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7E4B0-F8E2-4805-8958-20E08A1CE096}" v="12" dt="2022-10-21T06:00:22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min min myiny" userId="7cf852b7-0f1a-42a6-a1fc-f5e036746563" providerId="ADAL" clId="{F147E4B0-F8E2-4805-8958-20E08A1CE096}"/>
    <pc:docChg chg="undo custSel addSld modSld">
      <pc:chgData name="lin min min myiny" userId="7cf852b7-0f1a-42a6-a1fc-f5e036746563" providerId="ADAL" clId="{F147E4B0-F8E2-4805-8958-20E08A1CE096}" dt="2022-10-21T06:04:01.838" v="1262" actId="20577"/>
      <pc:docMkLst>
        <pc:docMk/>
      </pc:docMkLst>
      <pc:sldChg chg="modSp new mod">
        <pc:chgData name="lin min min myiny" userId="7cf852b7-0f1a-42a6-a1fc-f5e036746563" providerId="ADAL" clId="{F147E4B0-F8E2-4805-8958-20E08A1CE096}" dt="2022-10-21T05:20:35.242" v="61" actId="20577"/>
        <pc:sldMkLst>
          <pc:docMk/>
          <pc:sldMk cId="3068748992" sldId="256"/>
        </pc:sldMkLst>
        <pc:spChg chg="mod">
          <ac:chgData name="lin min min myiny" userId="7cf852b7-0f1a-42a6-a1fc-f5e036746563" providerId="ADAL" clId="{F147E4B0-F8E2-4805-8958-20E08A1CE096}" dt="2022-10-21T05:20:35.242" v="61" actId="20577"/>
          <ac:spMkLst>
            <pc:docMk/>
            <pc:sldMk cId="3068748992" sldId="256"/>
            <ac:spMk id="2" creationId="{ADF6D36A-6C9F-DD50-F273-EF3F684CB680}"/>
          </ac:spMkLst>
        </pc:spChg>
        <pc:spChg chg="mod">
          <ac:chgData name="lin min min myiny" userId="7cf852b7-0f1a-42a6-a1fc-f5e036746563" providerId="ADAL" clId="{F147E4B0-F8E2-4805-8958-20E08A1CE096}" dt="2022-10-21T05:19:47.158" v="59" actId="1076"/>
          <ac:spMkLst>
            <pc:docMk/>
            <pc:sldMk cId="3068748992" sldId="256"/>
            <ac:spMk id="3" creationId="{4A03B263-46D7-01FB-0F04-15A207E5F110}"/>
          </ac:spMkLst>
        </pc:spChg>
      </pc:sldChg>
      <pc:sldChg chg="modSp new mod">
        <pc:chgData name="lin min min myiny" userId="7cf852b7-0f1a-42a6-a1fc-f5e036746563" providerId="ADAL" clId="{F147E4B0-F8E2-4805-8958-20E08A1CE096}" dt="2022-10-21T04:15:01.889" v="11" actId="27636"/>
        <pc:sldMkLst>
          <pc:docMk/>
          <pc:sldMk cId="3519783159" sldId="257"/>
        </pc:sldMkLst>
        <pc:spChg chg="mod">
          <ac:chgData name="lin min min myiny" userId="7cf852b7-0f1a-42a6-a1fc-f5e036746563" providerId="ADAL" clId="{F147E4B0-F8E2-4805-8958-20E08A1CE096}" dt="2022-10-21T04:15:01.889" v="11" actId="27636"/>
          <ac:spMkLst>
            <pc:docMk/>
            <pc:sldMk cId="3519783159" sldId="257"/>
            <ac:spMk id="3" creationId="{934D68E2-0FBF-AC44-C70D-58017FC3BFC2}"/>
          </ac:spMkLst>
        </pc:spChg>
      </pc:sldChg>
      <pc:sldChg chg="addSp delSp modSp new mod">
        <pc:chgData name="lin min min myiny" userId="7cf852b7-0f1a-42a6-a1fc-f5e036746563" providerId="ADAL" clId="{F147E4B0-F8E2-4805-8958-20E08A1CE096}" dt="2022-10-21T05:22:55.514" v="105" actId="27636"/>
        <pc:sldMkLst>
          <pc:docMk/>
          <pc:sldMk cId="930542195" sldId="258"/>
        </pc:sldMkLst>
        <pc:spChg chg="mod">
          <ac:chgData name="lin min min myiny" userId="7cf852b7-0f1a-42a6-a1fc-f5e036746563" providerId="ADAL" clId="{F147E4B0-F8E2-4805-8958-20E08A1CE096}" dt="2022-10-21T05:22:22.595" v="97" actId="962"/>
          <ac:spMkLst>
            <pc:docMk/>
            <pc:sldMk cId="930542195" sldId="258"/>
            <ac:spMk id="2" creationId="{1286E141-60B5-216A-EC8B-905C02CF7A9D}"/>
          </ac:spMkLst>
        </pc:spChg>
        <pc:spChg chg="add del mod">
          <ac:chgData name="lin min min myiny" userId="7cf852b7-0f1a-42a6-a1fc-f5e036746563" providerId="ADAL" clId="{F147E4B0-F8E2-4805-8958-20E08A1CE096}" dt="2022-10-21T05:22:55.514" v="105" actId="27636"/>
          <ac:spMkLst>
            <pc:docMk/>
            <pc:sldMk cId="930542195" sldId="258"/>
            <ac:spMk id="3" creationId="{228C88EC-469D-DF3A-D1C9-CC771BCF6607}"/>
          </ac:spMkLst>
        </pc:spChg>
        <pc:picChg chg="add del mod">
          <ac:chgData name="lin min min myiny" userId="7cf852b7-0f1a-42a6-a1fc-f5e036746563" providerId="ADAL" clId="{F147E4B0-F8E2-4805-8958-20E08A1CE096}" dt="2022-10-21T05:20:59.055" v="69"/>
          <ac:picMkLst>
            <pc:docMk/>
            <pc:sldMk cId="930542195" sldId="258"/>
            <ac:picMk id="5" creationId="{141C41EE-938B-0656-F522-7BBDC5964856}"/>
          </ac:picMkLst>
        </pc:picChg>
        <pc:picChg chg="add del mod">
          <ac:chgData name="lin min min myiny" userId="7cf852b7-0f1a-42a6-a1fc-f5e036746563" providerId="ADAL" clId="{F147E4B0-F8E2-4805-8958-20E08A1CE096}" dt="2022-10-21T05:21:02.206" v="71"/>
          <ac:picMkLst>
            <pc:docMk/>
            <pc:sldMk cId="930542195" sldId="258"/>
            <ac:picMk id="7" creationId="{FF238BEA-650A-A326-A018-2FB3D19DBB9B}"/>
          </ac:picMkLst>
        </pc:picChg>
        <pc:picChg chg="add mod">
          <ac:chgData name="lin min min myiny" userId="7cf852b7-0f1a-42a6-a1fc-f5e036746563" providerId="ADAL" clId="{F147E4B0-F8E2-4805-8958-20E08A1CE096}" dt="2022-10-21T05:22:26.104" v="100" actId="1076"/>
          <ac:picMkLst>
            <pc:docMk/>
            <pc:sldMk cId="930542195" sldId="258"/>
            <ac:picMk id="9" creationId="{0B364553-DE5B-9836-32BB-561431F05391}"/>
          </ac:picMkLst>
        </pc:picChg>
      </pc:sldChg>
      <pc:sldChg chg="modSp new mod">
        <pc:chgData name="lin min min myiny" userId="7cf852b7-0f1a-42a6-a1fc-f5e036746563" providerId="ADAL" clId="{F147E4B0-F8E2-4805-8958-20E08A1CE096}" dt="2022-10-21T05:44:58.772" v="638"/>
        <pc:sldMkLst>
          <pc:docMk/>
          <pc:sldMk cId="3203708511" sldId="259"/>
        </pc:sldMkLst>
        <pc:spChg chg="mod">
          <ac:chgData name="lin min min myiny" userId="7cf852b7-0f1a-42a6-a1fc-f5e036746563" providerId="ADAL" clId="{F147E4B0-F8E2-4805-8958-20E08A1CE096}" dt="2022-10-21T05:23:21.191" v="106"/>
          <ac:spMkLst>
            <pc:docMk/>
            <pc:sldMk cId="3203708511" sldId="259"/>
            <ac:spMk id="2" creationId="{C99F1187-AE65-6455-09A2-0CAEADF92DAC}"/>
          </ac:spMkLst>
        </pc:spChg>
        <pc:spChg chg="mod">
          <ac:chgData name="lin min min myiny" userId="7cf852b7-0f1a-42a6-a1fc-f5e036746563" providerId="ADAL" clId="{F147E4B0-F8E2-4805-8958-20E08A1CE096}" dt="2022-10-21T05:44:58.772" v="638"/>
          <ac:spMkLst>
            <pc:docMk/>
            <pc:sldMk cId="3203708511" sldId="259"/>
            <ac:spMk id="3" creationId="{0EED88CD-972A-9E5A-C2C6-F0BD78DBAB15}"/>
          </ac:spMkLst>
        </pc:spChg>
      </pc:sldChg>
      <pc:sldChg chg="modSp new mod">
        <pc:chgData name="lin min min myiny" userId="7cf852b7-0f1a-42a6-a1fc-f5e036746563" providerId="ADAL" clId="{F147E4B0-F8E2-4805-8958-20E08A1CE096}" dt="2022-10-21T05:40:04.444" v="615" actId="20577"/>
        <pc:sldMkLst>
          <pc:docMk/>
          <pc:sldMk cId="2001743365" sldId="260"/>
        </pc:sldMkLst>
        <pc:spChg chg="mod">
          <ac:chgData name="lin min min myiny" userId="7cf852b7-0f1a-42a6-a1fc-f5e036746563" providerId="ADAL" clId="{F147E4B0-F8E2-4805-8958-20E08A1CE096}" dt="2022-10-21T05:30:28.717" v="345" actId="20577"/>
          <ac:spMkLst>
            <pc:docMk/>
            <pc:sldMk cId="2001743365" sldId="260"/>
            <ac:spMk id="2" creationId="{935EFCF2-C684-0A0F-7358-F3085CF38EF9}"/>
          </ac:spMkLst>
        </pc:spChg>
        <pc:spChg chg="mod">
          <ac:chgData name="lin min min myiny" userId="7cf852b7-0f1a-42a6-a1fc-f5e036746563" providerId="ADAL" clId="{F147E4B0-F8E2-4805-8958-20E08A1CE096}" dt="2022-10-21T05:40:04.444" v="615" actId="20577"/>
          <ac:spMkLst>
            <pc:docMk/>
            <pc:sldMk cId="2001743365" sldId="260"/>
            <ac:spMk id="3" creationId="{25F77642-4532-72FD-2F7B-F4A1919725E1}"/>
          </ac:spMkLst>
        </pc:spChg>
      </pc:sldChg>
      <pc:sldChg chg="addSp delSp modSp new mod">
        <pc:chgData name="lin min min myiny" userId="7cf852b7-0f1a-42a6-a1fc-f5e036746563" providerId="ADAL" clId="{F147E4B0-F8E2-4805-8958-20E08A1CE096}" dt="2022-10-21T05:30:02.704" v="334" actId="1076"/>
        <pc:sldMkLst>
          <pc:docMk/>
          <pc:sldMk cId="513246607" sldId="261"/>
        </pc:sldMkLst>
        <pc:spChg chg="mod">
          <ac:chgData name="lin min min myiny" userId="7cf852b7-0f1a-42a6-a1fc-f5e036746563" providerId="ADAL" clId="{F147E4B0-F8E2-4805-8958-20E08A1CE096}" dt="2022-10-21T05:26:23.792" v="168" actId="20577"/>
          <ac:spMkLst>
            <pc:docMk/>
            <pc:sldMk cId="513246607" sldId="261"/>
            <ac:spMk id="2" creationId="{C756AE86-2083-B6DC-5965-A08CA74E451F}"/>
          </ac:spMkLst>
        </pc:spChg>
        <pc:spChg chg="del">
          <ac:chgData name="lin min min myiny" userId="7cf852b7-0f1a-42a6-a1fc-f5e036746563" providerId="ADAL" clId="{F147E4B0-F8E2-4805-8958-20E08A1CE096}" dt="2022-10-21T05:26:58.844" v="169"/>
          <ac:spMkLst>
            <pc:docMk/>
            <pc:sldMk cId="513246607" sldId="261"/>
            <ac:spMk id="3" creationId="{1C46FA32-7079-CB35-D8B1-4552CEE4D03C}"/>
          </ac:spMkLst>
        </pc:spChg>
        <pc:graphicFrameChg chg="add mod modGraphic">
          <ac:chgData name="lin min min myiny" userId="7cf852b7-0f1a-42a6-a1fc-f5e036746563" providerId="ADAL" clId="{F147E4B0-F8E2-4805-8958-20E08A1CE096}" dt="2022-10-21T05:29:53.248" v="331" actId="20577"/>
          <ac:graphicFrameMkLst>
            <pc:docMk/>
            <pc:sldMk cId="513246607" sldId="261"/>
            <ac:graphicFrameMk id="5" creationId="{D5C2C380-E685-3CE5-DFFA-1D9E21E9E88A}"/>
          </ac:graphicFrameMkLst>
        </pc:graphicFrameChg>
        <pc:picChg chg="add mod">
          <ac:chgData name="lin min min myiny" userId="7cf852b7-0f1a-42a6-a1fc-f5e036746563" providerId="ADAL" clId="{F147E4B0-F8E2-4805-8958-20E08A1CE096}" dt="2022-10-21T05:30:02.704" v="334" actId="1076"/>
          <ac:picMkLst>
            <pc:docMk/>
            <pc:sldMk cId="513246607" sldId="261"/>
            <ac:picMk id="4" creationId="{7769524A-7855-9858-CE3F-9E747EC9325D}"/>
          </ac:picMkLst>
        </pc:picChg>
      </pc:sldChg>
      <pc:sldChg chg="addSp delSp modSp new mod">
        <pc:chgData name="lin min min myiny" userId="7cf852b7-0f1a-42a6-a1fc-f5e036746563" providerId="ADAL" clId="{F147E4B0-F8E2-4805-8958-20E08A1CE096}" dt="2022-10-21T05:42:32.079" v="635" actId="14100"/>
        <pc:sldMkLst>
          <pc:docMk/>
          <pc:sldMk cId="943176974" sldId="262"/>
        </pc:sldMkLst>
        <pc:spChg chg="mod">
          <ac:chgData name="lin min min myiny" userId="7cf852b7-0f1a-42a6-a1fc-f5e036746563" providerId="ADAL" clId="{F147E4B0-F8E2-4805-8958-20E08A1CE096}" dt="2022-10-21T05:41:09.197" v="629" actId="20577"/>
          <ac:spMkLst>
            <pc:docMk/>
            <pc:sldMk cId="943176974" sldId="262"/>
            <ac:spMk id="2" creationId="{B02921CC-3960-3E4E-031E-44EC3194A2AA}"/>
          </ac:spMkLst>
        </pc:spChg>
        <pc:spChg chg="del">
          <ac:chgData name="lin min min myiny" userId="7cf852b7-0f1a-42a6-a1fc-f5e036746563" providerId="ADAL" clId="{F147E4B0-F8E2-4805-8958-20E08A1CE096}" dt="2022-10-21T05:41:30.189" v="630" actId="22"/>
          <ac:spMkLst>
            <pc:docMk/>
            <pc:sldMk cId="943176974" sldId="262"/>
            <ac:spMk id="3" creationId="{448DC16E-857A-EBAD-3A66-33529B9B75FD}"/>
          </ac:spMkLst>
        </pc:spChg>
        <pc:picChg chg="add mod ord">
          <ac:chgData name="lin min min myiny" userId="7cf852b7-0f1a-42a6-a1fc-f5e036746563" providerId="ADAL" clId="{F147E4B0-F8E2-4805-8958-20E08A1CE096}" dt="2022-10-21T05:41:34.283" v="632" actId="14100"/>
          <ac:picMkLst>
            <pc:docMk/>
            <pc:sldMk cId="943176974" sldId="262"/>
            <ac:picMk id="5" creationId="{07AA2AD3-CEA2-AEAC-33F9-A23DF2BD32D1}"/>
          </ac:picMkLst>
        </pc:picChg>
        <pc:picChg chg="add mod">
          <ac:chgData name="lin min min myiny" userId="7cf852b7-0f1a-42a6-a1fc-f5e036746563" providerId="ADAL" clId="{F147E4B0-F8E2-4805-8958-20E08A1CE096}" dt="2022-10-21T05:42:32.079" v="635" actId="14100"/>
          <ac:picMkLst>
            <pc:docMk/>
            <pc:sldMk cId="943176974" sldId="262"/>
            <ac:picMk id="7" creationId="{A2F3BF3D-942B-20CE-4EBB-A3569D0953FE}"/>
          </ac:picMkLst>
        </pc:picChg>
      </pc:sldChg>
      <pc:sldChg chg="addSp modSp new mod">
        <pc:chgData name="lin min min myiny" userId="7cf852b7-0f1a-42a6-a1fc-f5e036746563" providerId="ADAL" clId="{F147E4B0-F8E2-4805-8958-20E08A1CE096}" dt="2022-10-21T05:52:08.541" v="730" actId="1076"/>
        <pc:sldMkLst>
          <pc:docMk/>
          <pc:sldMk cId="62301304" sldId="263"/>
        </pc:sldMkLst>
        <pc:spChg chg="mod">
          <ac:chgData name="lin min min myiny" userId="7cf852b7-0f1a-42a6-a1fc-f5e036746563" providerId="ADAL" clId="{F147E4B0-F8E2-4805-8958-20E08A1CE096}" dt="2022-10-21T05:47:40.979" v="705" actId="20577"/>
          <ac:spMkLst>
            <pc:docMk/>
            <pc:sldMk cId="62301304" sldId="263"/>
            <ac:spMk id="2" creationId="{9B47407B-4696-0C30-A30B-1435847330CA}"/>
          </ac:spMkLst>
        </pc:spChg>
        <pc:spChg chg="mod">
          <ac:chgData name="lin min min myiny" userId="7cf852b7-0f1a-42a6-a1fc-f5e036746563" providerId="ADAL" clId="{F147E4B0-F8E2-4805-8958-20E08A1CE096}" dt="2022-10-21T05:52:08.541" v="730" actId="1076"/>
          <ac:spMkLst>
            <pc:docMk/>
            <pc:sldMk cId="62301304" sldId="263"/>
            <ac:spMk id="3" creationId="{356CEC97-1E98-F756-F2C7-A5DF402C131E}"/>
          </ac:spMkLst>
        </pc:spChg>
        <pc:spChg chg="add mod">
          <ac:chgData name="lin min min myiny" userId="7cf852b7-0f1a-42a6-a1fc-f5e036746563" providerId="ADAL" clId="{F147E4B0-F8E2-4805-8958-20E08A1CE096}" dt="2022-10-21T05:51:41.957" v="716" actId="1076"/>
          <ac:spMkLst>
            <pc:docMk/>
            <pc:sldMk cId="62301304" sldId="263"/>
            <ac:spMk id="4" creationId="{FFE2CF17-0376-F59F-964F-655E01C07840}"/>
          </ac:spMkLst>
        </pc:spChg>
        <pc:picChg chg="add mod">
          <ac:chgData name="lin min min myiny" userId="7cf852b7-0f1a-42a6-a1fc-f5e036746563" providerId="ADAL" clId="{F147E4B0-F8E2-4805-8958-20E08A1CE096}" dt="2022-10-21T05:52:05.890" v="729" actId="1076"/>
          <ac:picMkLst>
            <pc:docMk/>
            <pc:sldMk cId="62301304" sldId="263"/>
            <ac:picMk id="6" creationId="{26E52A2B-49C3-8008-5CA5-9DF992E60869}"/>
          </ac:picMkLst>
        </pc:picChg>
      </pc:sldChg>
      <pc:sldChg chg="addSp delSp modSp new mod">
        <pc:chgData name="lin min min myiny" userId="7cf852b7-0f1a-42a6-a1fc-f5e036746563" providerId="ADAL" clId="{F147E4B0-F8E2-4805-8958-20E08A1CE096}" dt="2022-10-21T05:53:40.790" v="791" actId="20577"/>
        <pc:sldMkLst>
          <pc:docMk/>
          <pc:sldMk cId="3656651586" sldId="264"/>
        </pc:sldMkLst>
        <pc:spChg chg="mod">
          <ac:chgData name="lin min min myiny" userId="7cf852b7-0f1a-42a6-a1fc-f5e036746563" providerId="ADAL" clId="{F147E4B0-F8E2-4805-8958-20E08A1CE096}" dt="2022-10-21T05:52:24.640" v="733" actId="20577"/>
          <ac:spMkLst>
            <pc:docMk/>
            <pc:sldMk cId="3656651586" sldId="264"/>
            <ac:spMk id="2" creationId="{CDEBA6B4-BD42-52C9-D002-F611232D8413}"/>
          </ac:spMkLst>
        </pc:spChg>
        <pc:spChg chg="add del mod">
          <ac:chgData name="lin min min myiny" userId="7cf852b7-0f1a-42a6-a1fc-f5e036746563" providerId="ADAL" clId="{F147E4B0-F8E2-4805-8958-20E08A1CE096}" dt="2022-10-21T05:53:40.790" v="791" actId="20577"/>
          <ac:spMkLst>
            <pc:docMk/>
            <pc:sldMk cId="3656651586" sldId="264"/>
            <ac:spMk id="3" creationId="{6ABCDB69-DB2D-23C3-29FC-FB69CFD8494A}"/>
          </ac:spMkLst>
        </pc:spChg>
        <pc:picChg chg="add del mod ord">
          <ac:chgData name="lin min min myiny" userId="7cf852b7-0f1a-42a6-a1fc-f5e036746563" providerId="ADAL" clId="{F147E4B0-F8E2-4805-8958-20E08A1CE096}" dt="2022-10-21T05:52:41.315" v="735" actId="22"/>
          <ac:picMkLst>
            <pc:docMk/>
            <pc:sldMk cId="3656651586" sldId="264"/>
            <ac:picMk id="5" creationId="{862870FC-DF13-2219-F159-0AEB2AB66BDC}"/>
          </ac:picMkLst>
        </pc:picChg>
      </pc:sldChg>
      <pc:sldChg chg="modSp new mod">
        <pc:chgData name="lin min min myiny" userId="7cf852b7-0f1a-42a6-a1fc-f5e036746563" providerId="ADAL" clId="{F147E4B0-F8E2-4805-8958-20E08A1CE096}" dt="2022-10-21T05:55:49.454" v="990" actId="20577"/>
        <pc:sldMkLst>
          <pc:docMk/>
          <pc:sldMk cId="1776413416" sldId="265"/>
        </pc:sldMkLst>
        <pc:spChg chg="mod">
          <ac:chgData name="lin min min myiny" userId="7cf852b7-0f1a-42a6-a1fc-f5e036746563" providerId="ADAL" clId="{F147E4B0-F8E2-4805-8958-20E08A1CE096}" dt="2022-10-21T05:54:06.895" v="825" actId="20577"/>
          <ac:spMkLst>
            <pc:docMk/>
            <pc:sldMk cId="1776413416" sldId="265"/>
            <ac:spMk id="2" creationId="{12BD29C6-9CEB-BED8-1A97-39E422B93044}"/>
          </ac:spMkLst>
        </pc:spChg>
        <pc:spChg chg="mod">
          <ac:chgData name="lin min min myiny" userId="7cf852b7-0f1a-42a6-a1fc-f5e036746563" providerId="ADAL" clId="{F147E4B0-F8E2-4805-8958-20E08A1CE096}" dt="2022-10-21T05:55:49.454" v="990" actId="20577"/>
          <ac:spMkLst>
            <pc:docMk/>
            <pc:sldMk cId="1776413416" sldId="265"/>
            <ac:spMk id="3" creationId="{31CAB752-3245-E2F6-6BA0-9B34FF406781}"/>
          </ac:spMkLst>
        </pc:spChg>
      </pc:sldChg>
      <pc:sldChg chg="addSp delSp modSp new mod">
        <pc:chgData name="lin min min myiny" userId="7cf852b7-0f1a-42a6-a1fc-f5e036746563" providerId="ADAL" clId="{F147E4B0-F8E2-4805-8958-20E08A1CE096}" dt="2022-10-21T06:01:42.560" v="1194" actId="20577"/>
        <pc:sldMkLst>
          <pc:docMk/>
          <pc:sldMk cId="2597730941" sldId="266"/>
        </pc:sldMkLst>
        <pc:spChg chg="mod">
          <ac:chgData name="lin min min myiny" userId="7cf852b7-0f1a-42a6-a1fc-f5e036746563" providerId="ADAL" clId="{F147E4B0-F8E2-4805-8958-20E08A1CE096}" dt="2022-10-21T05:56:49.665" v="1026" actId="20577"/>
          <ac:spMkLst>
            <pc:docMk/>
            <pc:sldMk cId="2597730941" sldId="266"/>
            <ac:spMk id="2" creationId="{4032CB00-24A6-AA1C-7DA6-19EDA4B40A94}"/>
          </ac:spMkLst>
        </pc:spChg>
        <pc:spChg chg="del">
          <ac:chgData name="lin min min myiny" userId="7cf852b7-0f1a-42a6-a1fc-f5e036746563" providerId="ADAL" clId="{F147E4B0-F8E2-4805-8958-20E08A1CE096}" dt="2022-10-21T06:00:04.032" v="1027" actId="22"/>
          <ac:spMkLst>
            <pc:docMk/>
            <pc:sldMk cId="2597730941" sldId="266"/>
            <ac:spMk id="3" creationId="{F8201B26-8754-D63C-813D-2F0AA9A69582}"/>
          </ac:spMkLst>
        </pc:spChg>
        <pc:spChg chg="add del mod">
          <ac:chgData name="lin min min myiny" userId="7cf852b7-0f1a-42a6-a1fc-f5e036746563" providerId="ADAL" clId="{F147E4B0-F8E2-4805-8958-20E08A1CE096}" dt="2022-10-21T06:00:17.102" v="1033"/>
          <ac:spMkLst>
            <pc:docMk/>
            <pc:sldMk cId="2597730941" sldId="266"/>
            <ac:spMk id="6" creationId="{2D6E4BEF-7E77-F8F9-172A-B3DB50AFD045}"/>
          </ac:spMkLst>
        </pc:spChg>
        <pc:spChg chg="add mod">
          <ac:chgData name="lin min min myiny" userId="7cf852b7-0f1a-42a6-a1fc-f5e036746563" providerId="ADAL" clId="{F147E4B0-F8E2-4805-8958-20E08A1CE096}" dt="2022-10-21T06:01:42.560" v="1194" actId="20577"/>
          <ac:spMkLst>
            <pc:docMk/>
            <pc:sldMk cId="2597730941" sldId="266"/>
            <ac:spMk id="7" creationId="{76918A7F-E177-00A9-AE0F-62C886DAC3E0}"/>
          </ac:spMkLst>
        </pc:spChg>
        <pc:picChg chg="add mod ord">
          <ac:chgData name="lin min min myiny" userId="7cf852b7-0f1a-42a6-a1fc-f5e036746563" providerId="ADAL" clId="{F147E4B0-F8E2-4805-8958-20E08A1CE096}" dt="2022-10-21T06:00:26.338" v="1037" actId="1076"/>
          <ac:picMkLst>
            <pc:docMk/>
            <pc:sldMk cId="2597730941" sldId="266"/>
            <ac:picMk id="5" creationId="{0265EF5E-E7FE-057B-4DA7-E77AC11BF949}"/>
          </ac:picMkLst>
        </pc:picChg>
      </pc:sldChg>
      <pc:sldChg chg="modSp new mod">
        <pc:chgData name="lin min min myiny" userId="7cf852b7-0f1a-42a6-a1fc-f5e036746563" providerId="ADAL" clId="{F147E4B0-F8E2-4805-8958-20E08A1CE096}" dt="2022-10-21T06:04:01.838" v="1262" actId="20577"/>
        <pc:sldMkLst>
          <pc:docMk/>
          <pc:sldMk cId="2750950665" sldId="267"/>
        </pc:sldMkLst>
        <pc:spChg chg="mod">
          <ac:chgData name="lin min min myiny" userId="7cf852b7-0f1a-42a6-a1fc-f5e036746563" providerId="ADAL" clId="{F147E4B0-F8E2-4805-8958-20E08A1CE096}" dt="2022-10-21T06:02:19.018" v="1206" actId="20577"/>
          <ac:spMkLst>
            <pc:docMk/>
            <pc:sldMk cId="2750950665" sldId="267"/>
            <ac:spMk id="2" creationId="{F0FAEDB2-EEC4-56E5-A207-1920FC54994B}"/>
          </ac:spMkLst>
        </pc:spChg>
        <pc:spChg chg="mod">
          <ac:chgData name="lin min min myiny" userId="7cf852b7-0f1a-42a6-a1fc-f5e036746563" providerId="ADAL" clId="{F147E4B0-F8E2-4805-8958-20E08A1CE096}" dt="2022-10-21T06:04:01.838" v="1262" actId="20577"/>
          <ac:spMkLst>
            <pc:docMk/>
            <pc:sldMk cId="2750950665" sldId="267"/>
            <ac:spMk id="3" creationId="{F2D27354-34D2-F5CC-0442-770BB916F7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D713-D4A0-7196-7351-4B28DAA8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3BEB2-1066-64E3-3E80-A2A008170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B9B36-4D93-D3A9-AE73-CB0BB05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FEB8-D4F6-1C44-05F9-52F6D4BF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5B35-C3EE-DAE5-67CD-E6F22D19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3059-74D4-8ACE-74A6-96B66F4A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20A67-4A7A-7BC0-281E-1A44F6B2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111F-B8B7-370A-D5A0-C483DEC8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A7D8-A0C7-3EE2-DE2D-70C2009F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6EF0-49A7-C39E-6E6E-1D97E293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C85EB-EC74-4FA7-0EE0-F0FD763F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5F095-0431-20C1-E4B7-A68FC269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C9E6-1D7D-EABC-BC61-B2739079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374B-2442-2DE5-A279-F0F12C12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B685-FB0B-10FF-CA35-F1E36A5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45A9-72E4-6D72-08CA-86238B9A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3DE-87E4-85AD-6361-14B51DE4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6CD4-E1A1-78CA-57C5-E0766FF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BE58-3FA5-EAE9-8B47-08A05F4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2289-373B-FBF1-3737-F603A471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8B7D-9F07-0199-447F-9A0563AC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B1AF2-D426-2EC9-9BBE-9F9CA297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2F46-2EBC-CDEC-B038-D9649242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7715-FA7D-FF69-55EA-C0DE8AA2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631F-3DA2-22D8-7582-28002CEC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C47B-CAE9-85BD-C9EF-EAADDF0B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F944-DE86-4207-9E5F-4AC9541DA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7B165-4929-C6EB-4E91-41FFBBFB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E37D-74DC-21DA-765E-241F1622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346F-EE40-277B-4613-438CEA29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E50DC-2FC0-4750-04D7-A43285B9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4BEE-7C10-F34B-53EF-309630AA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6ADA-61A8-09FA-84EE-5613D0E1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A9DE3-28E6-8F8D-ED96-36D5D2EFD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EDD52-339C-8A08-7FD1-56D18AD2F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6F43A-331A-062F-A782-42EE8CDE9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504C-E383-3378-FFC7-FC240B64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560E8-B801-9448-D024-DD0DC2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1DA12-9EA0-D6BA-6010-072B9F93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8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86EC-68CE-594A-3987-975DBFD9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9D9BA-680A-2B2F-848D-6E824B07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C8EE2-7015-5C56-0FDC-3BE1A74C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55C1-9D5D-94C1-6162-4628F0A3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4CE4-D7A0-7823-59AF-7CAB2AFA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D373-DD9D-B196-A208-484619A2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D41B-81EF-B5DA-41AC-921D1D58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4AE-672D-D87A-BC60-D8AD3DED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050E-5D2C-F387-2E27-B752E63F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E207B-8E24-7246-D2C1-35ACD873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E8C2-7CC0-36E6-3E58-475FBB40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3563-FBF8-AC36-2A03-A51C3C23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B478-BE65-A4A4-9CE2-872F6FD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2735-31C2-F2F5-AB13-55E331DB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2527F-0638-C4B4-6AA2-FBC243404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B6DB-5B90-71C7-6807-4839FB5F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A890C-A84D-7A6E-6CF1-50DEFCED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3C8E-40BF-24B8-7A2D-BB1C106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41DF-29AB-2060-FA2A-8A7DA28A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A9D4D-228C-47A4-C2CA-B764324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CF3E6-6958-748D-1559-81E676CB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4F2A-FDCB-5343-8437-81E1B3C36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EBE7-6432-49CC-8E45-C3D48E45B0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87C1-B10F-B7CB-5E55-E7277818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ED59-D646-E82D-67B2-ECEE02E7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E290-EBE2-4AF9-B056-412B0503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D36A-6C9F-DD50-F273-EF3F684CB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B263-46D7-01FB-0F04-15A207E5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BLE Bluetooth Communications and Multi-tasking in Arduino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7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CB00-24A6-AA1C-7DA6-19EDA4B4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Mobile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5EF5E-E7FE-057B-4DA7-E77AC11B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488" y="1690688"/>
            <a:ext cx="4038666" cy="435133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918A7F-E177-00A9-AE0F-62C886DAC3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65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sketch and write the code on right-side</a:t>
            </a:r>
          </a:p>
          <a:p>
            <a:r>
              <a:rPr lang="en-US" dirty="0"/>
              <a:t>Open </a:t>
            </a:r>
            <a:r>
              <a:rPr lang="en-US" dirty="0" err="1"/>
              <a:t>BLEscanner</a:t>
            </a:r>
            <a:r>
              <a:rPr lang="en-US" dirty="0"/>
              <a:t> app in your mobile phone</a:t>
            </a:r>
          </a:p>
          <a:p>
            <a:r>
              <a:rPr lang="en-US" dirty="0"/>
              <a:t>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EDB2-EEC4-56E5-A207-1920FC5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7354-34D2-F5CC-0442-770BB916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Modify the program given to do the following tasks.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Read the message from the master device through BLE Bluetooth and display it on the Serial monitor.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Send the message from the Serial monitor to the Mobile phone.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If the received message is a special message such as “read” from phone, read the analog input which is connected to a potentiometer, and send its value to the Bluetooth every 3 seconds.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If the received message is another special message such as “stop”,  stop sending the value.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Demonstrate your work to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3187-FE59-2772-CF5E-BF2BE72F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68E2-0FBF-AC44-C70D-58017FC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program (sketch) for on Arduino to do the following tasks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Blink LED 1 every second.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Read user input from ultrasonic sensor hc-sr04 and write the data to Serial Monitor if a push button (similar to tutorial) is pressed.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Power on LED 2 every 2 second.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Power on LED 3 if the potentiometer value is greater than 512.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Draw the block diagram of system and submit through Canvas.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Construct the system circuit using the required sensors and other electrical components.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Show your circuit when running your program to ATs.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Submit your program and the photo of your circuit through Canvas.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8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141-60B5-216A-EC8B-905C02CF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HM10 BLE 4.0 Module?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88EC-469D-DF3A-D1C9-CC771BCF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202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a serial BLE module (Bluetooth-Low-Energy) which is intended to use for the low power consumption application.</a:t>
            </a:r>
          </a:p>
          <a:p>
            <a:r>
              <a:rPr lang="en-US" dirty="0"/>
              <a:t>Can last long even with a coin-sized battery.</a:t>
            </a:r>
          </a:p>
          <a:p>
            <a:r>
              <a:rPr lang="en-US" dirty="0"/>
              <a:t>Based on the Texas Instruments CC2540 or CC2541 BLE System SoC (System on Chip)</a:t>
            </a:r>
          </a:p>
          <a:p>
            <a:r>
              <a:rPr lang="en-US" dirty="0"/>
              <a:t>The firmware and design of the module is made and managed by Jinan </a:t>
            </a:r>
            <a:r>
              <a:rPr lang="en-US" dirty="0" err="1"/>
              <a:t>Huamao</a:t>
            </a:r>
            <a:r>
              <a:rPr lang="en-US" dirty="0"/>
              <a:t> Technology. </a:t>
            </a:r>
          </a:p>
          <a:p>
            <a:r>
              <a:rPr lang="en-US" dirty="0"/>
              <a:t>The module comes with serial/UART layer which makes the device to be able to interface with different microcontroller.</a:t>
            </a:r>
          </a:p>
          <a:p>
            <a:r>
              <a:rPr lang="en-US" dirty="0"/>
              <a:t>become a very popular Bluetooth 4.0 BLE module</a:t>
            </a:r>
          </a:p>
        </p:txBody>
      </p:sp>
      <p:pic>
        <p:nvPicPr>
          <p:cNvPr id="9" name="Picture 8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0B364553-DE5B-9836-32BB-561431F05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1" y="2199290"/>
            <a:ext cx="2528166" cy="1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1187-AE65-6455-09A2-0CAEADF9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HM10 BLE 4.0 Module?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88CD-972A-9E5A-C2C6-F0BD78DB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rate of up to 24 Mbps with low-energy/low-power consumption.</a:t>
            </a:r>
          </a:p>
          <a:p>
            <a:r>
              <a:rPr lang="en-US" b="1" dirty="0"/>
              <a:t>a distance range of 100 meters</a:t>
            </a:r>
            <a:r>
              <a:rPr lang="en-US" dirty="0"/>
              <a:t> in open space. </a:t>
            </a:r>
          </a:p>
          <a:p>
            <a:endParaRPr lang="en-US" dirty="0"/>
          </a:p>
          <a:p>
            <a:r>
              <a:rPr lang="en-US" dirty="0"/>
              <a:t>Supports micro-</a:t>
            </a:r>
            <a:r>
              <a:rPr lang="en-US" dirty="0" err="1"/>
              <a:t>airsync</a:t>
            </a:r>
            <a:r>
              <a:rPr lang="en-US" dirty="0"/>
              <a:t> </a:t>
            </a:r>
            <a:r>
              <a:rPr lang="en-US" dirty="0" err="1"/>
              <a:t>commumication</a:t>
            </a:r>
            <a:r>
              <a:rPr lang="en-US" dirty="0"/>
              <a:t>, iOS and Android app communication, mast-slave modes and IO control</a:t>
            </a:r>
          </a:p>
        </p:txBody>
      </p:sp>
    </p:spTree>
    <p:extLst>
      <p:ext uri="{BB962C8B-B14F-4D97-AF65-F5344CB8AC3E}">
        <p14:creationId xmlns:p14="http://schemas.microsoft.com/office/powerpoint/2010/main" val="32037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AE86-2083-B6DC-5965-A08CA74E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BLEBT HM-10 and Arduino Uno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9524A-7855-9858-CE3F-9E747EC9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2" y="1319020"/>
            <a:ext cx="5447907" cy="49636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C2C380-E685-3CE5-DFFA-1D9E21E9E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34016"/>
              </p:ext>
            </p:extLst>
          </p:nvPr>
        </p:nvGraphicFramePr>
        <p:xfrm>
          <a:off x="1706178" y="1825004"/>
          <a:ext cx="3170621" cy="419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21">
                  <a:extLst>
                    <a:ext uri="{9D8B030D-6E8A-4147-A177-3AD203B41FA5}">
                      <a16:colId xmlns:a16="http://schemas.microsoft.com/office/drawing/2014/main" val="3445635997"/>
                    </a:ext>
                  </a:extLst>
                </a:gridCol>
              </a:tblGrid>
              <a:tr h="518414">
                <a:tc>
                  <a:txBody>
                    <a:bodyPr/>
                    <a:lstStyle/>
                    <a:p>
                      <a:r>
                        <a:rPr lang="en-US" dirty="0"/>
                        <a:t>Hardware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9978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92743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/>
                        <a:t>HM-10 Bluetooth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97873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/>
                        <a:t>Resistors(1 ~ 10 k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)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5805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/>
                        <a:t>Variable Resistor (1 ~ 10 k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)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12333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85697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/>
                        <a:t>Jumper Wires</a:t>
                      </a:r>
                      <a:endParaRPr lang="en-US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6708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Mobile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24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FCF2-C684-0A0F-7358-F3085CF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HM-10 BLE BT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7642-4532-72FD-2F7B-F4A19197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the BT and the Arduino</a:t>
            </a:r>
          </a:p>
          <a:p>
            <a:r>
              <a:rPr lang="en-US" dirty="0"/>
              <a:t>Connect the Arduino’s USB cable to your computer</a:t>
            </a:r>
          </a:p>
          <a:p>
            <a:r>
              <a:rPr lang="en-US" dirty="0"/>
              <a:t>Download the sketch program named “</a:t>
            </a:r>
            <a:r>
              <a:rPr lang="en-US" dirty="0" err="1"/>
              <a:t>BLEHM_Setting.ino</a:t>
            </a:r>
            <a:r>
              <a:rPr lang="en-US" dirty="0"/>
              <a:t>” from Canvas</a:t>
            </a:r>
          </a:p>
        </p:txBody>
      </p:sp>
    </p:spTree>
    <p:extLst>
      <p:ext uri="{BB962C8B-B14F-4D97-AF65-F5344CB8AC3E}">
        <p14:creationId xmlns:p14="http://schemas.microsoft.com/office/powerpoint/2010/main" val="200174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21CC-3960-3E4E-031E-44EC3194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BLEHM_Setting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A2AD3-CEA2-AEAC-33F9-A23DF2BD3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170" y="1897943"/>
            <a:ext cx="3898140" cy="33524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3BF3D-942B-20CE-4EBB-A3569D09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14" y="1555392"/>
            <a:ext cx="5554594" cy="43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7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07B-4696-0C30-A30B-14358473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Setup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EC97-1E98-F756-F2C7-A5DF402C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93"/>
            <a:ext cx="10515600" cy="4351338"/>
          </a:xfrm>
        </p:spPr>
        <p:txBody>
          <a:bodyPr/>
          <a:lstStyle/>
          <a:p>
            <a:r>
              <a:rPr lang="en-US" sz="2400" dirty="0"/>
              <a:t>The AT command set was developed by Hayes to control the operation of telephony modems.</a:t>
            </a:r>
          </a:p>
          <a:p>
            <a:r>
              <a:rPr lang="en-US" sz="2400" dirty="0"/>
              <a:t>The command set has been extended to control </a:t>
            </a:r>
            <a:r>
              <a:rPr lang="en-US" sz="2400" dirty="0" err="1"/>
              <a:t>bluetooth</a:t>
            </a:r>
            <a:r>
              <a:rPr lang="en-US" sz="2400" dirty="0"/>
              <a:t> device primary operation such as inquiry, connection setup/ disconnection etc.</a:t>
            </a:r>
          </a:p>
          <a:p>
            <a:r>
              <a:rPr lang="en-US" sz="2400" dirty="0"/>
              <a:t>The Bluetooth device powers up in unconnected state and can be configured using UART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2CF17-0376-F59F-964F-655E01C07840}"/>
              </a:ext>
            </a:extLst>
          </p:cNvPr>
          <p:cNvSpPr txBox="1"/>
          <p:nvPr/>
        </p:nvSpPr>
        <p:spPr>
          <a:xfrm>
            <a:off x="590012" y="6127234"/>
            <a:ext cx="564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https://wiki.lm-technologies.com/at-command-reference/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52A2B-49C3-8008-5CA5-9DF992E6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7" y="3704329"/>
            <a:ext cx="986113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A6B4-BD42-52C9-D002-F611232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DB69-DB2D-23C3-29FC-FB69CFD8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cr,lf</a:t>
            </a:r>
            <a:r>
              <a:rPr lang="en-US" dirty="0"/>
              <a:t>&gt;OK&lt;</a:t>
            </a:r>
            <a:r>
              <a:rPr lang="en-US" dirty="0" err="1"/>
              <a:t>cr,lf</a:t>
            </a:r>
            <a:r>
              <a:rPr lang="en-US" dirty="0"/>
              <a:t>&gt; – If the command has been sent to Bluetooth device in correct format and is applicable in current device operating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cr,lf</a:t>
            </a:r>
            <a:r>
              <a:rPr lang="en-US" dirty="0"/>
              <a:t>&gt;ERROR&lt;</a:t>
            </a:r>
            <a:r>
              <a:rPr lang="en-US" dirty="0" err="1"/>
              <a:t>cr,lf</a:t>
            </a:r>
            <a:r>
              <a:rPr lang="en-US" dirty="0"/>
              <a:t>&gt; – If the command has been sent in wrong format/command is invalid/ command is not applicable in current device operating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cr,lf</a:t>
            </a:r>
            <a:r>
              <a:rPr lang="en-US" dirty="0"/>
              <a:t>&gt; – If the command response has been disabled.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MLT-BT05-AT-commands (pdf) file from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5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29C6-9CEB-BED8-1A97-39E422B9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Checking/Setting 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B752-3245-E2F6-6BA0-9B34FF40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Local Address MAC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Baud rate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Reset</a:t>
            </a:r>
          </a:p>
          <a:p>
            <a:r>
              <a:rPr lang="en-US" dirty="0"/>
              <a:t>Change name</a:t>
            </a:r>
          </a:p>
          <a:p>
            <a:r>
              <a:rPr lang="en-US" dirty="0"/>
              <a:t>Try to change other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LAB 8</vt:lpstr>
      <vt:lpstr>What is HM10 BLE 4.0 Module?</vt:lpstr>
      <vt:lpstr>What is HM10 BLE 4.0 Module?</vt:lpstr>
      <vt:lpstr>BLEBT HM-10 and Arduino Uno</vt:lpstr>
      <vt:lpstr>Checking HM-10 BLE BT </vt:lpstr>
      <vt:lpstr>BLEHM_Setting</vt:lpstr>
      <vt:lpstr>Bluetooth Setup and Configuration</vt:lpstr>
      <vt:lpstr>Command Response</vt:lpstr>
      <vt:lpstr>Checking/Setting other parameters</vt:lpstr>
      <vt:lpstr>Communication with Mobile Phone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lin min min myiny</dc:creator>
  <cp:lastModifiedBy>lin min min myiny</cp:lastModifiedBy>
  <cp:revision>1</cp:revision>
  <dcterms:created xsi:type="dcterms:W3CDTF">2022-10-21T04:11:02Z</dcterms:created>
  <dcterms:modified xsi:type="dcterms:W3CDTF">2022-10-21T06:04:02Z</dcterms:modified>
</cp:coreProperties>
</file>