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4198-E96D-4204-AF48-025CBE0F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97183-EB99-430D-974A-0C01FC7E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2C87-16F2-43F9-98A0-F3849441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BE37-940F-4BE7-B06C-0D05B5D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DA5A-D8C3-471F-B1CA-029BA863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198B-D089-48AA-A9BA-C91F956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0A556-FFBB-458A-8906-4E1532C7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766C-A7CC-4B58-A7AB-83A7905F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6BB5-5A8C-4CC2-8A95-53BB971C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FF0F-3662-4366-A873-11643DE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D24A0-4497-4C63-8EA6-63F627B4D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F3A94-BC46-48D1-8C0B-DC6D1BFD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D5FF-D8DB-4A5B-ACC4-3475BAC5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2272-746B-46A0-A6BF-16A02796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14F5-BFF8-4701-8118-86BEA58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6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1AF-AD12-4CCD-97B6-84781339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CCFA-A043-4BFE-BEAE-317D639D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5896-15C2-4E1F-AAFF-4E0E8579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2104-F4BC-4AD7-8911-27796A47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D172-59E8-4D3A-98EC-96314848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8453-AA20-4E57-975A-48D9C72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A817-DE35-4387-BAF7-A147297C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724B-52F4-463D-B69F-386E76C9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39E4-C3D3-41BF-BBAD-440BE70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A187-A395-4E51-9357-E6AF3FDD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46A3-844E-4F9C-974B-CFB0FA2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6622-5F34-4507-9D5A-844DC3C4C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9EBFE-B08A-4B7B-BC14-0DB193CA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C804-0DFD-4D4D-9CC0-7530850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5F6F9-BBC7-45F6-A40F-A11C86FD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2625-66E3-47CD-9CAB-AEE64304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0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9B6-2343-4B57-AEA2-2F2FBBA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B86B-E3CD-47C4-8017-F09D1CD2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85AC-0014-4199-8BEA-550EF780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DC78-8662-435D-ACA6-D86C88E09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0D32A-785E-4A20-BBB2-BE1C8561D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34336-821C-4153-8EE7-58D49A8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22FC7-B30F-457A-AF47-3146BB3F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D214D-75DE-41A4-B1DD-F8FB14EC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6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FC1D-C5D3-44CD-BC68-0BD10F28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2FCC2-6420-4470-8BE8-2175698E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AB4A0-AC1B-42E8-8179-25F98679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87EC7-55F4-4C52-999B-353DEA9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4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677D-3145-4029-AD81-82AFA98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C55E0-6D9E-486C-9723-5BFFCA73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6A996-E71A-4743-83FA-95AA30E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23DF-B797-4F65-9686-6ED659D3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D40A-FE9A-43CF-AB6A-05B12DB0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839DD-1D15-4118-9900-1C117D1B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DA094-D1E3-467A-A7F3-35BBE94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BB5E-0D5D-42A6-83F7-FE6864AE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A412-3423-421C-AE64-C24D9D9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2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E569-E8AD-4BBF-AB79-FBBBC3F0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89443-2D61-42ED-AF8B-2341461F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AC60-7AD2-4F59-A057-8091757F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CB10-5CA5-454F-B72A-FB3DAA7F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678D-5840-45E4-9BE1-28F01F29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CAC5-1078-48BD-980D-DBA54C4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0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749DA-8B4C-4217-AAD4-EDB95A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D65E-CEA2-495D-92BC-F9BB5C5A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DB65-294C-46CA-B3D3-A0CF2DB7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57D8-2A9D-4480-9A83-65CED00CDDBF}" type="datetimeFigureOut">
              <a:rPr lang="en-CA" smtClean="0"/>
              <a:t>2020-12-20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BB1A-E1ED-4D7D-81A1-6A527F22E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E260-334F-4934-AF34-A8F49DCE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232A-33AC-47D5-AA14-E2501178C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6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10954-FC87-484A-AA28-CFA08873D4F3}"/>
              </a:ext>
            </a:extLst>
          </p:cNvPr>
          <p:cNvSpPr txBox="1"/>
          <p:nvPr/>
        </p:nvSpPr>
        <p:spPr>
          <a:xfrm>
            <a:off x="669857" y="292040"/>
            <a:ext cx="458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Specifications for Version 2</a:t>
            </a:r>
            <a:r>
              <a:rPr lang="en-CA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2C32A-1D57-483A-B19C-A15AEEE2AF79}"/>
              </a:ext>
            </a:extLst>
          </p:cNvPr>
          <p:cNvSpPr txBox="1"/>
          <p:nvPr/>
        </p:nvSpPr>
        <p:spPr>
          <a:xfrm>
            <a:off x="763398" y="964734"/>
            <a:ext cx="10142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apartments (6 tiny studio and 1 small one bedroom);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 least 4 restaurants (1 must be medium);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19 offices;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4 stores;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 least 2 common areas;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8 stories;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 stories lobby;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Elevators in all above ground levels,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Emergency stair case;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Water and electricity for all levels;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Revenue +500/day;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 least 2 recycling bins;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Apartment building in the upper level floors;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Stores in the lower level floors;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F772C-4AFC-40E5-AFFA-C0FCAF303374}"/>
              </a:ext>
            </a:extLst>
          </p:cNvPr>
          <p:cNvSpPr txBox="1"/>
          <p:nvPr/>
        </p:nvSpPr>
        <p:spPr>
          <a:xfrm>
            <a:off x="7256966" y="364569"/>
            <a:ext cx="40770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you happen to have empty spaces in the building fill them with such building amenities as vending machines, pay phones,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D7CAF-B146-4D47-BD46-30AB81E14FDF}"/>
              </a:ext>
            </a:extLst>
          </p:cNvPr>
          <p:cNvSpPr txBox="1"/>
          <p:nvPr/>
        </p:nvSpPr>
        <p:spPr>
          <a:xfrm>
            <a:off x="763397" y="5495834"/>
            <a:ext cx="1110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This version of the building to be completed by students N to Z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5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85562-401D-4B4A-885C-C32A9028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5DE6B-8126-408E-BD78-6A639EC2C523}"/>
              </a:ext>
            </a:extLst>
          </p:cNvPr>
          <p:cNvSpPr txBox="1"/>
          <p:nvPr/>
        </p:nvSpPr>
        <p:spPr>
          <a:xfrm>
            <a:off x="8035605" y="1386511"/>
            <a:ext cx="177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</a:rPr>
              <a:t>Version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85562-401D-4B4A-885C-C32A9028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ED25A8-6A54-4C26-A41A-DC835D68FC1A}"/>
              </a:ext>
            </a:extLst>
          </p:cNvPr>
          <p:cNvSpPr/>
          <p:nvPr/>
        </p:nvSpPr>
        <p:spPr>
          <a:xfrm>
            <a:off x="10169725" y="7743"/>
            <a:ext cx="2157647" cy="2413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477E5-A106-41BA-BA9D-147EAABA53D4}"/>
              </a:ext>
            </a:extLst>
          </p:cNvPr>
          <p:cNvSpPr txBox="1"/>
          <p:nvPr/>
        </p:nvSpPr>
        <p:spPr>
          <a:xfrm>
            <a:off x="10339989" y="24519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Main facilities: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Apartments;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Restaurants;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Offices;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Common areas;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Recycling bins;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Amenities – payphones, wending machines, shoe polishing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B8E57-14A8-4445-9FA4-C6DBFD7AC83E}"/>
              </a:ext>
            </a:extLst>
          </p:cNvPr>
          <p:cNvSpPr/>
          <p:nvPr/>
        </p:nvSpPr>
        <p:spPr>
          <a:xfrm>
            <a:off x="10148846" y="2469066"/>
            <a:ext cx="2157647" cy="3518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B01E7-019D-497C-9D22-434C1F231A5F}"/>
              </a:ext>
            </a:extLst>
          </p:cNvPr>
          <p:cNvSpPr txBox="1"/>
          <p:nvPr/>
        </p:nvSpPr>
        <p:spPr>
          <a:xfrm>
            <a:off x="10251380" y="2443590"/>
            <a:ext cx="21576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Supporting services and amenities:</a:t>
            </a:r>
          </a:p>
          <a:p>
            <a:pPr marL="342900" indent="-342900">
              <a:buAutoNum type="arabicPeriod"/>
            </a:pPr>
            <a:r>
              <a:rPr lang="en-CA" sz="1400" dirty="0"/>
              <a:t>Garbage collection point;</a:t>
            </a:r>
          </a:p>
          <a:p>
            <a:pPr marL="342900" indent="-342900">
              <a:buAutoNum type="arabicPeriod"/>
            </a:pPr>
            <a:r>
              <a:rPr lang="en-CA" sz="1400" dirty="0"/>
              <a:t>Construction office;</a:t>
            </a:r>
          </a:p>
          <a:p>
            <a:pPr marL="342900" indent="-342900">
              <a:buAutoNum type="arabicPeriod"/>
            </a:pPr>
            <a:r>
              <a:rPr lang="en-CA" sz="1400" dirty="0"/>
              <a:t>Water meter;</a:t>
            </a:r>
          </a:p>
          <a:p>
            <a:pPr marL="342900" indent="-342900">
              <a:buAutoNum type="arabicPeriod"/>
            </a:pPr>
            <a:r>
              <a:rPr lang="en-CA" sz="1400" dirty="0"/>
              <a:t>Electrical transformer;</a:t>
            </a:r>
          </a:p>
          <a:p>
            <a:pPr marL="342900" indent="-342900">
              <a:buAutoNum type="arabicPeriod"/>
            </a:pPr>
            <a:r>
              <a:rPr lang="en-CA" sz="1400" dirty="0"/>
              <a:t>Phone switchboard;</a:t>
            </a:r>
          </a:p>
          <a:p>
            <a:pPr marL="342900" indent="-342900">
              <a:buAutoNum type="arabicPeriod"/>
            </a:pPr>
            <a:r>
              <a:rPr lang="en-CA" sz="1400" dirty="0"/>
              <a:t>Bottled water;</a:t>
            </a:r>
          </a:p>
          <a:p>
            <a:pPr marL="342900" indent="-342900">
              <a:buAutoNum type="arabicPeriod"/>
            </a:pPr>
            <a:r>
              <a:rPr lang="en-CA" sz="1400" dirty="0"/>
              <a:t>Copy Center;</a:t>
            </a:r>
          </a:p>
          <a:p>
            <a:pPr marL="342900" indent="-342900">
              <a:buAutoNum type="arabicPeriod"/>
            </a:pPr>
            <a:r>
              <a:rPr lang="en-CA" sz="1400" dirty="0"/>
              <a:t>Courier;</a:t>
            </a:r>
          </a:p>
          <a:p>
            <a:pPr marL="342900" indent="-342900">
              <a:buAutoNum type="arabicPeriod"/>
            </a:pPr>
            <a:r>
              <a:rPr lang="en-CA" sz="1400" dirty="0"/>
              <a:t>Store Room;</a:t>
            </a:r>
          </a:p>
          <a:p>
            <a:pPr marL="342900" indent="-342900">
              <a:buAutoNum type="arabicPeriod"/>
            </a:pPr>
            <a:r>
              <a:rPr lang="en-CA" sz="1400" dirty="0"/>
              <a:t>Recycling room;</a:t>
            </a:r>
          </a:p>
          <a:p>
            <a:pPr marL="342900" indent="-342900">
              <a:buAutoNum type="arabicPeriod"/>
            </a:pPr>
            <a:r>
              <a:rPr lang="en-CA" sz="1400" dirty="0"/>
              <a:t>Maintainers room;</a:t>
            </a:r>
          </a:p>
          <a:p>
            <a:pPr marL="342900" indent="-342900">
              <a:buAutoNum type="arabicPeriod"/>
            </a:pPr>
            <a:r>
              <a:rPr lang="en-CA" sz="1400" dirty="0"/>
              <a:t>Movers Office;</a:t>
            </a:r>
          </a:p>
          <a:p>
            <a:pPr marL="342900" indent="-342900">
              <a:buAutoNum type="arabicPeriod"/>
            </a:pPr>
            <a:r>
              <a:rPr lang="en-CA" sz="1400" dirty="0"/>
              <a:t>Office supplies.</a:t>
            </a:r>
          </a:p>
          <a:p>
            <a:endParaRPr lang="en-CA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DEF68-EE0F-49A2-933F-21F1E9AD3B1D}"/>
              </a:ext>
            </a:extLst>
          </p:cNvPr>
          <p:cNvSpPr txBox="1"/>
          <p:nvPr/>
        </p:nvSpPr>
        <p:spPr>
          <a:xfrm>
            <a:off x="5679804" y="5135577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65846-6620-427F-A04C-F98A724FFE7C}"/>
              </a:ext>
            </a:extLst>
          </p:cNvPr>
          <p:cNvSpPr txBox="1"/>
          <p:nvPr/>
        </p:nvSpPr>
        <p:spPr>
          <a:xfrm>
            <a:off x="7922082" y="4665287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32C2F-9208-4408-95DD-02DE1885FB7F}"/>
              </a:ext>
            </a:extLst>
          </p:cNvPr>
          <p:cNvSpPr txBox="1"/>
          <p:nvPr/>
        </p:nvSpPr>
        <p:spPr>
          <a:xfrm>
            <a:off x="4195019" y="5135577"/>
            <a:ext cx="63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13.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A0865-6BB9-4A18-BDDA-0629F1B5D2EA}"/>
              </a:ext>
            </a:extLst>
          </p:cNvPr>
          <p:cNvSpPr txBox="1"/>
          <p:nvPr/>
        </p:nvSpPr>
        <p:spPr>
          <a:xfrm>
            <a:off x="6241524" y="5145417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A262B-C7A0-470D-80E6-0C53A196A9E3}"/>
              </a:ext>
            </a:extLst>
          </p:cNvPr>
          <p:cNvSpPr txBox="1"/>
          <p:nvPr/>
        </p:nvSpPr>
        <p:spPr>
          <a:xfrm>
            <a:off x="4958782" y="5126954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5.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5D3F7-16CE-4593-A4C5-790895CD1920}"/>
              </a:ext>
            </a:extLst>
          </p:cNvPr>
          <p:cNvSpPr txBox="1"/>
          <p:nvPr/>
        </p:nvSpPr>
        <p:spPr>
          <a:xfrm>
            <a:off x="5293256" y="5126953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5.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3CD90-508C-4797-8AC3-5FCA7D145AD2}"/>
              </a:ext>
            </a:extLst>
          </p:cNvPr>
          <p:cNvSpPr txBox="1"/>
          <p:nvPr/>
        </p:nvSpPr>
        <p:spPr>
          <a:xfrm>
            <a:off x="6977001" y="5130188"/>
            <a:ext cx="61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12.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EBDE6-F85C-4E6F-A946-22C91FCC3A2F}"/>
              </a:ext>
            </a:extLst>
          </p:cNvPr>
          <p:cNvSpPr txBox="1"/>
          <p:nvPr/>
        </p:nvSpPr>
        <p:spPr>
          <a:xfrm>
            <a:off x="7643368" y="5093857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10.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CB716-4F5F-4500-BCDC-223ED3A3A296}"/>
              </a:ext>
            </a:extLst>
          </p:cNvPr>
          <p:cNvSpPr txBox="1"/>
          <p:nvPr/>
        </p:nvSpPr>
        <p:spPr>
          <a:xfrm>
            <a:off x="8370326" y="5135576"/>
            <a:ext cx="7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11.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461F29-E529-47C7-8D22-982EEA53CA78}"/>
              </a:ext>
            </a:extLst>
          </p:cNvPr>
          <p:cNvSpPr txBox="1"/>
          <p:nvPr/>
        </p:nvSpPr>
        <p:spPr>
          <a:xfrm>
            <a:off x="9511726" y="4665288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3C800-43B1-499B-903A-0C0B18817815}"/>
              </a:ext>
            </a:extLst>
          </p:cNvPr>
          <p:cNvSpPr txBox="1"/>
          <p:nvPr/>
        </p:nvSpPr>
        <p:spPr>
          <a:xfrm>
            <a:off x="4195019" y="4598179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7B3C4-DD94-491C-9DF6-1D31DC8E0E24}"/>
              </a:ext>
            </a:extLst>
          </p:cNvPr>
          <p:cNvSpPr txBox="1"/>
          <p:nvPr/>
        </p:nvSpPr>
        <p:spPr>
          <a:xfrm>
            <a:off x="5301044" y="4673912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9EA0C-57CC-4300-881A-E6E423B66CF8}"/>
              </a:ext>
            </a:extLst>
          </p:cNvPr>
          <p:cNvSpPr txBox="1"/>
          <p:nvPr/>
        </p:nvSpPr>
        <p:spPr>
          <a:xfrm>
            <a:off x="5762746" y="4665289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AE803-D3CD-40D9-9804-71EB24C1AB0A}"/>
              </a:ext>
            </a:extLst>
          </p:cNvPr>
          <p:cNvSpPr txBox="1"/>
          <p:nvPr/>
        </p:nvSpPr>
        <p:spPr>
          <a:xfrm>
            <a:off x="6360445" y="4665288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7.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E8126-E5CA-4FEE-A81B-CAA7BE317901}"/>
              </a:ext>
            </a:extLst>
          </p:cNvPr>
          <p:cNvSpPr txBox="1"/>
          <p:nvPr/>
        </p:nvSpPr>
        <p:spPr>
          <a:xfrm>
            <a:off x="7108198" y="4683346"/>
            <a:ext cx="4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8.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B7755A-AA09-40F2-A08F-10B5C0929FCC}"/>
              </a:ext>
            </a:extLst>
          </p:cNvPr>
          <p:cNvSpPr/>
          <p:nvPr/>
        </p:nvSpPr>
        <p:spPr>
          <a:xfrm>
            <a:off x="11755317" y="353458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416B99-E463-427E-A3E6-32ED0006BCE7}"/>
              </a:ext>
            </a:extLst>
          </p:cNvPr>
          <p:cNvSpPr/>
          <p:nvPr/>
        </p:nvSpPr>
        <p:spPr>
          <a:xfrm>
            <a:off x="11755317" y="563344"/>
            <a:ext cx="100668" cy="1090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39DF38-4C58-4D09-BB3C-63C7455103E4}"/>
              </a:ext>
            </a:extLst>
          </p:cNvPr>
          <p:cNvSpPr/>
          <p:nvPr/>
        </p:nvSpPr>
        <p:spPr>
          <a:xfrm>
            <a:off x="11755317" y="790895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F547CD-ACA5-4411-B709-05931B164901}"/>
              </a:ext>
            </a:extLst>
          </p:cNvPr>
          <p:cNvSpPr/>
          <p:nvPr/>
        </p:nvSpPr>
        <p:spPr>
          <a:xfrm>
            <a:off x="11755317" y="1001203"/>
            <a:ext cx="100668" cy="109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1B5B47-2EB8-4474-A629-02A6AC59701C}"/>
              </a:ext>
            </a:extLst>
          </p:cNvPr>
          <p:cNvSpPr/>
          <p:nvPr/>
        </p:nvSpPr>
        <p:spPr>
          <a:xfrm>
            <a:off x="11855985" y="1210725"/>
            <a:ext cx="100668" cy="1090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336BBE-69FB-426F-8F99-E0401C37DE58}"/>
              </a:ext>
            </a:extLst>
          </p:cNvPr>
          <p:cNvSpPr/>
          <p:nvPr/>
        </p:nvSpPr>
        <p:spPr>
          <a:xfrm>
            <a:off x="11855985" y="1413621"/>
            <a:ext cx="100668" cy="1090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D64E42-FC77-44DF-B6EC-2743346A4A6C}"/>
              </a:ext>
            </a:extLst>
          </p:cNvPr>
          <p:cNvSpPr txBox="1"/>
          <p:nvPr/>
        </p:nvSpPr>
        <p:spPr>
          <a:xfrm>
            <a:off x="9051627" y="2771921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Lobby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92119B2-4942-4EE5-997B-A0C8B9D582C5}"/>
              </a:ext>
            </a:extLst>
          </p:cNvPr>
          <p:cNvSpPr/>
          <p:nvPr/>
        </p:nvSpPr>
        <p:spPr>
          <a:xfrm rot="4073716">
            <a:off x="9378346" y="3371703"/>
            <a:ext cx="500383" cy="7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F9854-0F8A-45C0-A582-8F8080C5D673}"/>
              </a:ext>
            </a:extLst>
          </p:cNvPr>
          <p:cNvSpPr txBox="1"/>
          <p:nvPr/>
        </p:nvSpPr>
        <p:spPr>
          <a:xfrm>
            <a:off x="7266193" y="747793"/>
            <a:ext cx="9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Garbage bins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C753117-870B-4969-9090-2743141D0CE6}"/>
              </a:ext>
            </a:extLst>
          </p:cNvPr>
          <p:cNvSpPr/>
          <p:nvPr/>
        </p:nvSpPr>
        <p:spPr>
          <a:xfrm rot="8761072">
            <a:off x="6421877" y="1269021"/>
            <a:ext cx="972052" cy="9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DCC605-88B3-469D-895D-27F0C8E7D7AC}"/>
              </a:ext>
            </a:extLst>
          </p:cNvPr>
          <p:cNvSpPr/>
          <p:nvPr/>
        </p:nvSpPr>
        <p:spPr>
          <a:xfrm>
            <a:off x="6127009" y="1319782"/>
            <a:ext cx="298958" cy="9418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A99AEB-C452-4BBC-B805-B754A29ABF29}"/>
              </a:ext>
            </a:extLst>
          </p:cNvPr>
          <p:cNvSpPr/>
          <p:nvPr/>
        </p:nvSpPr>
        <p:spPr>
          <a:xfrm>
            <a:off x="2858348" y="892146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F67F01-0B77-4217-9A04-7653CCA5B743}"/>
              </a:ext>
            </a:extLst>
          </p:cNvPr>
          <p:cNvSpPr/>
          <p:nvPr/>
        </p:nvSpPr>
        <p:spPr>
          <a:xfrm>
            <a:off x="3201719" y="1359092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4B08FE-56D6-4522-9CBF-04B6C83A3BE9}"/>
              </a:ext>
            </a:extLst>
          </p:cNvPr>
          <p:cNvSpPr/>
          <p:nvPr/>
        </p:nvSpPr>
        <p:spPr>
          <a:xfrm>
            <a:off x="4927813" y="892145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0A2FE4-0C03-4D63-8E2B-8FA0B65B753B}"/>
              </a:ext>
            </a:extLst>
          </p:cNvPr>
          <p:cNvSpPr/>
          <p:nvPr/>
        </p:nvSpPr>
        <p:spPr>
          <a:xfrm>
            <a:off x="4639311" y="1359091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6A793F-5383-4F1B-A676-780E8FF62AB4}"/>
              </a:ext>
            </a:extLst>
          </p:cNvPr>
          <p:cNvSpPr/>
          <p:nvPr/>
        </p:nvSpPr>
        <p:spPr>
          <a:xfrm>
            <a:off x="5606007" y="1359090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0F8E5A-5EC4-40BF-8A0F-9C5807FD969B}"/>
              </a:ext>
            </a:extLst>
          </p:cNvPr>
          <p:cNvSpPr/>
          <p:nvPr/>
        </p:nvSpPr>
        <p:spPr>
          <a:xfrm>
            <a:off x="4639311" y="1870677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7D6968-313D-4930-AA3B-3F7EA340121E}"/>
              </a:ext>
            </a:extLst>
          </p:cNvPr>
          <p:cNvSpPr/>
          <p:nvPr/>
        </p:nvSpPr>
        <p:spPr>
          <a:xfrm>
            <a:off x="5606007" y="1866659"/>
            <a:ext cx="100668" cy="109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17D63E-DD9F-4D77-9A85-2FBEA7534FC7}"/>
              </a:ext>
            </a:extLst>
          </p:cNvPr>
          <p:cNvSpPr/>
          <p:nvPr/>
        </p:nvSpPr>
        <p:spPr>
          <a:xfrm>
            <a:off x="5783565" y="823747"/>
            <a:ext cx="339148" cy="38501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0C0FF8-241D-46B6-B0CD-4293F5064E71}"/>
              </a:ext>
            </a:extLst>
          </p:cNvPr>
          <p:cNvSpPr txBox="1"/>
          <p:nvPr/>
        </p:nvSpPr>
        <p:spPr>
          <a:xfrm>
            <a:off x="4848799" y="442059"/>
            <a:ext cx="28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Plumbing and wiring closets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3C0D613-AE11-4E2D-A6BC-1209F55BCBC1}"/>
              </a:ext>
            </a:extLst>
          </p:cNvPr>
          <p:cNvSpPr/>
          <p:nvPr/>
        </p:nvSpPr>
        <p:spPr>
          <a:xfrm rot="6803174">
            <a:off x="5901684" y="951466"/>
            <a:ext cx="500383" cy="7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22AD33-F369-44CC-A6A6-566F40BC7CD2}"/>
              </a:ext>
            </a:extLst>
          </p:cNvPr>
          <p:cNvSpPr/>
          <p:nvPr/>
        </p:nvSpPr>
        <p:spPr>
          <a:xfrm>
            <a:off x="3220838" y="1817510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9BC2B6-054D-455E-9749-566367865AA5}"/>
              </a:ext>
            </a:extLst>
          </p:cNvPr>
          <p:cNvSpPr/>
          <p:nvPr/>
        </p:nvSpPr>
        <p:spPr>
          <a:xfrm>
            <a:off x="4362940" y="2323081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B605CD-6022-4E2C-8D4F-ACB0E6AB0571}"/>
              </a:ext>
            </a:extLst>
          </p:cNvPr>
          <p:cNvSpPr/>
          <p:nvPr/>
        </p:nvSpPr>
        <p:spPr>
          <a:xfrm>
            <a:off x="4985401" y="2323082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3BB55D-D1E9-490C-BB70-951130E0FB74}"/>
              </a:ext>
            </a:extLst>
          </p:cNvPr>
          <p:cNvSpPr/>
          <p:nvPr/>
        </p:nvSpPr>
        <p:spPr>
          <a:xfrm>
            <a:off x="6581420" y="2312679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6E4D92-C84B-43F0-B93C-2AD27168F88D}"/>
              </a:ext>
            </a:extLst>
          </p:cNvPr>
          <p:cNvSpPr/>
          <p:nvPr/>
        </p:nvSpPr>
        <p:spPr>
          <a:xfrm>
            <a:off x="4340076" y="2774441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2A05B09-8188-401A-B603-EB328C857000}"/>
              </a:ext>
            </a:extLst>
          </p:cNvPr>
          <p:cNvSpPr/>
          <p:nvPr/>
        </p:nvSpPr>
        <p:spPr>
          <a:xfrm>
            <a:off x="4967351" y="2791013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B1919D-3C59-43E7-BF94-4094B07F0A91}"/>
              </a:ext>
            </a:extLst>
          </p:cNvPr>
          <p:cNvSpPr/>
          <p:nvPr/>
        </p:nvSpPr>
        <p:spPr>
          <a:xfrm>
            <a:off x="5589812" y="2791014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725B9B5-EBDA-42BA-B16F-59B724ABF830}"/>
              </a:ext>
            </a:extLst>
          </p:cNvPr>
          <p:cNvSpPr/>
          <p:nvPr/>
        </p:nvSpPr>
        <p:spPr>
          <a:xfrm>
            <a:off x="4944487" y="3242373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62819B-F83E-4690-8A4F-A31366C4C83B}"/>
              </a:ext>
            </a:extLst>
          </p:cNvPr>
          <p:cNvSpPr/>
          <p:nvPr/>
        </p:nvSpPr>
        <p:spPr>
          <a:xfrm>
            <a:off x="6599067" y="2822976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40A603-F69D-41FE-9CA3-7F53ADCB55C3}"/>
              </a:ext>
            </a:extLst>
          </p:cNvPr>
          <p:cNvSpPr/>
          <p:nvPr/>
        </p:nvSpPr>
        <p:spPr>
          <a:xfrm>
            <a:off x="7221528" y="2822977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0E99CD-D203-4451-B2AA-4406C99356DD}"/>
              </a:ext>
            </a:extLst>
          </p:cNvPr>
          <p:cNvSpPr/>
          <p:nvPr/>
        </p:nvSpPr>
        <p:spPr>
          <a:xfrm>
            <a:off x="6576203" y="3274336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866A10-4601-434F-A11A-6C5A972DEE4F}"/>
              </a:ext>
            </a:extLst>
          </p:cNvPr>
          <p:cNvSpPr/>
          <p:nvPr/>
        </p:nvSpPr>
        <p:spPr>
          <a:xfrm>
            <a:off x="4340076" y="3274336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C82A68-6597-4E87-AB60-23A697DB9A4A}"/>
              </a:ext>
            </a:extLst>
          </p:cNvPr>
          <p:cNvSpPr/>
          <p:nvPr/>
        </p:nvSpPr>
        <p:spPr>
          <a:xfrm>
            <a:off x="5591781" y="3295605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679D4E-B6FE-47EF-9D26-576394AC2FE7}"/>
              </a:ext>
            </a:extLst>
          </p:cNvPr>
          <p:cNvSpPr/>
          <p:nvPr/>
        </p:nvSpPr>
        <p:spPr>
          <a:xfrm>
            <a:off x="7218974" y="3274879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8A7003-3345-4B51-9164-141B8A263B93}"/>
              </a:ext>
            </a:extLst>
          </p:cNvPr>
          <p:cNvSpPr/>
          <p:nvPr/>
        </p:nvSpPr>
        <p:spPr>
          <a:xfrm>
            <a:off x="5600264" y="3757270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74B59B-0B62-4667-A4A0-74C61AE4DB69}"/>
              </a:ext>
            </a:extLst>
          </p:cNvPr>
          <p:cNvSpPr/>
          <p:nvPr/>
        </p:nvSpPr>
        <p:spPr>
          <a:xfrm>
            <a:off x="6581420" y="3749424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59532C-7256-4C02-8D5D-9871FC01BB50}"/>
              </a:ext>
            </a:extLst>
          </p:cNvPr>
          <p:cNvSpPr/>
          <p:nvPr/>
        </p:nvSpPr>
        <p:spPr>
          <a:xfrm>
            <a:off x="7235826" y="3803952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1D4A85-689C-4B28-B8F3-E487989E23FF}"/>
              </a:ext>
            </a:extLst>
          </p:cNvPr>
          <p:cNvSpPr/>
          <p:nvPr/>
        </p:nvSpPr>
        <p:spPr>
          <a:xfrm>
            <a:off x="7841188" y="3774533"/>
            <a:ext cx="100668" cy="109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8E9DD1-501A-4E58-996D-EF52A4701B12}"/>
              </a:ext>
            </a:extLst>
          </p:cNvPr>
          <p:cNvSpPr/>
          <p:nvPr/>
        </p:nvSpPr>
        <p:spPr>
          <a:xfrm>
            <a:off x="9005284" y="3757269"/>
            <a:ext cx="100668" cy="109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2C81F1-3C5A-43C8-87CA-C66625787FEC}"/>
              </a:ext>
            </a:extLst>
          </p:cNvPr>
          <p:cNvSpPr/>
          <p:nvPr/>
        </p:nvSpPr>
        <p:spPr>
          <a:xfrm>
            <a:off x="7057864" y="4246359"/>
            <a:ext cx="100668" cy="109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56F433-EAB6-4A95-8C2A-1663FCB68064}"/>
              </a:ext>
            </a:extLst>
          </p:cNvPr>
          <p:cNvSpPr/>
          <p:nvPr/>
        </p:nvSpPr>
        <p:spPr>
          <a:xfrm>
            <a:off x="8132572" y="4250439"/>
            <a:ext cx="100668" cy="109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B542EF-38AD-4730-8D81-89C5851E7C75}"/>
              </a:ext>
            </a:extLst>
          </p:cNvPr>
          <p:cNvSpPr/>
          <p:nvPr/>
        </p:nvSpPr>
        <p:spPr>
          <a:xfrm>
            <a:off x="9280250" y="4240680"/>
            <a:ext cx="100668" cy="109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979747F-9B8D-4B66-AED6-D6934EF2E7F6}"/>
              </a:ext>
            </a:extLst>
          </p:cNvPr>
          <p:cNvSpPr/>
          <p:nvPr/>
        </p:nvSpPr>
        <p:spPr>
          <a:xfrm>
            <a:off x="5482682" y="867489"/>
            <a:ext cx="100668" cy="10905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9870BAC-6313-4E0D-A675-6E2707432322}"/>
              </a:ext>
            </a:extLst>
          </p:cNvPr>
          <p:cNvSpPr/>
          <p:nvPr/>
        </p:nvSpPr>
        <p:spPr>
          <a:xfrm>
            <a:off x="5656341" y="845423"/>
            <a:ext cx="100668" cy="1090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0E0353-9716-46B8-8A69-C3ECCC7F493F}"/>
              </a:ext>
            </a:extLst>
          </p:cNvPr>
          <p:cNvSpPr/>
          <p:nvPr/>
        </p:nvSpPr>
        <p:spPr>
          <a:xfrm>
            <a:off x="4827844" y="5220250"/>
            <a:ext cx="100668" cy="1090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20F702-8214-4D3A-BBD9-94D2E3371236}"/>
              </a:ext>
            </a:extLst>
          </p:cNvPr>
          <p:cNvSpPr/>
          <p:nvPr/>
        </p:nvSpPr>
        <p:spPr>
          <a:xfrm>
            <a:off x="4927813" y="3774533"/>
            <a:ext cx="100668" cy="1090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4883451-64CB-49AE-8264-FC71248B8344}"/>
              </a:ext>
            </a:extLst>
          </p:cNvPr>
          <p:cNvSpPr/>
          <p:nvPr/>
        </p:nvSpPr>
        <p:spPr>
          <a:xfrm>
            <a:off x="4994821" y="4250438"/>
            <a:ext cx="100668" cy="1090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E207536-CFF8-4AF5-9B41-F7A95F6545B6}"/>
              </a:ext>
            </a:extLst>
          </p:cNvPr>
          <p:cNvSpPr/>
          <p:nvPr/>
        </p:nvSpPr>
        <p:spPr>
          <a:xfrm>
            <a:off x="4340076" y="4240679"/>
            <a:ext cx="100668" cy="1090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402075-65B1-4023-AE4B-D210B9240DDB}"/>
              </a:ext>
            </a:extLst>
          </p:cNvPr>
          <p:cNvSpPr/>
          <p:nvPr/>
        </p:nvSpPr>
        <p:spPr>
          <a:xfrm>
            <a:off x="5606007" y="4228480"/>
            <a:ext cx="100668" cy="1090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6625954-866B-42DE-BA69-8A875BB67EE8}"/>
              </a:ext>
            </a:extLst>
          </p:cNvPr>
          <p:cNvSpPr/>
          <p:nvPr/>
        </p:nvSpPr>
        <p:spPr>
          <a:xfrm>
            <a:off x="11855985" y="1803577"/>
            <a:ext cx="100668" cy="1090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7C63CC-B9D1-4226-92B4-70847F7C4CFB}"/>
              </a:ext>
            </a:extLst>
          </p:cNvPr>
          <p:cNvSpPr/>
          <p:nvPr/>
        </p:nvSpPr>
        <p:spPr>
          <a:xfrm>
            <a:off x="3220838" y="2335596"/>
            <a:ext cx="100668" cy="1090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F5CE15-8B01-47B5-A833-7E0D338A56B2}"/>
              </a:ext>
            </a:extLst>
          </p:cNvPr>
          <p:cNvSpPr/>
          <p:nvPr/>
        </p:nvSpPr>
        <p:spPr>
          <a:xfrm>
            <a:off x="6582807" y="1826589"/>
            <a:ext cx="100668" cy="1090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DBCD22-174B-41AC-9DAB-787D7B24F435}"/>
              </a:ext>
            </a:extLst>
          </p:cNvPr>
          <p:cNvSpPr/>
          <p:nvPr/>
        </p:nvSpPr>
        <p:spPr>
          <a:xfrm>
            <a:off x="7542700" y="3296901"/>
            <a:ext cx="100668" cy="1090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DB52AC-BDEB-4911-80A8-E73B19106624}"/>
              </a:ext>
            </a:extLst>
          </p:cNvPr>
          <p:cNvSpPr/>
          <p:nvPr/>
        </p:nvSpPr>
        <p:spPr>
          <a:xfrm>
            <a:off x="9330584" y="3757269"/>
            <a:ext cx="100668" cy="1090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4A5302-92F4-4A36-A976-CE2108E04D92}"/>
              </a:ext>
            </a:extLst>
          </p:cNvPr>
          <p:cNvSpPr txBox="1"/>
          <p:nvPr/>
        </p:nvSpPr>
        <p:spPr>
          <a:xfrm>
            <a:off x="320364" y="2390124"/>
            <a:ext cx="177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</a:rPr>
              <a:t>Version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793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Elina Rascevska</dc:creator>
  <cp:lastModifiedBy>Kevin McGuire</cp:lastModifiedBy>
  <cp:revision>20</cp:revision>
  <dcterms:created xsi:type="dcterms:W3CDTF">2020-09-10T16:26:54Z</dcterms:created>
  <dcterms:modified xsi:type="dcterms:W3CDTF">2020-12-21T02:48:56Z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853FDBDE-08F1-4522-9114-55A004B26A8B</vt:lpwstr>
  </property>
  <property fmtid="{D5CDD505-2E9C-101B-9397-08002B2CF9AE}" pid="3" name="ArticulatePath">
    <vt:lpwstr>ProjectHigh_rise_version_final</vt:lpwstr>
  </property>
</Properties>
</file>