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IBM Plex Sans Condensed SemiBold"/>
      <p:regular r:id="rId16"/>
      <p:bold r:id="rId17"/>
      <p:italic r:id="rId18"/>
      <p:boldItalic r:id="rId19"/>
    </p:embeddedFont>
    <p:embeddedFont>
      <p:font typeface="IBM Plex Sans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Condensed-regular.fntdata"/><Relationship Id="rId11" Type="http://schemas.openxmlformats.org/officeDocument/2006/relationships/slide" Target="slides/slide7.xml"/><Relationship Id="rId22" Type="http://schemas.openxmlformats.org/officeDocument/2006/relationships/font" Target="fonts/IBMPlexSansCondensed-italic.fntdata"/><Relationship Id="rId10" Type="http://schemas.openxmlformats.org/officeDocument/2006/relationships/slide" Target="slides/slide6.xml"/><Relationship Id="rId21" Type="http://schemas.openxmlformats.org/officeDocument/2006/relationships/font" Target="fonts/IBMPlexSansCondense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IBMPlexSans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BMPlexSansCondensedSemiBold-bold.fntdata"/><Relationship Id="rId16" Type="http://schemas.openxmlformats.org/officeDocument/2006/relationships/font" Target="fonts/IBMPlexSansCondensedSemiBold-regular.fntdata"/><Relationship Id="rId5" Type="http://schemas.openxmlformats.org/officeDocument/2006/relationships/slide" Target="slides/slide1.xml"/><Relationship Id="rId19" Type="http://schemas.openxmlformats.org/officeDocument/2006/relationships/font" Target="fonts/IBMPlexSansCondensedSemiBold-boldItalic.fntdata"/><Relationship Id="rId6" Type="http://schemas.openxmlformats.org/officeDocument/2006/relationships/slide" Target="slides/slide2.xml"/><Relationship Id="rId18" Type="http://schemas.openxmlformats.org/officeDocument/2006/relationships/font" Target="fonts/IBMPlexSansCondensed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d3399257f_0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d3399257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e4b99f25a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e4b99f2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deef27a0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deef27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deef27a02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deef27a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deef27a0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deef27a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deef27a02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deef27a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deef27a02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deef27a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eef27a02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deef27a0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eef27a02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deef27a0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eef27a02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deef27a0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deef27a02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deef27a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400000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ertical decoration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1328200" y="-9200"/>
            <a:ext cx="78159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9200" y="-9200"/>
            <a:ext cx="13374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-1162539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ertical half">
  <p:cSld name="BLANK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4572000" y="-9200"/>
            <a:ext cx="45720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-9200" y="-9200"/>
            <a:ext cx="4572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orizontal decoration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flipH="1" rot="10800000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400000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10800000">
            <a:off x="100" y="-92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9200" y="10559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▫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400000">
            <a:off x="4455737" y="-36247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4299980" y="662200"/>
            <a:ext cx="544041" cy="39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686000" y="-9200"/>
            <a:ext cx="6458100" cy="25857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9200" y="-9200"/>
            <a:ext cx="4581300" cy="51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 flipH="1" rot="10800000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77588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5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625" y="349225"/>
            <a:ext cx="4213538" cy="44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1579325" y="160050"/>
            <a:ext cx="7299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Innovative Parts of our Robot   What we can do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-2422350" y="2988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1600675" y="896375"/>
            <a:ext cx="3606900" cy="3649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5207575" y="896400"/>
            <a:ext cx="3606900" cy="3649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627375" y="912425"/>
            <a:ext cx="35535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Wire and </a:t>
            </a: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cable</a:t>
            </a: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management 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Focusing on both amp and speaker at different angle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Mechanical–Infrared/Break beam sensor, limit switches, ultrasonic sensor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Unicorn hat and LEDs to communicate data to driver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210875" y="937400"/>
            <a:ext cx="35535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-"/>
            </a:pPr>
            <a:r>
              <a:rPr lang="en"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Intake from the ground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-"/>
            </a:pPr>
            <a:r>
              <a:rPr lang="en"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Shoot into Speaker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-"/>
            </a:pPr>
            <a:r>
              <a:rPr lang="en"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Shoot into Amp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-"/>
            </a:pPr>
            <a:r>
              <a:rPr lang="en"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Climb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-"/>
            </a:pPr>
            <a:r>
              <a:rPr lang="en"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Drive under stage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350" y="224625"/>
            <a:ext cx="5227950" cy="469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800" y="349225"/>
            <a:ext cx="3630125" cy="44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568650" y="256100"/>
            <a:ext cx="73098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050" y="737840"/>
            <a:ext cx="7167000" cy="366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1579325" y="160050"/>
            <a:ext cx="7299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Robot Systems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600675" y="896375"/>
            <a:ext cx="3606900" cy="2448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207575" y="896400"/>
            <a:ext cx="3606900" cy="2292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207575" y="3189300"/>
            <a:ext cx="3606900" cy="1356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632700" y="928400"/>
            <a:ext cx="35535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Intake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Break beam sensor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Rollers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Belt System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Shooting Angle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Polycarbonate side panel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Infrared sensor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234275" y="907050"/>
            <a:ext cx="35535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Climber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Unique hook shape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Spring and String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Rail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234275" y="3199950"/>
            <a:ext cx="35535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Drive Train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Swerve Drive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Max swerve modules 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600675" y="3345000"/>
            <a:ext cx="3606900" cy="1201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627375" y="3345000"/>
            <a:ext cx="35535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Shooter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Different angles for amp and speaker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579325" y="160050"/>
            <a:ext cx="7299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Robot Systems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1600675" y="896375"/>
            <a:ext cx="3606900" cy="3649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207575" y="896400"/>
            <a:ext cx="3606900" cy="1995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Electrical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CAN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Battery analyzation system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Wire management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Component mounting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207575" y="2892424"/>
            <a:ext cx="3606900" cy="1653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PICTURE HERE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632700" y="928400"/>
            <a:ext cx="35535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Shoulder/Arm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Side panels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Big chunky gears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Spacing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Bracing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Main axle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Middle shaft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Encoders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Gear Chains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1579325" y="160050"/>
            <a:ext cx="7299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Programming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600675" y="896375"/>
            <a:ext cx="3606900" cy="3649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207575" y="896400"/>
            <a:ext cx="3606900" cy="3649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207575" y="3011500"/>
            <a:ext cx="3606900" cy="1534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627375" y="912425"/>
            <a:ext cx="35535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Auto aiming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Driving subsystems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Climbing subsystems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Intake subsystems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Max swerve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Shooter subsystems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Ultrasonics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Infrared</a:t>
            </a: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sensor 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Vision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Unicorn hat (LED Feedback)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5207575" y="896400"/>
            <a:ext cx="36069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Autonomous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b="1"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Multiple starting positions</a:t>
            </a:r>
            <a:endParaRPr b="1"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Shoot into Speaker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Shoot into Amp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Pick up 2 notes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234275" y="3011625"/>
            <a:ext cx="3553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AprilTags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 camera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Detecting AprilTags and notes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1579325" y="160050"/>
            <a:ext cx="7299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Design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-2422350" y="2988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600675" y="896375"/>
            <a:ext cx="3606900" cy="3649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632700" y="928400"/>
            <a:ext cx="35535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Intake and shooter efficiency and structure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Combine several features into 1 mechanism 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Axle location for different actions (Amp and speaker)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Cable management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Basic climb design incorporating existing systems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775" y="912425"/>
            <a:ext cx="3429275" cy="36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" y="1659363"/>
            <a:ext cx="1251651" cy="18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1579325" y="160050"/>
            <a:ext cx="7299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Design</a:t>
            </a:r>
            <a:endParaRPr sz="26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-2422350" y="2988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050" y="885750"/>
            <a:ext cx="4091154" cy="36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850" y="885750"/>
            <a:ext cx="3000000" cy="367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gar template">
  <a:themeElements>
    <a:clrScheme name="Custom 347">
      <a:dk1>
        <a:srgbClr val="000000"/>
      </a:dk1>
      <a:lt1>
        <a:srgbClr val="FFFFFF"/>
      </a:lt1>
      <a:dk2>
        <a:srgbClr val="8D8692"/>
      </a:dk2>
      <a:lt2>
        <a:srgbClr val="EFEDF1"/>
      </a:lt2>
      <a:accent1>
        <a:srgbClr val="77588B"/>
      </a:accent1>
      <a:accent2>
        <a:srgbClr val="C8B1D8"/>
      </a:accent2>
      <a:accent3>
        <a:srgbClr val="FF9900"/>
      </a:accent3>
      <a:accent4>
        <a:srgbClr val="FFD966"/>
      </a:accent4>
      <a:accent5>
        <a:srgbClr val="DA71A8"/>
      </a:accent5>
      <a:accent6>
        <a:srgbClr val="9F6DEB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