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0" r:id="rId3"/>
    <p:sldId id="261" r:id="rId4"/>
    <p:sldId id="270" r:id="rId5"/>
    <p:sldId id="262" r:id="rId6"/>
    <p:sldId id="263" r:id="rId7"/>
    <p:sldId id="268" r:id="rId8"/>
    <p:sldId id="264" r:id="rId9"/>
    <p:sldId id="266" r:id="rId10"/>
    <p:sldId id="267" r:id="rId11"/>
    <p:sldId id="269" r:id="rId12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4"/>
    </p:embeddedFont>
    <p:embeddedFont>
      <p:font typeface="Oswald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45"/>
  </p:normalViewPr>
  <p:slideViewPr>
    <p:cSldViewPr snapToGrid="0">
      <p:cViewPr>
        <p:scale>
          <a:sx n="93" d="100"/>
          <a:sy n="93" d="100"/>
        </p:scale>
        <p:origin x="-816" y="9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4bc6c75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84bc6c75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4bc6c7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4bc6c7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3f56b6c4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3f56b6c4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3f56b6c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3f56b6c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4bc6c7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4bc6c7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4bc6c75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4bc6c75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4bc6c75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4bc6c75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3f56b6c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3f56b6c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3f56b6c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3f56b6c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Analysis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Xingyu</a:t>
            </a:r>
            <a:r>
              <a:rPr lang="en-US" dirty="0"/>
              <a:t> Chen, Kaitlyn McGrew, </a:t>
            </a:r>
            <a:r>
              <a:rPr lang="en-US" dirty="0" err="1"/>
              <a:t>Tittiwat</a:t>
            </a:r>
            <a:r>
              <a:rPr lang="en-US" dirty="0"/>
              <a:t> </a:t>
            </a:r>
            <a:r>
              <a:rPr lang="en-US" dirty="0" err="1"/>
              <a:t>Tonburinthip</a:t>
            </a:r>
            <a:r>
              <a:rPr lang="en-US" dirty="0"/>
              <a:t>, </a:t>
            </a:r>
            <a:r>
              <a:rPr lang="en-US" dirty="0" err="1"/>
              <a:t>Kexin</a:t>
            </a:r>
            <a:r>
              <a:rPr lang="en-US" dirty="0"/>
              <a:t> Yu</a:t>
            </a:r>
          </a:p>
          <a:p>
            <a:pPr marL="0" lvl="0" indent="0"/>
            <a:r>
              <a:rPr lang="en-US" dirty="0" err="1"/>
              <a:t>Thejas</a:t>
            </a:r>
            <a:r>
              <a:rPr lang="en-US" dirty="0"/>
              <a:t> Kiran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Extension 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Having interactive application: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D3.js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Shiny application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Plotly</a:t>
            </a:r>
            <a:r>
              <a:rPr lang="en" dirty="0"/>
              <a:t> or Leaflet R package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Using Hadoop and SQL: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External server for data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Web host for application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Exploratory Data Analysis: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 Fire Location/Size/Cause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50" y="1071900"/>
            <a:ext cx="16954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500" y="3261950"/>
            <a:ext cx="1950650" cy="3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300" y="3261950"/>
            <a:ext cx="1542500" cy="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 dirty="0"/>
              <a:t>Thank you!</a:t>
            </a:r>
            <a:endParaRPr sz="3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Repository:</a:t>
            </a: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u="sng" dirty="0">
                <a:solidFill>
                  <a:schemeClr val="accent5"/>
                </a:solidFill>
              </a:rPr>
              <a:t>https://</a:t>
            </a:r>
            <a:r>
              <a:rPr lang="en-US" u="sng" dirty="0" err="1">
                <a:solidFill>
                  <a:schemeClr val="accent5"/>
                </a:solidFill>
              </a:rPr>
              <a:t>github.com</a:t>
            </a:r>
            <a:r>
              <a:rPr lang="en-US" u="sng" dirty="0">
                <a:solidFill>
                  <a:schemeClr val="accent5"/>
                </a:solidFill>
              </a:rPr>
              <a:t>/Firewatch-DTSC5301/wildfire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91425" y="1618575"/>
            <a:ext cx="2525512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increasing air pol</a:t>
            </a:r>
            <a:r>
              <a:rPr lang="en-US" dirty="0" err="1"/>
              <a:t>lu</a:t>
            </a:r>
            <a:r>
              <a:rPr lang="en" dirty="0" err="1"/>
              <a:t>tion</a:t>
            </a:r>
            <a:r>
              <a:rPr lang="en" dirty="0"/>
              <a:t> due to wildfires has been one of the most important and prevalent issues within the American public health. </a:t>
            </a:r>
            <a:endParaRPr dirty="0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333927B-26C0-024E-98B4-87F8A76F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057" y="1023620"/>
            <a:ext cx="5500519" cy="3096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71174" y="1152475"/>
            <a:ext cx="245309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dirty="0"/>
              <a:t>How is the wildfire frequency and severity trend over time ?</a:t>
            </a:r>
          </a:p>
          <a:p>
            <a:pPr marL="342900" lvl="0">
              <a:buAutoNum type="arabicPeriod"/>
            </a:pPr>
            <a:r>
              <a:rPr lang="en-US" dirty="0"/>
              <a:t>Which state is at most risk for wildfire ?</a:t>
            </a:r>
          </a:p>
          <a:p>
            <a:pPr marL="342900" lvl="0">
              <a:buAutoNum type="arabicPeriod"/>
            </a:pPr>
            <a:r>
              <a:rPr lang="en-US" dirty="0"/>
              <a:t>When is the highest risky for wildfire ?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2A049A-9ABF-BD45-BBF0-F6C5B035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93" y="1576937"/>
            <a:ext cx="5022088" cy="198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C64EF1-EDCC-7C43-BE73-30149F81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Wildfire Trend from 1992 to 2018</a:t>
            </a:r>
          </a:p>
        </p:txBody>
      </p:sp>
    </p:spTree>
    <p:extLst>
      <p:ext uri="{BB962C8B-B14F-4D97-AF65-F5344CB8AC3E}">
        <p14:creationId xmlns:p14="http://schemas.microsoft.com/office/powerpoint/2010/main" val="341387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Wise U.S. Wildfire Scenarios - The Most Risky Area</a:t>
            </a:r>
            <a:endParaRPr dirty="0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E2524190-1A1C-0E47-B305-EA7AEB7F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19" y="1154478"/>
            <a:ext cx="5842762" cy="3508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of U.S. Wildfires Trend by Day of Year</a:t>
            </a:r>
            <a:endParaRPr dirty="0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6A694511-853B-BE4A-B329-8F709635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46" y="1162823"/>
            <a:ext cx="5004308" cy="35356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706764" y="188705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Conclusion 1</a:t>
            </a:r>
          </a:p>
          <a:p>
            <a:pPr lvl="0" indent="-368300">
              <a:lnSpc>
                <a:spcPct val="150000"/>
              </a:lnSpc>
              <a:buSzPts val="2200"/>
              <a:buAutoNum type="arabicPeriod"/>
            </a:pPr>
            <a:r>
              <a:rPr lang="en-US" sz="2200" dirty="0"/>
              <a:t>Conclusion 2</a:t>
            </a:r>
          </a:p>
          <a:p>
            <a:pPr lvl="0" indent="-368300">
              <a:lnSpc>
                <a:spcPct val="150000"/>
              </a:lnSpc>
              <a:buSzPts val="2200"/>
              <a:buAutoNum type="arabicPeriod"/>
            </a:pPr>
            <a:r>
              <a:rPr lang="en-US" sz="2200" dirty="0"/>
              <a:t>Conclusion 3</a:t>
            </a: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Size Classification Scenarios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6CB5E82-1702-0C44-89BF-CE4F07EA6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5" y="1195832"/>
            <a:ext cx="4886509" cy="3421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Cause Distribution of Year</a:t>
            </a:r>
            <a:endParaRPr dirty="0"/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486A407F-4840-F744-AEFD-D45B82153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44" y="1075866"/>
            <a:ext cx="5099050" cy="362260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7B96223-20C2-2C49-960B-E52C562EE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6" y="1709928"/>
            <a:ext cx="3611211" cy="2011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194</Words>
  <Application>Microsoft Macintosh PowerPoint</Application>
  <PresentationFormat>On-screen Show (16:9)</PresentationFormat>
  <Paragraphs>39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Oswald</vt:lpstr>
      <vt:lpstr>Average</vt:lpstr>
      <vt:lpstr>Slate</vt:lpstr>
      <vt:lpstr>U.S. Wildfire Analysis</vt:lpstr>
      <vt:lpstr>Motivation   </vt:lpstr>
      <vt:lpstr>Problem Statement   </vt:lpstr>
      <vt:lpstr>U.S. Wildfire Trend from 1992 to 2018</vt:lpstr>
      <vt:lpstr>State Wise U.S. Wildfire Scenarios - The Most Risky Area</vt:lpstr>
      <vt:lpstr># of U.S. Wildfires Trend by Day of Year</vt:lpstr>
      <vt:lpstr>Conclusion  </vt:lpstr>
      <vt:lpstr>U.S. Wildfire Size Classification Scenarios</vt:lpstr>
      <vt:lpstr>U.S. Wildfire Cause Distribution of Year</vt:lpstr>
      <vt:lpstr>Future Extension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Wildfire Analysis</dc:title>
  <cp:lastModifiedBy>Xingyu Chen</cp:lastModifiedBy>
  <cp:revision>5</cp:revision>
  <dcterms:modified xsi:type="dcterms:W3CDTF">2021-09-16T16:04:57Z</dcterms:modified>
</cp:coreProperties>
</file>