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0" r:id="rId3"/>
    <p:sldId id="261" r:id="rId4"/>
    <p:sldId id="270" r:id="rId5"/>
    <p:sldId id="272" r:id="rId6"/>
    <p:sldId id="263" r:id="rId7"/>
    <p:sldId id="262" r:id="rId8"/>
    <p:sldId id="271" r:id="rId9"/>
    <p:sldId id="268" r:id="rId10"/>
    <p:sldId id="264" r:id="rId11"/>
    <p:sldId id="266" r:id="rId12"/>
    <p:sldId id="267" r:id="rId13"/>
    <p:sldId id="269" r:id="rId14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16"/>
    </p:embeddedFont>
    <p:embeddedFont>
      <p:font typeface="Oswald" pitchFamily="2" charset="77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4"/>
    <p:restoredTop sz="94668"/>
  </p:normalViewPr>
  <p:slideViewPr>
    <p:cSldViewPr snapToGrid="0">
      <p:cViewPr>
        <p:scale>
          <a:sx n="127" d="100"/>
          <a:sy n="127" d="100"/>
        </p:scale>
        <p:origin x="1400" y="6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84bc6c75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84bc6c75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84bc6c75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84bc6c75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83f56b6c4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83f56b6c4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84bc6c75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84bc6c75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83f56b6c4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83f56b6c4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84bc6c75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84bc6c75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84bc6c75e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84bc6c75e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83f56b6c4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83f56b6c4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83f56b6c4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83f56b6c4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U.S. Wildfire Analysis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Xingyu</a:t>
            </a:r>
            <a:r>
              <a:rPr lang="en-US" dirty="0"/>
              <a:t> Chen, Kaitlyn McGrew, </a:t>
            </a:r>
            <a:r>
              <a:rPr lang="en-US" dirty="0" err="1"/>
              <a:t>Tittiwat</a:t>
            </a:r>
            <a:r>
              <a:rPr lang="en-US" dirty="0"/>
              <a:t> </a:t>
            </a:r>
            <a:r>
              <a:rPr lang="en-US" dirty="0" err="1"/>
              <a:t>Tonburinthip</a:t>
            </a:r>
            <a:r>
              <a:rPr lang="en-US" dirty="0"/>
              <a:t>, </a:t>
            </a:r>
            <a:r>
              <a:rPr lang="en-US" dirty="0" err="1"/>
              <a:t>Kexin</a:t>
            </a:r>
            <a:r>
              <a:rPr lang="en-US" dirty="0"/>
              <a:t> Yu</a:t>
            </a:r>
          </a:p>
          <a:p>
            <a:pPr marL="0" lvl="0" indent="0"/>
            <a:r>
              <a:rPr lang="en-US" dirty="0" err="1"/>
              <a:t>Thejas</a:t>
            </a:r>
            <a:r>
              <a:rPr lang="en-US" dirty="0"/>
              <a:t> Kiran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U.S. Wildfire Size Classification Scenarios</a:t>
            </a:r>
            <a:endParaRPr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E5B46531-D948-B048-9629-B1848AE27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440" y="1017725"/>
            <a:ext cx="5643119" cy="3909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U.S. Wildfire Cause Distribution of Year</a:t>
            </a:r>
            <a:endParaRPr dirty="0"/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47B96223-20C2-2C49-960B-E52C562EE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06" y="1709928"/>
            <a:ext cx="3611211" cy="2011680"/>
          </a:xfrm>
          <a:prstGeom prst="rect">
            <a:avLst/>
          </a:prstGeom>
        </p:spPr>
      </p:pic>
      <p:pic>
        <p:nvPicPr>
          <p:cNvPr id="6" name="Picture 5" descr="Chart, funnel chart&#10;&#10;Description automatically generated">
            <a:extLst>
              <a:ext uri="{FF2B5EF4-FFF2-40B4-BE49-F238E27FC236}">
                <a16:creationId xmlns:a16="http://schemas.microsoft.com/office/drawing/2014/main" id="{1B5F9A78-42C4-A944-AC75-214C9E11A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934" y="1058599"/>
            <a:ext cx="5171460" cy="36398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Extension </a:t>
            </a:r>
            <a:endParaRPr dirty="0"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Having interactive features: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Shiny application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Plotly</a:t>
            </a:r>
            <a:r>
              <a:rPr lang="en" dirty="0"/>
              <a:t> R package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Using Hadoop and SQL: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External server for data set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Web host for application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Exploratory Data Analysis: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Predict Fire Location/Size/Cause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6027" y="1595822"/>
            <a:ext cx="2251944" cy="529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A75DAE-A394-CB4B-BD22-A8D8F8DB6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094" y="2796214"/>
            <a:ext cx="1879755" cy="6243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05EE95-5295-0B43-8F9F-E7D9F0BAAD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7972" y="3998706"/>
            <a:ext cx="311150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200" dirty="0"/>
              <a:t>Thank you!</a:t>
            </a:r>
            <a:endParaRPr sz="3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Repository:</a:t>
            </a:r>
            <a:endParaRPr dirty="0"/>
          </a:p>
          <a:p>
            <a:pPr marL="0" lvl="0" indent="0">
              <a:spcBef>
                <a:spcPts val="1600"/>
              </a:spcBef>
              <a:buNone/>
            </a:pPr>
            <a:r>
              <a:rPr lang="en-US" u="sng" dirty="0">
                <a:solidFill>
                  <a:schemeClr val="accent5"/>
                </a:solidFill>
              </a:rPr>
              <a:t>https://</a:t>
            </a:r>
            <a:r>
              <a:rPr lang="en-US" u="sng" dirty="0" err="1">
                <a:solidFill>
                  <a:schemeClr val="accent5"/>
                </a:solidFill>
              </a:rPr>
              <a:t>github.com</a:t>
            </a:r>
            <a:r>
              <a:rPr lang="en-US" u="sng" dirty="0">
                <a:solidFill>
                  <a:schemeClr val="accent5"/>
                </a:solidFill>
              </a:rPr>
              <a:t>/Firewatch-DTSC5301/wildfire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	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endParaRPr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91424" y="1455907"/>
            <a:ext cx="2281437" cy="3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The smoke from wildfires in the western United States, had blanket Colorado’s skies in the past couple month</a:t>
            </a:r>
            <a:endParaRPr dirty="0"/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6333927B-26C0-024E-98B4-87F8A76FC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779" y="1047560"/>
            <a:ext cx="5956797" cy="3353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471174" y="1152475"/>
            <a:ext cx="260362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buAutoNum type="arabicPeriod"/>
            </a:pPr>
            <a:r>
              <a:rPr lang="en-US" dirty="0"/>
              <a:t>How are the wildfire frequency and severity trends over time?</a:t>
            </a:r>
          </a:p>
          <a:p>
            <a:pPr marL="342900" lvl="0">
              <a:buAutoNum type="arabicPeriod"/>
            </a:pPr>
            <a:r>
              <a:rPr lang="en-US" dirty="0"/>
              <a:t>What time of the year has a higher risk due to wildfire?</a:t>
            </a:r>
          </a:p>
          <a:p>
            <a:pPr marL="342900">
              <a:buFont typeface="Average"/>
              <a:buAutoNum type="arabicPeriod"/>
            </a:pPr>
            <a:r>
              <a:rPr lang="en-US" dirty="0"/>
              <a:t>Which state and county are at most risk for wildfire?</a:t>
            </a:r>
          </a:p>
          <a:p>
            <a:pPr marL="342900" lvl="0">
              <a:buAutoNum type="arabicPeriod"/>
            </a:pPr>
            <a:endParaRPr lang="en-US" dirty="0"/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E02A049A-9ABF-BD45-BBF0-F6C5B035F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593" y="1576937"/>
            <a:ext cx="5022088" cy="1989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C64EF1-EDCC-7C43-BE73-30149F81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 Wildfire Trend from 1992 to 2018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B5AB3720-9FAB-FD44-A1F0-53EEAE403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40" y="1042073"/>
            <a:ext cx="5359319" cy="367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7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FB13-CEBF-724D-99F6-03B25356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 Wildfire Trend from 1992 to 2018 (Cont.)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4A88FE6-9C5C-7A45-9710-33DA2A6D2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479" y="1087435"/>
            <a:ext cx="5373042" cy="378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# of Acres Burned by Day of Year</a:t>
            </a:r>
            <a:endParaRPr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0B7BB313-F82C-BF4D-A99B-0A8E1A56A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715" y="1017725"/>
            <a:ext cx="5646569" cy="39277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 Wise U.S. Wildfire Scenarios</a:t>
            </a:r>
            <a:endParaRPr dirty="0"/>
          </a:p>
        </p:txBody>
      </p:sp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2AF8382E-E5B0-FD44-8FF8-341AD00BD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6746148" cy="3728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F04DF9-D7FE-A54C-B2ED-47936CA50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490" y="1985168"/>
            <a:ext cx="2059510" cy="17940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4761-9922-1243-8744-E073DD9F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County Wise in California State</a:t>
            </a:r>
          </a:p>
        </p:txBody>
      </p:sp>
      <p:pic>
        <p:nvPicPr>
          <p:cNvPr id="8" name="Picture 7" descr="Surface chart&#10;&#10;Description automatically generated with low confidence">
            <a:extLst>
              <a:ext uri="{FF2B5EF4-FFF2-40B4-BE49-F238E27FC236}">
                <a16:creationId xmlns:a16="http://schemas.microsoft.com/office/drawing/2014/main" id="{41F335E2-9A6E-244B-BF16-B450651DD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785" y="1017725"/>
            <a:ext cx="3550429" cy="38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3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6234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50000"/>
              </a:lnSpc>
              <a:buSzPts val="2200"/>
              <a:buFont typeface="Average"/>
              <a:buAutoNum type="arabicPeriod"/>
            </a:pPr>
            <a:r>
              <a:rPr lang="en-US" sz="2200" dirty="0"/>
              <a:t>The # of wildfires has not increased over time.</a:t>
            </a:r>
          </a:p>
          <a:p>
            <a:pPr indent="-368300">
              <a:lnSpc>
                <a:spcPct val="150000"/>
              </a:lnSpc>
              <a:buSzPts val="2200"/>
              <a:buFont typeface="Average"/>
              <a:buAutoNum type="arabicPeriod"/>
            </a:pPr>
            <a:r>
              <a:rPr lang="en-US" sz="2200" dirty="0"/>
              <a:t>The # of acres burned has steadily increased, indicating the severity of the fires has gotten worse over time. </a:t>
            </a:r>
          </a:p>
          <a:p>
            <a:pPr lvl="0" indent="-368300">
              <a:lnSpc>
                <a:spcPct val="150000"/>
              </a:lnSpc>
              <a:buSzPts val="2200"/>
              <a:buAutoNum type="arabicPeriod"/>
            </a:pPr>
            <a:r>
              <a:rPr lang="en-US" sz="2200" dirty="0"/>
              <a:t>From June to September is the peak of wildfire all year round.</a:t>
            </a:r>
          </a:p>
          <a:p>
            <a:pPr indent="-368300">
              <a:lnSpc>
                <a:spcPct val="150000"/>
              </a:lnSpc>
              <a:buSzPts val="2200"/>
              <a:buFont typeface="Average"/>
              <a:buAutoNum type="arabicPeriod"/>
            </a:pPr>
            <a:r>
              <a:rPr lang="en-US" sz="2200" dirty="0"/>
              <a:t>Western U.S. is relatively riskier for wildfires such as California, Idaho, and Texas. </a:t>
            </a:r>
          </a:p>
          <a:p>
            <a:pPr indent="-368300">
              <a:lnSpc>
                <a:spcPct val="150000"/>
              </a:lnSpc>
              <a:buSzPts val="2200"/>
              <a:buFont typeface="Average"/>
              <a:buAutoNum type="arabicPeriod"/>
            </a:pPr>
            <a:r>
              <a:rPr lang="en-US" sz="2200" dirty="0"/>
              <a:t>Alaska has the most Acres burned, but it is not risky due to the limited population</a:t>
            </a:r>
            <a:endParaRPr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273</Words>
  <Application>Microsoft Macintosh PowerPoint</Application>
  <PresentationFormat>On-screen Show (16:9)</PresentationFormat>
  <Paragraphs>41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Oswald</vt:lpstr>
      <vt:lpstr>Arial</vt:lpstr>
      <vt:lpstr>Average</vt:lpstr>
      <vt:lpstr>Slate</vt:lpstr>
      <vt:lpstr>U.S. Wildfire Analysis</vt:lpstr>
      <vt:lpstr>Motivation   </vt:lpstr>
      <vt:lpstr>Problem Statement   </vt:lpstr>
      <vt:lpstr>U.S. Wildfire Trend from 1992 to 2018</vt:lpstr>
      <vt:lpstr>U.S. Wildfire Trend from 1992 to 2018 (Cont.)</vt:lpstr>
      <vt:lpstr># of Acres Burned by Day of Year</vt:lpstr>
      <vt:lpstr>State Wise U.S. Wildfire Scenarios</vt:lpstr>
      <vt:lpstr>County Wise in California State</vt:lpstr>
      <vt:lpstr>Conclusion  </vt:lpstr>
      <vt:lpstr>U.S. Wildfire Size Classification Scenarios</vt:lpstr>
      <vt:lpstr>U.S. Wildfire Cause Distribution of Year</vt:lpstr>
      <vt:lpstr>Future Extension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Wildfire Analysis</dc:title>
  <cp:lastModifiedBy>Xingyu Chen</cp:lastModifiedBy>
  <cp:revision>10</cp:revision>
  <dcterms:modified xsi:type="dcterms:W3CDTF">2021-09-21T00:37:50Z</dcterms:modified>
</cp:coreProperties>
</file>