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61" r:id="rId4"/>
    <p:sldId id="270" r:id="rId5"/>
    <p:sldId id="262" r:id="rId6"/>
    <p:sldId id="263" r:id="rId7"/>
    <p:sldId id="268" r:id="rId8"/>
    <p:sldId id="264" r:id="rId9"/>
    <p:sldId id="266" r:id="rId10"/>
    <p:sldId id="267" r:id="rId11"/>
    <p:sldId id="269" r:id="rId12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740"/>
  </p:normalViewPr>
  <p:slideViewPr>
    <p:cSldViewPr snapToGrid="0">
      <p:cViewPr varScale="1">
        <p:scale>
          <a:sx n="145" d="100"/>
          <a:sy n="145" d="100"/>
        </p:scale>
        <p:origin x="18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4bc6c75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4bc6c75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4bc6c7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4bc6c7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3f56b6c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3f56b6c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f56b6c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f56b6c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4bc6c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4bc6c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bc6c7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bc6c7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4bc6c75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4bc6c75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f56b6c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f56b6c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3f56b6c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3f56b6c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Xingyu</a:t>
            </a:r>
            <a:r>
              <a:rPr lang="en-US" dirty="0"/>
              <a:t> Chen, Kaitlyn McGrew, </a:t>
            </a:r>
            <a:r>
              <a:rPr lang="en-US" dirty="0" err="1"/>
              <a:t>Tittiwat</a:t>
            </a:r>
            <a:r>
              <a:rPr lang="en-US" dirty="0"/>
              <a:t> </a:t>
            </a:r>
            <a:r>
              <a:rPr lang="en-US" dirty="0" err="1"/>
              <a:t>Tonburinthip</a:t>
            </a:r>
            <a:r>
              <a:rPr lang="en-US" dirty="0"/>
              <a:t>, </a:t>
            </a:r>
            <a:r>
              <a:rPr lang="en-US" dirty="0" err="1"/>
              <a:t>Kexin</a:t>
            </a:r>
            <a:r>
              <a:rPr lang="en-US" dirty="0"/>
              <a:t> Yu</a:t>
            </a:r>
          </a:p>
          <a:p>
            <a:pPr marL="0" lvl="0" indent="0"/>
            <a:r>
              <a:rPr lang="en-US" dirty="0" err="1"/>
              <a:t>Thejas</a:t>
            </a:r>
            <a:r>
              <a:rPr lang="en-US" dirty="0"/>
              <a:t> Kiran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Extension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Having interactive application: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D3.js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Shiny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Plotly</a:t>
            </a:r>
            <a:r>
              <a:rPr lang="en" dirty="0"/>
              <a:t> or Leaflet R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Using Hadoop and SQL: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External server for data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host for application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Exploratory Data Analysis: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 Fire Location/Size/Cause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50" y="1071900"/>
            <a:ext cx="16954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500" y="3261950"/>
            <a:ext cx="1950650" cy="3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300" y="3261950"/>
            <a:ext cx="1542500" cy="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Repository: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u="sng" dirty="0">
                <a:solidFill>
                  <a:schemeClr val="accent5"/>
                </a:solidFill>
              </a:rPr>
              <a:t>https://</a:t>
            </a:r>
            <a:r>
              <a:rPr lang="en-US" u="sng" dirty="0" err="1">
                <a:solidFill>
                  <a:schemeClr val="accent5"/>
                </a:solidFill>
              </a:rPr>
              <a:t>github.com</a:t>
            </a:r>
            <a:r>
              <a:rPr lang="en-US" u="sng" dirty="0">
                <a:solidFill>
                  <a:schemeClr val="accent5"/>
                </a:solidFill>
              </a:rPr>
              <a:t>/Firewatch-DTSC5301/wildfire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91425" y="1618575"/>
            <a:ext cx="2525512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increasing air pol</a:t>
            </a:r>
            <a:r>
              <a:rPr lang="en-US" dirty="0" err="1"/>
              <a:t>lu</a:t>
            </a:r>
            <a:r>
              <a:rPr lang="en" dirty="0" err="1"/>
              <a:t>tion</a:t>
            </a:r>
            <a:r>
              <a:rPr lang="en" dirty="0"/>
              <a:t> due to wildfires has been one of the most important and prevalent issues within the American public health. 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333927B-26C0-024E-98B4-87F8A76F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57" y="1023620"/>
            <a:ext cx="5500519" cy="3096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71174" y="1152475"/>
            <a:ext cx="24530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/>
              <a:t>How is the wildfire frequency and severity trend over time ?</a:t>
            </a:r>
          </a:p>
          <a:p>
            <a:pPr marL="342900" lvl="0">
              <a:buAutoNum type="arabicPeriod"/>
            </a:pPr>
            <a:r>
              <a:rPr lang="en-US" dirty="0"/>
              <a:t>Which state is at most risk for wildfire ?</a:t>
            </a:r>
          </a:p>
          <a:p>
            <a:pPr marL="342900" lvl="0">
              <a:buAutoNum type="arabicPeriod"/>
            </a:pPr>
            <a:r>
              <a:rPr lang="en-US" dirty="0"/>
              <a:t>When is the highest risky for wildfire ?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2A049A-9ABF-BD45-BBF0-F6C5B035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93" y="1576937"/>
            <a:ext cx="5022088" cy="198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64EF1-EDCC-7C43-BE73-30149F8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E0DFE-B9AA-2A4B-9F74-0831E423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7" y="1240315"/>
            <a:ext cx="4689140" cy="3226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F4C5D-1BAF-034E-9B28-76E54EE1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3" y="1240315"/>
            <a:ext cx="4176346" cy="3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Wise U.S. Wildfire Scenarios - The Most Risky Area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2524190-1A1C-0E47-B305-EA7AEB7F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19" y="1154478"/>
            <a:ext cx="5842762" cy="3508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U.S. Wildfires Trend by Day of Year</a:t>
            </a:r>
            <a:endParaRPr dirty="0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6A694511-853B-BE4A-B329-8F709635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46" y="1162823"/>
            <a:ext cx="5004308" cy="3535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706764" y="188705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/>
              <a:t>Conclusion 1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Conclusion 2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Conclusion 3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Size Classification Scenarios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CB5E82-1702-0C44-89BF-CE4F07EA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5" y="1195832"/>
            <a:ext cx="4886509" cy="3421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Cause Distribution of Year</a:t>
            </a:r>
            <a:endParaRPr dirty="0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486A407F-4840-F744-AEFD-D45B8215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1075866"/>
            <a:ext cx="5099050" cy="36226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7B96223-20C2-2C49-960B-E52C562EE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" y="1709928"/>
            <a:ext cx="3611211" cy="2011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194</Words>
  <Application>Microsoft Macintosh PowerPoint</Application>
  <PresentationFormat>On-screen Show (16:9)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Average</vt:lpstr>
      <vt:lpstr>Oswald</vt:lpstr>
      <vt:lpstr>Slate</vt:lpstr>
      <vt:lpstr>U.S. Wildfire Analysis</vt:lpstr>
      <vt:lpstr>Motivation   </vt:lpstr>
      <vt:lpstr>Problem Statement   </vt:lpstr>
      <vt:lpstr>U.S. Wildfire Trend from 1992 to 2018</vt:lpstr>
      <vt:lpstr>State Wise U.S. Wildfire Scenarios - The Most Risky Area</vt:lpstr>
      <vt:lpstr># of U.S. Wildfires Trend by Day of Year</vt:lpstr>
      <vt:lpstr>Conclusion  </vt:lpstr>
      <vt:lpstr>U.S. Wildfire Size Classification Scenarios</vt:lpstr>
      <vt:lpstr>U.S. Wildfire Cause Distribution of Year</vt:lpstr>
      <vt:lpstr>Future Extension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Wildfire Analysis</dc:title>
  <cp:lastModifiedBy>Microsoft Office User</cp:lastModifiedBy>
  <cp:revision>6</cp:revision>
  <dcterms:modified xsi:type="dcterms:W3CDTF">2021-09-20T01:07:17Z</dcterms:modified>
</cp:coreProperties>
</file>