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7"/>
  </p:notesMasterIdLst>
  <p:handoutMasterIdLst>
    <p:handoutMasterId r:id="rId58"/>
  </p:handoutMasterIdLst>
  <p:sldIdLst>
    <p:sldId id="456" r:id="rId2"/>
    <p:sldId id="457" r:id="rId3"/>
    <p:sldId id="458" r:id="rId4"/>
    <p:sldId id="459" r:id="rId5"/>
    <p:sldId id="500" r:id="rId6"/>
    <p:sldId id="505" r:id="rId7"/>
    <p:sldId id="506" r:id="rId8"/>
    <p:sldId id="507" r:id="rId9"/>
    <p:sldId id="529" r:id="rId10"/>
    <p:sldId id="501" r:id="rId11"/>
    <p:sldId id="503" r:id="rId12"/>
    <p:sldId id="513" r:id="rId13"/>
    <p:sldId id="522" r:id="rId14"/>
    <p:sldId id="508" r:id="rId15"/>
    <p:sldId id="509" r:id="rId16"/>
    <p:sldId id="510" r:id="rId17"/>
    <p:sldId id="514" r:id="rId18"/>
    <p:sldId id="511" r:id="rId19"/>
    <p:sldId id="520" r:id="rId20"/>
    <p:sldId id="521" r:id="rId21"/>
    <p:sldId id="512" r:id="rId22"/>
    <p:sldId id="515" r:id="rId23"/>
    <p:sldId id="523" r:id="rId24"/>
    <p:sldId id="524" r:id="rId25"/>
    <p:sldId id="525" r:id="rId26"/>
    <p:sldId id="526" r:id="rId27"/>
    <p:sldId id="527" r:id="rId28"/>
    <p:sldId id="516" r:id="rId29"/>
    <p:sldId id="528" r:id="rId30"/>
    <p:sldId id="502" r:id="rId31"/>
    <p:sldId id="504" r:id="rId32"/>
    <p:sldId id="530" r:id="rId33"/>
    <p:sldId id="531" r:id="rId34"/>
    <p:sldId id="532" r:id="rId35"/>
    <p:sldId id="533" r:id="rId36"/>
    <p:sldId id="534" r:id="rId37"/>
    <p:sldId id="535" r:id="rId38"/>
    <p:sldId id="536" r:id="rId39"/>
    <p:sldId id="537" r:id="rId40"/>
    <p:sldId id="538" r:id="rId41"/>
    <p:sldId id="547" r:id="rId42"/>
    <p:sldId id="540" r:id="rId43"/>
    <p:sldId id="539" r:id="rId44"/>
    <p:sldId id="541" r:id="rId45"/>
    <p:sldId id="548" r:id="rId46"/>
    <p:sldId id="542" r:id="rId47"/>
    <p:sldId id="543" r:id="rId48"/>
    <p:sldId id="544" r:id="rId49"/>
    <p:sldId id="545" r:id="rId50"/>
    <p:sldId id="552" r:id="rId51"/>
    <p:sldId id="546" r:id="rId52"/>
    <p:sldId id="549" r:id="rId53"/>
    <p:sldId id="550" r:id="rId54"/>
    <p:sldId id="330" r:id="rId55"/>
    <p:sldId id="455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  <p:cmAuthor id="2" name="TY" initials="TY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03" autoAdjust="0"/>
    <p:restoredTop sz="93514" autoAdjust="0"/>
  </p:normalViewPr>
  <p:slideViewPr>
    <p:cSldViewPr>
      <p:cViewPr varScale="1">
        <p:scale>
          <a:sx n="66" d="100"/>
          <a:sy n="6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403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6534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6534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74539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总结和答疑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694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653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675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stash-plugin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大型架构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NSD </a:t>
            </a:r>
            <a:r>
              <a:rPr lang="en-US" altLang="zh-CN" dirty="0" smtClean="0">
                <a:solidFill>
                  <a:srgbClr val="F9FAFB"/>
                </a:solidFill>
              </a:rPr>
              <a:t>ELK</a:t>
            </a:r>
            <a:endParaRPr lang="zh-CN" altLang="en-US" dirty="0">
              <a:solidFill>
                <a:srgbClr val="F9FAFB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44008" y="3558904"/>
            <a:ext cx="2232273" cy="647675"/>
          </a:xfrm>
        </p:spPr>
        <p:txBody>
          <a:bodyPr/>
          <a:lstStyle/>
          <a:p>
            <a:r>
              <a:rPr lang="en-US" altLang="zh-CN" dirty="0" smtClean="0"/>
              <a:t>DAY02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05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41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数据导入以后查看 </a:t>
            </a:r>
            <a:r>
              <a:rPr lang="en-US" altLang="zh-CN" dirty="0" smtClean="0"/>
              <a:t>logs </a:t>
            </a:r>
            <a:r>
              <a:rPr lang="zh-CN" altLang="en-US" dirty="0" smtClean="0"/>
              <a:t>是否导入成功</a:t>
            </a:r>
            <a:endParaRPr lang="en-US" altLang="zh-CN" dirty="0" smtClean="0"/>
          </a:p>
        </p:txBody>
      </p:sp>
      <p:pic>
        <p:nvPicPr>
          <p:cNvPr id="20481" name="Picture 1" descr="D:\Users\I\AppData\Roaming\Tencent\Users\30827894\QQ\WinTemp\RichOle\_2ZO9T}6OK2HO9)KJ0($ZN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28868"/>
            <a:ext cx="7884196" cy="3714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21928"/>
          </a:xfrm>
        </p:spPr>
        <p:txBody>
          <a:bodyPr/>
          <a:lstStyle/>
          <a:p>
            <a:r>
              <a:rPr lang="zh-CN" altLang="en-US" dirty="0" smtClean="0"/>
              <a:t>修改 </a:t>
            </a:r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的配置文件后启动 </a:t>
            </a:r>
            <a:r>
              <a:rPr lang="en-US" altLang="zh-CN" dirty="0" err="1" smtClean="0"/>
              <a:t>kibana</a:t>
            </a:r>
            <a:r>
              <a:rPr lang="zh-CN" altLang="en-US" dirty="0" smtClean="0"/>
              <a:t>，然后查看 </a:t>
            </a:r>
            <a:r>
              <a:rPr lang="en-US" altLang="zh-CN" dirty="0" smtClean="0"/>
              <a:t>ES </a:t>
            </a:r>
            <a:r>
              <a:rPr lang="zh-CN" altLang="en-US" dirty="0" smtClean="0"/>
              <a:t>集群，如果出现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kibana</a:t>
            </a:r>
            <a:r>
              <a:rPr lang="en-US" altLang="zh-CN" dirty="0" smtClean="0"/>
              <a:t> Index </a:t>
            </a:r>
            <a:r>
              <a:rPr lang="zh-CN" altLang="en-US" dirty="0" smtClean="0"/>
              <a:t>表示 </a:t>
            </a:r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ES </a:t>
            </a:r>
            <a:r>
              <a:rPr lang="zh-CN" altLang="en-US" dirty="0" smtClean="0"/>
              <a:t>集群连接成功</a:t>
            </a:r>
            <a:endParaRPr lang="en-US" altLang="zh-CN" dirty="0" smtClean="0"/>
          </a:p>
        </p:txBody>
      </p:sp>
      <p:pic>
        <p:nvPicPr>
          <p:cNvPr id="53249" name="Picture 1" descr="D:\Users\I\AppData\Roaming\Tencent\Users\30827894\QQ\WinTemp\RichOle\20639P$RIXMYJFG[ZIMAOS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00438"/>
            <a:ext cx="5991225" cy="244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31435"/>
          </a:xfrm>
        </p:spPr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里选择日志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支持通配符 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 smtClean="0"/>
              <a:t>我们这里选择 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-*</a:t>
            </a:r>
          </a:p>
          <a:p>
            <a:pPr lvl="1"/>
            <a:r>
              <a:rPr lang="zh-CN" altLang="en-US" dirty="0" smtClean="0"/>
              <a:t>在下面的 </a:t>
            </a:r>
            <a:r>
              <a:rPr lang="en-US" altLang="zh-CN" dirty="0" smtClean="0"/>
              <a:t>Time-field </a:t>
            </a:r>
            <a:r>
              <a:rPr lang="zh-CN" altLang="en-US" dirty="0" smtClean="0"/>
              <a:t>选择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timestramp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然后点 </a:t>
            </a:r>
            <a:r>
              <a:rPr lang="en-US" altLang="zh-CN" dirty="0" smtClean="0"/>
              <a:t>create </a:t>
            </a:r>
            <a:r>
              <a:rPr lang="zh-CN" altLang="en-US" dirty="0" smtClean="0"/>
              <a:t>按钮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pic>
        <p:nvPicPr>
          <p:cNvPr id="10241" name="Picture 1" descr="D:\Users\I\AppData\Roaming\Tencent\Users\30827894\QQ\WinTemp\RichOle\DW~77A3FFJZF]Q6RV)M{KG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4" y="1848384"/>
            <a:ext cx="8215338" cy="40095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pic>
        <p:nvPicPr>
          <p:cNvPr id="8194" name="Picture 2" descr="D:\Users\I\AppData\Roaming\Tencent\Users\30827894\QQ\WinTemp\RichOle\Y(2$J5YNKUCCT1J167GM5A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316533"/>
            <a:ext cx="6572296" cy="5184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导入成功以后选择 </a:t>
            </a:r>
            <a:r>
              <a:rPr lang="en-US" altLang="zh-CN" dirty="0" smtClean="0"/>
              <a:t>discover</a:t>
            </a:r>
          </a:p>
        </p:txBody>
      </p:sp>
      <p:pic>
        <p:nvPicPr>
          <p:cNvPr id="6145" name="Picture 1" descr="D:\Users\I\AppData\Roaming\Tencent\Users\30827894\QQ\WinTemp\RichOle\K0EJ52GZA@H(ITIF6H1S2F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428868"/>
            <a:ext cx="6753225" cy="364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21928"/>
          </a:xfrm>
        </p:spPr>
        <p:txBody>
          <a:bodyPr/>
          <a:lstStyle/>
          <a:p>
            <a:r>
              <a:rPr lang="zh-CN" altLang="en-US" dirty="0" smtClean="0"/>
              <a:t>这里没有数据的原因是我们导入的日志是 </a:t>
            </a:r>
            <a:r>
              <a:rPr lang="en-US" altLang="zh-CN" dirty="0" smtClean="0"/>
              <a:t>2015-05-10 </a:t>
            </a:r>
            <a:r>
              <a:rPr lang="zh-CN" altLang="en-US" dirty="0" smtClean="0"/>
              <a:t>至 </a:t>
            </a:r>
            <a:r>
              <a:rPr lang="en-US" altLang="zh-CN" dirty="0" smtClean="0"/>
              <a:t>2015-05-20 </a:t>
            </a:r>
            <a:r>
              <a:rPr lang="zh-CN" altLang="en-US" dirty="0" smtClean="0"/>
              <a:t>时间段的，默认配置是最近 </a:t>
            </a:r>
            <a:r>
              <a:rPr lang="en-US" altLang="zh-CN" dirty="0" smtClean="0"/>
              <a:t>15 </a:t>
            </a:r>
            <a:r>
              <a:rPr lang="zh-CN" altLang="en-US" dirty="0" smtClean="0"/>
              <a:t>分钟，这里我们修改一下时间来显示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修改时间</a:t>
            </a:r>
            <a:endParaRPr lang="en-US" altLang="zh-CN" dirty="0" smtClean="0"/>
          </a:p>
        </p:txBody>
      </p:sp>
      <p:pic>
        <p:nvPicPr>
          <p:cNvPr id="4097" name="Picture 1" descr="D:\Users\I\AppData\Roaming\Tencent\Users\30827894\QQ\WinTemp\RichOle\)ZLC8CH)PJO5KID5)DVKM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571744"/>
            <a:ext cx="6934200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修改时间</a:t>
            </a:r>
            <a:endParaRPr lang="en-US" altLang="zh-CN" dirty="0" smtClean="0"/>
          </a:p>
        </p:txBody>
      </p:sp>
      <p:pic>
        <p:nvPicPr>
          <p:cNvPr id="57345" name="Picture 1" descr="D:\Users\I\AppData\Roaming\Tencent\Users\30827894\QQ\WinTemp\RichOle\UTQ2)IOT$9L)Y]TV9{H@~M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857496"/>
            <a:ext cx="6886575" cy="262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6528297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数据批量导入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kibana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12:20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Logstash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安装配置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扩展插件应用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 ~ 17:00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17:10 ~ 18:00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239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修改时间</a:t>
            </a:r>
            <a:endParaRPr lang="en-US" altLang="zh-CN" dirty="0" smtClean="0"/>
          </a:p>
        </p:txBody>
      </p:sp>
      <p:pic>
        <p:nvPicPr>
          <p:cNvPr id="69633" name="Picture 1" descr="D:\Users\I\AppData\Roaming\Tencent\Users\30827894\QQ\WinTemp\RichOle\09ET}NVP(PLG(B[C4C]P$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500306"/>
            <a:ext cx="5953125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数据展示</a:t>
            </a:r>
            <a:endParaRPr lang="en-US" altLang="zh-CN" dirty="0" smtClean="0"/>
          </a:p>
        </p:txBody>
      </p:sp>
      <p:pic>
        <p:nvPicPr>
          <p:cNvPr id="2049" name="Picture 1" descr="D:\Users\I\AppData\Roaming\Tencent\Users\30827894\QQ\WinTemp\RichOle\W{K8ORU(F4%7(AP6$~@1CZ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786058"/>
            <a:ext cx="7134225" cy="2905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535531"/>
          </a:xfrm>
        </p:spPr>
        <p:txBody>
          <a:bodyPr/>
          <a:lstStyle/>
          <a:p>
            <a:r>
              <a:rPr lang="zh-CN" altLang="en-US" dirty="0" smtClean="0"/>
              <a:t>除了柱状图，</a:t>
            </a:r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还支持很多种展示方式</a:t>
            </a:r>
            <a:endParaRPr lang="en-US" altLang="zh-CN" dirty="0" smtClean="0"/>
          </a:p>
        </p:txBody>
      </p:sp>
      <p:pic>
        <p:nvPicPr>
          <p:cNvPr id="67586" name="Picture 2" descr="D:\Users\I\AppData\Roaming\Tencent\Users\30827894\QQ\WinTemp\RichOle\~_7~}(PP(2}L8Z4@~L93PK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09" y="2357430"/>
            <a:ext cx="8049869" cy="3714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饼图与列表，多种维度自定义统计分析</a:t>
            </a:r>
            <a:endParaRPr lang="en-US" altLang="zh-CN" dirty="0" smtClean="0"/>
          </a:p>
        </p:txBody>
      </p:sp>
      <p:pic>
        <p:nvPicPr>
          <p:cNvPr id="73729" name="Picture 1" descr="D:\Users\I\AppData\Roaming\Tencent\Users\30827894\QQ\WinTemp\RichOle\U[[%]2I8E_OHDT[%~{7[EJ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786058"/>
            <a:ext cx="5353050" cy="299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饼图与列表，多种维度自定义统计分析</a:t>
            </a:r>
            <a:endParaRPr lang="en-US" altLang="zh-CN" dirty="0" smtClean="0"/>
          </a:p>
        </p:txBody>
      </p:sp>
      <p:pic>
        <p:nvPicPr>
          <p:cNvPr id="79873" name="Picture 1" descr="D:\Users\I\AppData\Roaming\Tencent\Users\30827894\QQ\WinTemp\RichOle\D4A_IHO%TNW7{N8G@ZUVJV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428868"/>
            <a:ext cx="6143668" cy="3806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饼图与列表，多种维度自定义统计分析</a:t>
            </a:r>
            <a:endParaRPr lang="en-US" altLang="zh-CN" dirty="0" smtClean="0"/>
          </a:p>
        </p:txBody>
      </p:sp>
      <p:pic>
        <p:nvPicPr>
          <p:cNvPr id="77825" name="Picture 1" descr="D:\Users\I\AppData\Roaming\Tencent\Users\30827894\QQ\WinTemp\RichOle\V7J}UYS2~F6_Z(]ZZLOZ9F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214554"/>
            <a:ext cx="5429288" cy="4229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饼图与列表，多种维度自定义统计分析</a:t>
            </a:r>
            <a:endParaRPr lang="en-US" altLang="zh-CN" dirty="0" smtClean="0"/>
          </a:p>
        </p:txBody>
      </p:sp>
      <p:pic>
        <p:nvPicPr>
          <p:cNvPr id="75777" name="Picture 1" descr="D:\Users\I\AppData\Roaming\Tencent\Users\30827894\QQ\WinTemp\RichOle\SCZLM(4Y{CQJO%~R@_7OVP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357430"/>
            <a:ext cx="7362825" cy="3914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饼图与列表，多种维度自定义统计分析</a:t>
            </a:r>
            <a:endParaRPr lang="en-US" altLang="zh-CN" dirty="0" smtClean="0"/>
          </a:p>
        </p:txBody>
      </p:sp>
      <p:pic>
        <p:nvPicPr>
          <p:cNvPr id="15361" name="Picture 1" descr="D:\Users\I\AppData\Roaming\Tencent\Users\30827894\QQ\WinTemp\RichOle\FQYEIZ~(H{)51VSZVK66(I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428868"/>
            <a:ext cx="6743700" cy="3857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列表与饼图</a:t>
            </a:r>
            <a:endParaRPr lang="en-US" altLang="zh-CN" dirty="0" smtClean="0"/>
          </a:p>
        </p:txBody>
      </p:sp>
      <p:pic>
        <p:nvPicPr>
          <p:cNvPr id="65537" name="Picture 1" descr="D:\Users\I\AppData\Roaming\Tencent\Users\30827894\QQ\WinTemp\RichOle\Z2K[PD@RCSQ)JN94($_{2Q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6" y="2357430"/>
            <a:ext cx="8045536" cy="3357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保存后可以在 </a:t>
            </a:r>
            <a:r>
              <a:rPr lang="en-US" altLang="zh-CN" dirty="0" smtClean="0"/>
              <a:t>Dashboard </a:t>
            </a:r>
            <a:r>
              <a:rPr lang="zh-CN" altLang="en-US" dirty="0" smtClean="0"/>
              <a:t>查看</a:t>
            </a:r>
            <a:endParaRPr lang="en-US" altLang="zh-CN" dirty="0" smtClean="0"/>
          </a:p>
        </p:txBody>
      </p:sp>
      <p:pic>
        <p:nvPicPr>
          <p:cNvPr id="79873" name="Picture 1" descr="D:\Users\I\AppData\Roaming\Tencent\Users\30827894\QQ\WinTemp\RichOle\Y$3ZB{%ZUAIEG~(_EXZPMF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285992"/>
            <a:ext cx="7184526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963072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214677" y="1223646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kibana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87907" y="165577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批量查询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1403646"/>
            <a:ext cx="1048406" cy="1841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12263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批量导入数据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smtClean="0"/>
                <a:t>ELK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" name="直接箭头连接符 30"/>
          <p:cNvCxnSpPr>
            <a:stCxn id="11" idx="3"/>
            <a:endCxn id="37" idx="1"/>
          </p:cNvCxnSpPr>
          <p:nvPr/>
        </p:nvCxnSpPr>
        <p:spPr>
          <a:xfrm>
            <a:off x="2166271" y="3245126"/>
            <a:ext cx="1074633" cy="12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014134" y="307181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240904" y="3077458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04048" y="20862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kibana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里展示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26855" y="349547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26855" y="39212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26855" y="43499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rubydebug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26855" y="47785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26855" y="563299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026855" y="60693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filebeat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000628" y="52121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0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41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96451"/>
          </a:xfrm>
        </p:spPr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zh-CN" altLang="en-US" dirty="0" smtClean="0"/>
              <a:t> 是什么</a:t>
            </a:r>
          </a:p>
          <a:p>
            <a:pPr lvl="1"/>
            <a:r>
              <a:rPr lang="en-US" altLang="zh-CN" dirty="0" err="1" smtClean="0"/>
              <a:t>logstash</a:t>
            </a:r>
            <a:r>
              <a:rPr lang="zh-CN" altLang="en-US" dirty="0" smtClean="0"/>
              <a:t>是一个数据采集、加工处理以及传输的工具</a:t>
            </a:r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特点：</a:t>
            </a:r>
          </a:p>
          <a:p>
            <a:pPr lvl="1"/>
            <a:r>
              <a:rPr lang="zh-CN" altLang="en-US" dirty="0" smtClean="0"/>
              <a:t>所有类型的数据集中处理</a:t>
            </a:r>
          </a:p>
          <a:p>
            <a:pPr lvl="1"/>
            <a:r>
              <a:rPr lang="zh-CN" altLang="en-US" dirty="0" smtClean="0"/>
              <a:t>不同模式和格式数据的正常化</a:t>
            </a:r>
          </a:p>
          <a:p>
            <a:pPr lvl="1"/>
            <a:r>
              <a:rPr lang="zh-CN" altLang="en-US" dirty="0" smtClean="0"/>
              <a:t>自定义日志格式的迅速扩展</a:t>
            </a:r>
          </a:p>
          <a:p>
            <a:pPr lvl="1"/>
            <a:r>
              <a:rPr lang="zh-CN" altLang="en-US" dirty="0" smtClean="0"/>
              <a:t>为自定义数据源轻松添加插件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70099"/>
          </a:xfrm>
        </p:spPr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zh-CN" altLang="en-US" dirty="0" smtClean="0"/>
              <a:t> 安装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依赖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环境，需要安装 </a:t>
            </a:r>
            <a:r>
              <a:rPr lang="en-US" altLang="zh-CN" dirty="0" smtClean="0"/>
              <a:t>java-1.8.0-openjdk</a:t>
            </a:r>
          </a:p>
          <a:p>
            <a:pPr lvl="1"/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没有默认的配置文件，需要手动配置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安装在 </a:t>
            </a:r>
            <a:r>
              <a:rPr lang="en-US" altLang="zh-CN" dirty="0" smtClean="0"/>
              <a:t>/opt/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rpm -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logstash-2.3.4-1.noarch.rpm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zh-CN" altLang="en-US" dirty="0" smtClean="0"/>
              <a:t>  工作结构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{ </a:t>
            </a:r>
            <a:r>
              <a:rPr lang="zh-CN" altLang="en-US" dirty="0" smtClean="0"/>
              <a:t>数据源 </a:t>
            </a:r>
            <a:r>
              <a:rPr lang="en-US" altLang="zh-CN" dirty="0" smtClean="0"/>
              <a:t>} ==&gt;</a:t>
            </a:r>
          </a:p>
          <a:p>
            <a:pPr lvl="1"/>
            <a:r>
              <a:rPr lang="en-US" altLang="zh-CN" dirty="0" smtClean="0"/>
              <a:t>              input {   } ==&gt;</a:t>
            </a:r>
          </a:p>
          <a:p>
            <a:pPr lvl="1"/>
            <a:r>
              <a:rPr lang="en-US" altLang="zh-CN" dirty="0" smtClean="0"/>
              <a:t>                              filter {   } ==&gt;</a:t>
            </a:r>
          </a:p>
          <a:p>
            <a:pPr lvl="1"/>
            <a:r>
              <a:rPr lang="en-US" altLang="zh-CN" dirty="0" smtClean="0"/>
              <a:t>                                             output {   } ==&gt;</a:t>
            </a:r>
          </a:p>
          <a:p>
            <a:pPr lvl="1"/>
            <a:r>
              <a:rPr lang="en-US" altLang="zh-CN" dirty="0" smtClean="0"/>
              <a:t>                                                                { ES }</a:t>
            </a:r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766882"/>
          </a:xfrm>
        </p:spPr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布尔值类型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ssl_enable</a:t>
            </a:r>
            <a:r>
              <a:rPr lang="en-US" altLang="zh-CN" dirty="0" smtClean="0"/>
              <a:t> =&gt; true</a:t>
            </a:r>
          </a:p>
          <a:p>
            <a:pPr lvl="1"/>
            <a:r>
              <a:rPr lang="zh-CN" altLang="en-US" dirty="0" smtClean="0"/>
              <a:t>字节类型</a:t>
            </a:r>
            <a:r>
              <a:rPr lang="en-US" altLang="zh-CN" dirty="0" smtClean="0"/>
              <a:t>:     bytes =&gt; "1MiB"</a:t>
            </a:r>
          </a:p>
          <a:p>
            <a:pPr lvl="1"/>
            <a:r>
              <a:rPr lang="zh-CN" altLang="en-US" dirty="0" smtClean="0"/>
              <a:t>字符串类型</a:t>
            </a:r>
            <a:r>
              <a:rPr lang="en-US" altLang="zh-CN" dirty="0" smtClean="0"/>
              <a:t>:  name =&gt; "</a:t>
            </a:r>
            <a:r>
              <a:rPr lang="en-US" altLang="zh-CN" dirty="0" err="1" smtClean="0"/>
              <a:t>xkops</a:t>
            </a:r>
            <a:r>
              <a:rPr lang="en-US" altLang="zh-CN" dirty="0" smtClean="0"/>
              <a:t>"</a:t>
            </a:r>
          </a:p>
          <a:p>
            <a:pPr lvl="1"/>
            <a:r>
              <a:rPr lang="zh-CN" altLang="en-US" dirty="0" smtClean="0"/>
              <a:t>数值类型</a:t>
            </a:r>
            <a:r>
              <a:rPr lang="en-US" altLang="zh-CN" dirty="0" smtClean="0"/>
              <a:t>:     port =&gt; 22</a:t>
            </a:r>
          </a:p>
          <a:p>
            <a:pPr lvl="1"/>
            <a:r>
              <a:rPr lang="zh-CN" altLang="en-US" dirty="0" smtClean="0"/>
              <a:t>数组</a:t>
            </a:r>
            <a:r>
              <a:rPr lang="en-US" altLang="zh-CN" dirty="0" smtClean="0"/>
              <a:t>:            match =&gt; ["</a:t>
            </a:r>
            <a:r>
              <a:rPr lang="en-US" altLang="zh-CN" dirty="0" err="1" smtClean="0"/>
              <a:t>datetime","UNIX</a:t>
            </a:r>
            <a:r>
              <a:rPr lang="en-US" altLang="zh-CN" dirty="0" smtClean="0"/>
              <a:t>"]</a:t>
            </a:r>
          </a:p>
          <a:p>
            <a:pPr lvl="1"/>
            <a:r>
              <a:rPr lang="zh-CN" altLang="en-US" dirty="0" smtClean="0"/>
              <a:t>哈希</a:t>
            </a:r>
            <a:r>
              <a:rPr lang="en-US" altLang="zh-CN" dirty="0" smtClean="0"/>
              <a:t>:            options =&gt; {k =&gt; "v",k2 =&gt; "v2"}</a:t>
            </a:r>
          </a:p>
          <a:p>
            <a:pPr lvl="1"/>
            <a:r>
              <a:rPr lang="zh-CN" altLang="en-US" dirty="0" smtClean="0"/>
              <a:t>编码解码</a:t>
            </a:r>
            <a:r>
              <a:rPr lang="en-US" altLang="zh-CN" dirty="0" smtClean="0"/>
              <a:t>:     codec =&gt; "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"</a:t>
            </a:r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smtClean="0"/>
              <a:t>:            </a:t>
            </a:r>
            <a:r>
              <a:rPr lang="en-US" altLang="zh-CN" dirty="0" err="1" smtClean="0"/>
              <a:t>file_path</a:t>
            </a:r>
            <a:r>
              <a:rPr lang="en-US" altLang="zh-CN" dirty="0" smtClean="0"/>
              <a:t> =&gt; "/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/filename"</a:t>
            </a:r>
          </a:p>
          <a:p>
            <a:pPr lvl="1"/>
            <a:r>
              <a:rPr lang="zh-CN" altLang="en-US" dirty="0" smtClean="0"/>
              <a:t>注释</a:t>
            </a:r>
            <a:r>
              <a:rPr lang="en-US" altLang="zh-CN" dirty="0" smtClean="0"/>
              <a:t>:            #</a:t>
            </a:r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等于</a:t>
            </a:r>
            <a:r>
              <a:rPr lang="en-US" altLang="zh-CN" dirty="0" smtClean="0"/>
              <a:t>:         ==</a:t>
            </a:r>
          </a:p>
          <a:p>
            <a:pPr lvl="1"/>
            <a:r>
              <a:rPr lang="zh-CN" altLang="en-US" dirty="0" smtClean="0"/>
              <a:t>不等于</a:t>
            </a:r>
            <a:r>
              <a:rPr lang="en-US" altLang="zh-CN" dirty="0" smtClean="0"/>
              <a:t>:      !=</a:t>
            </a:r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:          &lt;</a:t>
            </a:r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:          &gt;</a:t>
            </a:r>
          </a:p>
          <a:p>
            <a:pPr lvl="1"/>
            <a:r>
              <a:rPr lang="zh-CN" altLang="en-US" dirty="0" smtClean="0"/>
              <a:t>小于等于</a:t>
            </a:r>
            <a:r>
              <a:rPr lang="en-US" altLang="zh-CN" dirty="0" smtClean="0"/>
              <a:t>:   &lt;=</a:t>
            </a:r>
          </a:p>
          <a:p>
            <a:pPr lvl="1"/>
            <a:r>
              <a:rPr lang="zh-CN" altLang="en-US" dirty="0" smtClean="0"/>
              <a:t>大于等于</a:t>
            </a:r>
            <a:r>
              <a:rPr lang="en-US" altLang="zh-CN" dirty="0" smtClean="0"/>
              <a:t>:   &gt;=</a:t>
            </a:r>
          </a:p>
          <a:p>
            <a:pPr lvl="1"/>
            <a:r>
              <a:rPr lang="zh-CN" altLang="en-US" dirty="0" smtClean="0"/>
              <a:t>匹配正则</a:t>
            </a:r>
            <a:r>
              <a:rPr lang="en-US" altLang="zh-CN" dirty="0" smtClean="0"/>
              <a:t>:   =~</a:t>
            </a:r>
          </a:p>
          <a:p>
            <a:pPr lvl="1"/>
            <a:r>
              <a:rPr lang="zh-CN" altLang="en-US" dirty="0" smtClean="0"/>
              <a:t>不匹配正则</a:t>
            </a:r>
            <a:r>
              <a:rPr lang="en-US" altLang="zh-CN" dirty="0" smtClean="0"/>
              <a:t>: !~</a:t>
            </a:r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smtClean="0"/>
              <a:t>:         in</a:t>
            </a:r>
          </a:p>
          <a:p>
            <a:pPr lvl="1"/>
            <a:r>
              <a:rPr lang="zh-CN" altLang="en-US" dirty="0" smtClean="0"/>
              <a:t>不包含</a:t>
            </a:r>
            <a:r>
              <a:rPr lang="en-US" altLang="zh-CN" dirty="0" smtClean="0"/>
              <a:t>:     not in 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:	   and</a:t>
            </a:r>
          </a:p>
          <a:p>
            <a:pPr lvl="1"/>
            <a:r>
              <a:rPr lang="zh-CN" altLang="en-US" dirty="0" smtClean="0"/>
              <a:t>或</a:t>
            </a:r>
            <a:r>
              <a:rPr lang="en-US" altLang="zh-CN" dirty="0" smtClean="0"/>
              <a:t>:  	   or</a:t>
            </a:r>
          </a:p>
          <a:p>
            <a:pPr lvl="1"/>
            <a:r>
              <a:rPr lang="zh-CN" altLang="en-US" dirty="0" smtClean="0"/>
              <a:t>非与</a:t>
            </a:r>
            <a:r>
              <a:rPr lang="en-US" altLang="zh-CN" dirty="0" smtClean="0"/>
              <a:t>:        </a:t>
            </a:r>
            <a:r>
              <a:rPr lang="en-US" altLang="zh-CN" dirty="0" err="1" smtClean="0"/>
              <a:t>nand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非或</a:t>
            </a:r>
            <a:r>
              <a:rPr lang="en-US" altLang="zh-CN" dirty="0" smtClean="0"/>
              <a:t>:	   </a:t>
            </a:r>
            <a:r>
              <a:rPr lang="en-US" altLang="zh-CN" dirty="0" err="1" smtClean="0"/>
              <a:t>xor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复合表达式</a:t>
            </a:r>
            <a:r>
              <a:rPr lang="en-US" altLang="zh-CN" dirty="0" smtClean="0"/>
              <a:t>:   ()</a:t>
            </a:r>
          </a:p>
          <a:p>
            <a:pPr lvl="1"/>
            <a:r>
              <a:rPr lang="zh-CN" altLang="en-US" dirty="0" smtClean="0"/>
              <a:t>取反符合</a:t>
            </a:r>
            <a:r>
              <a:rPr lang="en-US" altLang="zh-CN" dirty="0" smtClean="0"/>
              <a:t>:      !()</a:t>
            </a:r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的第一个配置文件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/etc/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logstash.conf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input{ </a:t>
            </a:r>
          </a:p>
          <a:p>
            <a:pPr lvl="2"/>
            <a:r>
              <a:rPr lang="en-US" altLang="zh-CN" dirty="0" smtClean="0"/>
              <a:t>  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{} </a:t>
            </a:r>
          </a:p>
          <a:p>
            <a:pPr lvl="2"/>
            <a:r>
              <a:rPr lang="en-US" altLang="zh-CN" dirty="0" smtClean="0"/>
              <a:t>} </a:t>
            </a:r>
          </a:p>
          <a:p>
            <a:pPr lvl="2"/>
            <a:r>
              <a:rPr lang="en-US" altLang="zh-CN" dirty="0" smtClean="0"/>
              <a:t>filter{  }</a:t>
            </a:r>
          </a:p>
          <a:p>
            <a:pPr lvl="2"/>
            <a:r>
              <a:rPr lang="en-US" altLang="zh-CN" dirty="0" smtClean="0"/>
              <a:t>output{ </a:t>
            </a:r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{} </a:t>
            </a:r>
          </a:p>
          <a:p>
            <a:pPr lvl="2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启动并验证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logstash</a:t>
            </a:r>
            <a:r>
              <a:rPr lang="en-US" altLang="zh-CN" dirty="0" smtClean="0"/>
              <a:t> –f </a:t>
            </a:r>
            <a:r>
              <a:rPr lang="en-US" altLang="zh-CN" dirty="0" err="1" smtClean="0"/>
              <a:t>logstash.conf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01205"/>
          </a:xfrm>
        </p:spPr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上页的配置文件使用了 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-input-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-output-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两个插件，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还有 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codec </a:t>
            </a:r>
            <a:r>
              <a:rPr lang="zh-CN" altLang="en-US" dirty="0" smtClean="0"/>
              <a:t>类</a:t>
            </a:r>
            <a:r>
              <a:rPr lang="zh-CN" altLang="en-US" dirty="0" smtClean="0"/>
              <a:t>插件</a:t>
            </a:r>
            <a:r>
              <a:rPr lang="zh-CN" altLang="en-US" dirty="0" smtClean="0"/>
              <a:t>，查看</a:t>
            </a:r>
            <a:r>
              <a:rPr lang="zh-CN" altLang="en-US" dirty="0" smtClean="0"/>
              <a:t>插件</a:t>
            </a:r>
            <a:r>
              <a:rPr lang="zh-CN" altLang="en-US" dirty="0" smtClean="0"/>
              <a:t>的方式是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smtClean="0"/>
              <a:t>opt/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logstash-plugin</a:t>
            </a:r>
            <a:r>
              <a:rPr lang="en-US" altLang="zh-CN" dirty="0" smtClean="0"/>
              <a:t> </a:t>
            </a:r>
            <a:r>
              <a:rPr lang="en-US" altLang="zh-CN" dirty="0" smtClean="0"/>
              <a:t>list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插件及文档地址</a:t>
            </a:r>
            <a:endParaRPr lang="en-US" altLang="zh-CN" dirty="0" smtClean="0"/>
          </a:p>
          <a:p>
            <a:r>
              <a:rPr lang="zh-CN" altLang="en-US" dirty="0" smtClean="0"/>
              <a:t>练习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配置从标准输入读取输入源</a:t>
            </a:r>
            <a:r>
              <a:rPr lang="zh-CN" altLang="en-US" dirty="0" smtClean="0"/>
              <a:t>，然后从标准输出输出到屏幕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769989"/>
          </a:xfrm>
        </p:spPr>
        <p:txBody>
          <a:bodyPr/>
          <a:lstStyle/>
          <a:p>
            <a:r>
              <a:rPr lang="en-US" altLang="zh-CN" dirty="0" smtClean="0"/>
              <a:t>codec</a:t>
            </a:r>
            <a:r>
              <a:rPr lang="zh-CN" altLang="en-US" dirty="0" smtClean="0"/>
              <a:t>类插件</a:t>
            </a:r>
          </a:p>
          <a:p>
            <a:pPr lvl="1"/>
            <a:r>
              <a:rPr lang="zh-CN" altLang="en-US" dirty="0" smtClean="0"/>
              <a:t>常用的插件：</a:t>
            </a:r>
            <a:r>
              <a:rPr lang="en-US" altLang="zh-CN" dirty="0" smtClean="0"/>
              <a:t>plain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json_lines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rubydebug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multiline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我们还使用刚刚的例子，不过这次我们输入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我们设置输入源的 </a:t>
            </a:r>
            <a:r>
              <a:rPr lang="en-US" altLang="zh-CN" dirty="0" smtClean="0"/>
              <a:t>codec 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，在输入的时候选择 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数据批量导入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41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10274"/>
          </a:xfrm>
        </p:spPr>
        <p:txBody>
          <a:bodyPr/>
          <a:lstStyle/>
          <a:p>
            <a:r>
              <a:rPr lang="en-US" altLang="zh-CN" dirty="0" smtClean="0"/>
              <a:t>codec </a:t>
            </a:r>
            <a:r>
              <a:rPr lang="zh-CN" altLang="en-US" dirty="0" smtClean="0"/>
              <a:t>类插件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input{</a:t>
            </a:r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{ codec =&gt; "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" }</a:t>
            </a:r>
          </a:p>
          <a:p>
            <a:pPr lvl="2"/>
            <a:r>
              <a:rPr lang="en-US" altLang="zh-CN" dirty="0" smtClean="0"/>
              <a:t>} </a:t>
            </a:r>
          </a:p>
          <a:p>
            <a:pPr lvl="2"/>
            <a:r>
              <a:rPr lang="en-US" altLang="zh-CN" dirty="0" smtClean="0"/>
              <a:t>filter{ }</a:t>
            </a:r>
          </a:p>
          <a:p>
            <a:pPr lvl="2"/>
            <a:r>
              <a:rPr lang="en-US" altLang="zh-CN" dirty="0" smtClean="0"/>
              <a:t>output{</a:t>
            </a:r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{ codec =&gt; "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" }</a:t>
            </a:r>
          </a:p>
          <a:p>
            <a:pPr lvl="2"/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我们输入普通数据和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pPr lvl="1"/>
            <a:r>
              <a:rPr lang="pt-BR" altLang="zh-CN" dirty="0" smtClean="0"/>
              <a:t>{"a": 1, "c": 3, "b": 2}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31435"/>
          </a:xfrm>
        </p:spPr>
        <p:txBody>
          <a:bodyPr/>
          <a:lstStyle/>
          <a:p>
            <a:r>
              <a:rPr lang="en-US" altLang="zh-CN" dirty="0" smtClean="0"/>
              <a:t>codec </a:t>
            </a:r>
            <a:r>
              <a:rPr lang="zh-CN" altLang="en-US" dirty="0" smtClean="0"/>
              <a:t>类插件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 </a:t>
            </a:r>
            <a:r>
              <a:rPr lang="en-US" altLang="zh-CN" dirty="0" smtClean="0"/>
              <a:t>output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 在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不指定类型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 在 </a:t>
            </a:r>
            <a:r>
              <a:rPr lang="en-US" altLang="zh-CN" dirty="0" smtClean="0"/>
              <a:t>output </a:t>
            </a:r>
            <a:r>
              <a:rPr lang="zh-CN" altLang="en-US" dirty="0" smtClean="0"/>
              <a:t>不指定 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的输出结果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同时指定以后的输出结果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77875"/>
          </a:xfrm>
        </p:spPr>
        <p:txBody>
          <a:bodyPr/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input file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file{</a:t>
            </a:r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start_position</a:t>
            </a:r>
            <a:r>
              <a:rPr lang="en-US" altLang="zh-CN" dirty="0" smtClean="0"/>
              <a:t> =&gt; "beginning"</a:t>
            </a:r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sincedb_path</a:t>
            </a:r>
            <a:r>
              <a:rPr lang="en-US" altLang="zh-CN" dirty="0" smtClean="0"/>
              <a:t> =&gt; 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sincedb</a:t>
            </a:r>
            <a:r>
              <a:rPr lang="en-US" altLang="zh-CN" dirty="0" smtClean="0"/>
              <a:t>-access"</a:t>
            </a:r>
          </a:p>
          <a:p>
            <a:pPr lvl="2"/>
            <a:r>
              <a:rPr lang="en-US" altLang="zh-CN" dirty="0" smtClean="0"/>
              <a:t>    path =&gt; </a:t>
            </a:r>
            <a:r>
              <a:rPr lang="en-US" altLang="zh-CN" dirty="0" smtClean="0"/>
              <a:t>[“/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alog</a:t>
            </a:r>
            <a:r>
              <a:rPr lang="en-US" altLang="zh-CN" dirty="0" smtClean="0"/>
              <a:t>”, “/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/blog”]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type =&gt; '</a:t>
            </a:r>
            <a:r>
              <a:rPr lang="en-US" altLang="zh-CN" dirty="0" err="1" smtClean="0"/>
              <a:t>filelog</a:t>
            </a:r>
            <a:r>
              <a:rPr lang="en-US" altLang="zh-CN" dirty="0" smtClean="0"/>
              <a:t>'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 smtClean="0"/>
              <a:t>sincedb_path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记录读取文件的位置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start_position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配置第一次读取文件从什么地方开始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59518"/>
          </a:xfrm>
        </p:spPr>
        <p:txBody>
          <a:bodyPr/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input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tcp</a:t>
            </a:r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    host =&gt; "0.0.0.0"</a:t>
            </a:r>
          </a:p>
          <a:p>
            <a:pPr lvl="2"/>
            <a:r>
              <a:rPr lang="en-US" altLang="zh-CN" dirty="0" smtClean="0"/>
              <a:t>    port =&gt; 8888</a:t>
            </a:r>
          </a:p>
          <a:p>
            <a:pPr lvl="2"/>
            <a:r>
              <a:rPr lang="en-US" altLang="zh-CN" dirty="0" smtClean="0"/>
              <a:t>    type =&gt; "</a:t>
            </a:r>
            <a:r>
              <a:rPr lang="en-US" altLang="zh-CN" dirty="0" err="1" smtClean="0"/>
              <a:t>tcplog</a:t>
            </a:r>
            <a:r>
              <a:rPr lang="en-US" altLang="zh-CN" dirty="0" smtClean="0"/>
              <a:t>"</a:t>
            </a:r>
          </a:p>
          <a:p>
            <a:pPr lvl="2"/>
            <a:r>
              <a:rPr lang="en-US" altLang="zh-CN" dirty="0" smtClean="0"/>
              <a:t>}</a:t>
            </a:r>
          </a:p>
          <a:p>
            <a:pPr lvl="2"/>
            <a:r>
              <a:rPr lang="en-US" altLang="zh-CN" dirty="0" err="1" smtClean="0"/>
              <a:t>udp</a:t>
            </a:r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    host =&gt; "192.168.4.16"</a:t>
            </a:r>
          </a:p>
          <a:p>
            <a:pPr lvl="2"/>
            <a:r>
              <a:rPr lang="en-US" altLang="zh-CN" dirty="0" smtClean="0"/>
              <a:t>    port =&gt; 9999</a:t>
            </a:r>
          </a:p>
          <a:p>
            <a:pPr lvl="2"/>
            <a:r>
              <a:rPr lang="en-US" altLang="zh-CN" dirty="0" smtClean="0"/>
              <a:t>    type =&gt; "</a:t>
            </a:r>
            <a:r>
              <a:rPr lang="en-US" altLang="zh-CN" dirty="0" err="1" smtClean="0"/>
              <a:t>udplog</a:t>
            </a:r>
            <a:r>
              <a:rPr lang="en-US" altLang="zh-CN" dirty="0" smtClean="0"/>
              <a:t>"</a:t>
            </a:r>
          </a:p>
          <a:p>
            <a:pPr lvl="2"/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75071"/>
          </a:xfrm>
        </p:spPr>
        <p:txBody>
          <a:bodyPr/>
          <a:lstStyle/>
          <a:p>
            <a:r>
              <a:rPr lang="en-US" altLang="zh-CN" dirty="0" err="1" smtClean="0"/>
              <a:t>tcp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 </a:t>
            </a:r>
            <a:r>
              <a:rPr lang="zh-CN" altLang="en-US" dirty="0" smtClean="0"/>
              <a:t>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脚本，对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指定端口发送数据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function </a:t>
            </a:r>
            <a:r>
              <a:rPr lang="en-US" altLang="zh-CN" dirty="0" err="1" smtClean="0"/>
              <a:t>sendmsg</a:t>
            </a:r>
            <a:r>
              <a:rPr lang="en-US" altLang="zh-CN" dirty="0" smtClean="0"/>
              <a:t>(){</a:t>
            </a:r>
          </a:p>
          <a:p>
            <a:pPr lvl="2"/>
            <a:r>
              <a:rPr lang="en-US" altLang="zh-CN" dirty="0" smtClean="0"/>
              <a:t>    if (( $# == 4 )) &amp;&amp; [ $1 == "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" -o $1 == "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" ];then</a:t>
            </a:r>
          </a:p>
          <a:p>
            <a:pPr lvl="2"/>
            <a:r>
              <a:rPr lang="en-US" altLang="zh-CN" dirty="0" smtClean="0"/>
              <a:t>        exec 9&lt;&gt;/dev/$1/$2/$3</a:t>
            </a:r>
          </a:p>
          <a:p>
            <a:pPr lvl="2"/>
            <a:r>
              <a:rPr lang="en-US" altLang="zh-CN" dirty="0" smtClean="0"/>
              <a:t>        echo "$4" &gt;&amp;9</a:t>
            </a:r>
          </a:p>
          <a:p>
            <a:pPr lvl="2"/>
            <a:r>
              <a:rPr lang="en-US" altLang="zh-CN" dirty="0" smtClean="0"/>
              <a:t>        exec 9&lt;&amp;-</a:t>
            </a:r>
          </a:p>
          <a:p>
            <a:pPr lvl="2"/>
            <a:r>
              <a:rPr lang="en-US" altLang="zh-CN" dirty="0" smtClean="0"/>
              <a:t>    else</a:t>
            </a:r>
          </a:p>
          <a:p>
            <a:pPr lvl="2"/>
            <a:r>
              <a:rPr lang="en-US" altLang="zh-CN" dirty="0" smtClean="0"/>
              <a:t>        echo "$0 (</a:t>
            </a:r>
            <a:r>
              <a:rPr lang="en-US" altLang="zh-CN" dirty="0" err="1" smtClean="0"/>
              <a:t>tcp|udp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ipaddr</a:t>
            </a:r>
            <a:r>
              <a:rPr lang="en-US" altLang="zh-CN" dirty="0" smtClean="0"/>
              <a:t> port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"</a:t>
            </a:r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}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22475"/>
          </a:xfrm>
        </p:spPr>
        <p:txBody>
          <a:bodyPr/>
          <a:lstStyle/>
          <a:p>
            <a:r>
              <a:rPr lang="en-US" altLang="zh-CN" dirty="0" err="1" smtClean="0"/>
              <a:t>tcp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 </a:t>
            </a:r>
            <a:r>
              <a:rPr lang="zh-CN" altLang="en-US" dirty="0" smtClean="0"/>
              <a:t>练习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发送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sendmsg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192.168.4.10 8888 ‘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’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发送 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sendmsg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 192.168.4.10 9999 ‘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284250"/>
          </a:xfrm>
        </p:spPr>
        <p:txBody>
          <a:bodyPr/>
          <a:lstStyle/>
          <a:p>
            <a:r>
              <a:rPr lang="en-US" altLang="zh-CN" dirty="0" err="1" smtClean="0"/>
              <a:t>syslog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插件练习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syslog</a:t>
            </a:r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    host =&gt; "</a:t>
            </a:r>
            <a:r>
              <a:rPr lang="en-US" altLang="zh-CN" dirty="0" smtClean="0"/>
              <a:t>192.168.4.10"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port =&gt; 514</a:t>
            </a:r>
          </a:p>
          <a:p>
            <a:pPr lvl="2"/>
            <a:r>
              <a:rPr lang="en-US" altLang="zh-CN" dirty="0" smtClean="0"/>
              <a:t>    type =&gt; "</a:t>
            </a:r>
            <a:r>
              <a:rPr lang="en-US" altLang="zh-CN" dirty="0" err="1" smtClean="0"/>
              <a:t>syslog</a:t>
            </a:r>
            <a:r>
              <a:rPr lang="en-US" altLang="zh-CN" dirty="0" smtClean="0"/>
              <a:t>"</a:t>
            </a:r>
          </a:p>
          <a:p>
            <a:pPr lvl="2"/>
            <a:r>
              <a:rPr lang="en-US" altLang="zh-CN" dirty="0" smtClean="0"/>
              <a:t>}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err="1" smtClean="0"/>
              <a:t>rsyslog.conf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配置向远程发送数据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local0.info		@@192.168.4.10:514</a:t>
            </a:r>
          </a:p>
          <a:p>
            <a:pPr lvl="1"/>
            <a:r>
              <a:rPr lang="zh-CN" altLang="en-US" dirty="0" smtClean="0"/>
              <a:t>写 </a:t>
            </a:r>
            <a:r>
              <a:rPr lang="en-US" altLang="zh-CN" dirty="0" err="1" smtClean="0"/>
              <a:t>syslog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，查看状态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logger -p local0.info -t </a:t>
            </a:r>
            <a:r>
              <a:rPr lang="en-US" altLang="zh-CN" dirty="0" err="1" smtClean="0"/>
              <a:t>test_logstash</a:t>
            </a:r>
            <a:r>
              <a:rPr lang="en-US" altLang="zh-CN" dirty="0" smtClean="0"/>
              <a:t> 'test message'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02607"/>
          </a:xfrm>
        </p:spPr>
        <p:txBody>
          <a:bodyPr/>
          <a:lstStyle/>
          <a:p>
            <a:r>
              <a:rPr lang="en-US" altLang="zh-CN" dirty="0" smtClean="0"/>
              <a:t>filter </a:t>
            </a:r>
            <a:r>
              <a:rPr lang="en-US" altLang="zh-CN" dirty="0" err="1" smtClean="0"/>
              <a:t>grok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</a:t>
            </a:r>
            <a:r>
              <a:rPr lang="zh-CN" altLang="en-US" dirty="0" smtClean="0"/>
              <a:t>各种非结构化的日志数据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grok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使用正则表达式把飞结构化的数据结构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/>
              <a:t>分组匹配，正则表达式需要根据具体数据结构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虽然</a:t>
            </a:r>
            <a:r>
              <a:rPr lang="zh-CN" altLang="en-US" dirty="0" smtClean="0"/>
              <a:t>编写困难，但适用性极</a:t>
            </a:r>
            <a:r>
              <a:rPr lang="zh-CN" altLang="en-US" dirty="0" smtClean="0"/>
              <a:t>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几乎</a:t>
            </a:r>
            <a:r>
              <a:rPr lang="zh-CN" altLang="en-US" dirty="0" smtClean="0"/>
              <a:t>可以应用于各类数据</a:t>
            </a:r>
          </a:p>
          <a:p>
            <a:pPr lvl="2"/>
            <a:r>
              <a:rPr lang="en-US" altLang="zh-CN" dirty="0" err="1" smtClean="0"/>
              <a:t>grok</a:t>
            </a:r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        match =&gt; </a:t>
            </a:r>
            <a:r>
              <a:rPr lang="en-US" altLang="zh-CN" dirty="0" smtClean="0"/>
              <a:t>[“message”,“%{</a:t>
            </a:r>
            <a:r>
              <a:rPr lang="en-US" altLang="zh-CN" dirty="0" err="1" smtClean="0"/>
              <a:t>IP:ip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(?&lt;key&gt;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785652"/>
          </a:xfrm>
        </p:spPr>
        <p:txBody>
          <a:bodyPr/>
          <a:lstStyle/>
          <a:p>
            <a:r>
              <a:rPr lang="en-US" altLang="zh-CN" dirty="0" err="1" smtClean="0"/>
              <a:t>grok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正则分组匹配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匹配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时间戳 和 请求方法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"(?&lt;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&gt;(\d+\.){3}\d+) \S+ \S+ (?&lt;time&gt;.*\])\s+\"(?&lt;method&gt;[A-Z</a:t>
            </a:r>
            <a:r>
              <a:rPr lang="en-US" altLang="zh-CN" dirty="0" smtClean="0"/>
              <a:t>]+)"]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使用正则宏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%{</a:t>
            </a:r>
            <a:r>
              <a:rPr lang="en-US" altLang="zh-CN" dirty="0" err="1" smtClean="0"/>
              <a:t>IPORHOST:clientip</a:t>
            </a:r>
            <a:r>
              <a:rPr lang="en-US" altLang="zh-CN" dirty="0" smtClean="0"/>
              <a:t>} %{</a:t>
            </a:r>
            <a:r>
              <a:rPr lang="en-US" altLang="zh-CN" dirty="0" err="1" smtClean="0"/>
              <a:t>HTTPDUSER:ident</a:t>
            </a:r>
            <a:r>
              <a:rPr lang="en-US" altLang="zh-CN" dirty="0" smtClean="0"/>
              <a:t>} %{</a:t>
            </a:r>
            <a:r>
              <a:rPr lang="en-US" altLang="zh-CN" dirty="0" err="1" smtClean="0"/>
              <a:t>USER:auth</a:t>
            </a:r>
            <a:r>
              <a:rPr lang="en-US" altLang="zh-CN" dirty="0" smtClean="0"/>
              <a:t>} \[%{</a:t>
            </a:r>
            <a:r>
              <a:rPr lang="en-US" altLang="zh-CN" dirty="0" err="1" smtClean="0"/>
              <a:t>HTTPDATE:timestamp</a:t>
            </a:r>
            <a:r>
              <a:rPr lang="en-US" altLang="zh-CN" dirty="0" smtClean="0"/>
              <a:t>}\] \"%{</a:t>
            </a:r>
            <a:r>
              <a:rPr lang="en-US" altLang="zh-CN" dirty="0" err="1" smtClean="0"/>
              <a:t>WORD:verb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最终版本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%{COMMONAPACHELOG} \"(?&lt;</a:t>
            </a:r>
            <a:r>
              <a:rPr lang="en-US" altLang="zh-CN" dirty="0" err="1" smtClean="0"/>
              <a:t>referer</a:t>
            </a:r>
            <a:r>
              <a:rPr lang="en-US" altLang="zh-CN" dirty="0" smtClean="0"/>
              <a:t>&gt;[^\"]+)\" \"(?&lt;UA&gt;[^\"]+)\"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68697"/>
          </a:xfrm>
        </p:spPr>
        <p:txBody>
          <a:bodyPr/>
          <a:lstStyle/>
          <a:p>
            <a:r>
              <a:rPr lang="en-US" altLang="zh-CN" dirty="0" smtClean="0"/>
              <a:t>input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redis</a:t>
            </a:r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host =&gt; '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-server'</a:t>
            </a:r>
          </a:p>
          <a:p>
            <a:pPr lvl="2"/>
            <a:r>
              <a:rPr lang="en-US" altLang="zh-CN" dirty="0" smtClean="0"/>
              <a:t>port =&gt; '6379'</a:t>
            </a:r>
          </a:p>
          <a:p>
            <a:pPr lvl="2"/>
            <a:r>
              <a:rPr lang="en-US" altLang="zh-CN" dirty="0" err="1" smtClean="0"/>
              <a:t>data_type</a:t>
            </a:r>
            <a:r>
              <a:rPr lang="en-US" altLang="zh-CN" dirty="0" smtClean="0"/>
              <a:t> =&gt; 'list'</a:t>
            </a:r>
          </a:p>
          <a:p>
            <a:pPr lvl="2"/>
            <a:r>
              <a:rPr lang="en-US" altLang="zh-CN" dirty="0" smtClean="0"/>
              <a:t>key =&gt; 'lb'</a:t>
            </a:r>
          </a:p>
          <a:p>
            <a:pPr lvl="2"/>
            <a:r>
              <a:rPr lang="en-US" altLang="zh-CN" dirty="0" smtClean="0"/>
              <a:t>codec =&gt; '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'</a:t>
            </a:r>
          </a:p>
          <a:p>
            <a:pPr lvl="2"/>
            <a:r>
              <a:rPr lang="en-US" altLang="zh-CN" dirty="0" smtClean="0"/>
              <a:t>}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生产环境往往理由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来做缓冲，这里给出配置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数据批量导入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105739"/>
          </a:xfrm>
        </p:spPr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_bulk </a:t>
            </a:r>
            <a:r>
              <a:rPr lang="zh-CN" altLang="en-US" dirty="0" smtClean="0"/>
              <a:t>批量导入数据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批量导入数据使用 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方式，数据格式为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编码使用 </a:t>
            </a:r>
            <a:r>
              <a:rPr lang="en-US" altLang="zh-CN" dirty="0" smtClean="0"/>
              <a:t>data-binary</a:t>
            </a:r>
          </a:p>
          <a:p>
            <a:pPr lvl="1"/>
            <a:r>
              <a:rPr lang="zh-CN" altLang="en-US" dirty="0" smtClean="0"/>
              <a:t>导入含有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配置的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gzip</a:t>
            </a:r>
            <a:r>
              <a:rPr lang="en-US" altLang="zh-CN" dirty="0" smtClean="0"/>
              <a:t> –d </a:t>
            </a:r>
            <a:r>
              <a:rPr lang="en-US" altLang="zh-CN" dirty="0" err="1" smtClean="0"/>
              <a:t>logs.jsonl.gz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curl -XPOST 'http://192.168.4.14:9200/_bulk' --data-binary @</a:t>
            </a:r>
            <a:r>
              <a:rPr lang="en-US" altLang="zh-CN" dirty="0" err="1" smtClean="0"/>
              <a:t>logs.jsonl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gzip</a:t>
            </a:r>
            <a:r>
              <a:rPr lang="en-US" altLang="zh-CN" dirty="0" smtClean="0"/>
              <a:t> –d </a:t>
            </a:r>
            <a:r>
              <a:rPr lang="en-US" altLang="zh-CN" dirty="0" err="1" smtClean="0"/>
              <a:t>shakespeare.json.gz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curl -XPOST 'http://192.168.4.14:9200/_bulk' --data-binary @</a:t>
            </a:r>
            <a:r>
              <a:rPr lang="en-US" altLang="zh-CN" dirty="0" err="1" smtClean="0"/>
              <a:t>shakespeare.json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68697"/>
          </a:xfrm>
        </p:spPr>
        <p:txBody>
          <a:bodyPr/>
          <a:lstStyle/>
          <a:p>
            <a:r>
              <a:rPr lang="en-US" altLang="zh-CN" dirty="0" smtClean="0"/>
              <a:t>output ES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 [type] == "</a:t>
            </a:r>
            <a:r>
              <a:rPr lang="en-US" altLang="zh-CN" dirty="0" err="1" smtClean="0"/>
              <a:t>filelog</a:t>
            </a:r>
            <a:r>
              <a:rPr lang="en-US" altLang="zh-CN" dirty="0" smtClean="0"/>
              <a:t>"{</a:t>
            </a:r>
          </a:p>
          <a:p>
            <a:pPr lvl="2"/>
            <a:r>
              <a:rPr lang="en-US" altLang="zh-CN" dirty="0" err="1" smtClean="0"/>
              <a:t>elasticsearch</a:t>
            </a:r>
            <a:r>
              <a:rPr lang="en-US" altLang="zh-CN" dirty="0" smtClean="0"/>
              <a:t> {</a:t>
            </a:r>
          </a:p>
          <a:p>
            <a:pPr lvl="2"/>
            <a:r>
              <a:rPr lang="en-US" altLang="zh-CN" dirty="0" smtClean="0"/>
              <a:t>    hosts =&gt; ["192.168.4.15:9200"]</a:t>
            </a:r>
          </a:p>
          <a:p>
            <a:pPr lvl="2"/>
            <a:r>
              <a:rPr lang="en-US" altLang="zh-CN" dirty="0" smtClean="0"/>
              <a:t>    index =&gt; "weblog"</a:t>
            </a:r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flush_size</a:t>
            </a:r>
            <a:r>
              <a:rPr lang="en-US" altLang="zh-CN" dirty="0" smtClean="0"/>
              <a:t> =&gt; 2000</a:t>
            </a:r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idle_flush_time</a:t>
            </a:r>
            <a:r>
              <a:rPr lang="en-US" altLang="zh-CN" dirty="0" smtClean="0"/>
              <a:t> =&gt; 10</a:t>
            </a:r>
          </a:p>
          <a:p>
            <a:pPr lvl="2"/>
            <a:r>
              <a:rPr lang="en-US" altLang="zh-CN" dirty="0" smtClean="0"/>
              <a:t>}}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调试成功后，把数据写入 </a:t>
            </a:r>
            <a:r>
              <a:rPr lang="en-US" altLang="zh-CN" dirty="0" smtClean="0"/>
              <a:t>ES </a:t>
            </a: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557897"/>
          </a:xfrm>
        </p:spPr>
        <p:txBody>
          <a:bodyPr/>
          <a:lstStyle/>
          <a:p>
            <a:r>
              <a:rPr lang="en-US" altLang="zh-CN" dirty="0" smtClean="0"/>
              <a:t>input </a:t>
            </a:r>
            <a:r>
              <a:rPr lang="en-US" altLang="zh-CN" dirty="0" err="1" smtClean="0"/>
              <a:t>filebeats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2"/>
            <a:r>
              <a:rPr lang="fr-FR" altLang="zh-CN" dirty="0" smtClean="0"/>
              <a:t>beats {</a:t>
            </a:r>
          </a:p>
          <a:p>
            <a:pPr lvl="2"/>
            <a:r>
              <a:rPr lang="fr-FR" altLang="zh-CN" dirty="0" smtClean="0"/>
              <a:t>    port =&gt; 5044</a:t>
            </a:r>
          </a:p>
          <a:p>
            <a:pPr lvl="2"/>
            <a:r>
              <a:rPr lang="fr-FR" altLang="zh-CN" dirty="0" smtClean="0"/>
              <a:t>    codec =&gt; "json"</a:t>
            </a:r>
          </a:p>
          <a:p>
            <a:pPr lvl="2"/>
            <a:r>
              <a:rPr lang="fr-FR" altLang="zh-CN" dirty="0" smtClean="0"/>
              <a:t>}</a:t>
            </a:r>
          </a:p>
          <a:p>
            <a:pPr lvl="1"/>
            <a:r>
              <a:rPr lang="zh-CN" altLang="en-US" dirty="0" smtClean="0"/>
              <a:t>这个插件主要用来接收 </a:t>
            </a:r>
            <a:r>
              <a:rPr lang="en-US" altLang="zh-CN" dirty="0" smtClean="0"/>
              <a:t>beats </a:t>
            </a:r>
            <a:r>
              <a:rPr lang="zh-CN" altLang="en-US" dirty="0" smtClean="0"/>
              <a:t>类软件发送过来的数据，由于 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依赖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环境，而且占用资源非常大，我们往往不希望所有集群的机器都部署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环境安装 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，而使用更轻量的 </a:t>
            </a:r>
            <a:r>
              <a:rPr lang="en-US" altLang="zh-CN" dirty="0" err="1" smtClean="0"/>
              <a:t>filebeat</a:t>
            </a:r>
            <a:r>
              <a:rPr lang="en-US" altLang="zh-CN" dirty="0" smtClean="0"/>
              <a:t> 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797963"/>
          </a:xfrm>
        </p:spPr>
        <p:txBody>
          <a:bodyPr/>
          <a:lstStyle/>
          <a:p>
            <a:r>
              <a:rPr lang="en-US" altLang="zh-CN" dirty="0" err="1" smtClean="0"/>
              <a:t>filebeat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安装与配置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安装 </a:t>
            </a:r>
            <a:r>
              <a:rPr lang="en-US" altLang="zh-CN" dirty="0" err="1" smtClean="0"/>
              <a:t>filebeat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rpm -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</a:t>
            </a:r>
            <a:r>
              <a:rPr lang="en-US" altLang="zh-CN" dirty="0" smtClean="0"/>
              <a:t>filebeat-1.2.3-x86_64.rpm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修改配置文件 </a:t>
            </a:r>
            <a:r>
              <a:rPr lang="en-US" altLang="zh-CN" dirty="0" smtClean="0"/>
              <a:t>/</a:t>
            </a:r>
            <a:r>
              <a:rPr lang="en-US" altLang="zh-CN" dirty="0" smtClean="0"/>
              <a:t>etc/</a:t>
            </a:r>
            <a:r>
              <a:rPr lang="en-US" altLang="zh-CN" dirty="0" err="1" smtClean="0"/>
              <a:t>filebeat</a:t>
            </a:r>
            <a:r>
              <a:rPr lang="en-US" altLang="zh-CN" dirty="0" smtClean="0"/>
              <a:t>/filebeat.yml</a:t>
            </a:r>
          </a:p>
          <a:p>
            <a:pPr lvl="1"/>
            <a:r>
              <a:rPr lang="zh-CN" altLang="en-US" dirty="0" smtClean="0"/>
              <a:t>设置开机运行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systemctl</a:t>
            </a:r>
            <a:r>
              <a:rPr lang="en-US" altLang="zh-CN" dirty="0" smtClean="0"/>
              <a:t> </a:t>
            </a:r>
            <a:r>
              <a:rPr lang="en-US" altLang="zh-CN" dirty="0" smtClean="0"/>
              <a:t>enable </a:t>
            </a:r>
            <a:r>
              <a:rPr lang="en-US" altLang="zh-CN" dirty="0" err="1" smtClean="0"/>
              <a:t>filebeat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开启服务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filebeat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部分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59518"/>
          </a:xfrm>
        </p:spPr>
        <p:txBody>
          <a:bodyPr/>
          <a:lstStyle/>
          <a:p>
            <a:r>
              <a:rPr lang="zh-CN" altLang="en-US" dirty="0" smtClean="0"/>
              <a:t>修改配置文件 </a:t>
            </a:r>
            <a:r>
              <a:rPr lang="en-US" altLang="zh-CN" dirty="0" smtClean="0"/>
              <a:t>/</a:t>
            </a:r>
            <a:r>
              <a:rPr lang="en-US" altLang="zh-CN" dirty="0" smtClean="0"/>
              <a:t>etc/</a:t>
            </a:r>
            <a:r>
              <a:rPr lang="en-US" altLang="zh-CN" dirty="0" err="1" smtClean="0"/>
              <a:t>filebeat</a:t>
            </a:r>
            <a:r>
              <a:rPr lang="en-US" altLang="zh-CN" dirty="0" smtClean="0"/>
              <a:t>/filebeat.yml</a:t>
            </a:r>
          </a:p>
          <a:p>
            <a:pPr lvl="2"/>
            <a:r>
              <a:rPr lang="en-US" altLang="zh-CN" dirty="0" smtClean="0"/>
              <a:t>paths:</a:t>
            </a:r>
          </a:p>
          <a:p>
            <a:pPr lvl="2"/>
            <a:r>
              <a:rPr lang="en-US" altLang="zh-CN" dirty="0" smtClean="0"/>
              <a:t>        - /root/</a:t>
            </a:r>
            <a:r>
              <a:rPr lang="en-US" altLang="zh-CN" dirty="0" err="1" smtClean="0"/>
              <a:t>logs.jsonl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  </a:t>
            </a:r>
            <a:r>
              <a:rPr lang="en-US" altLang="zh-CN" dirty="0" err="1" smtClean="0"/>
              <a:t>document_type</a:t>
            </a:r>
            <a:r>
              <a:rPr lang="en-US" altLang="zh-CN" dirty="0" smtClean="0"/>
              <a:t>: </a:t>
            </a:r>
            <a:r>
              <a:rPr lang="en-US" altLang="zh-CN" dirty="0" smtClean="0"/>
              <a:t>weblog</a:t>
            </a:r>
          </a:p>
          <a:p>
            <a:pPr lvl="2"/>
            <a:r>
              <a:rPr lang="en-US" altLang="zh-CN" dirty="0" smtClean="0"/>
              <a:t>… …</a:t>
            </a:r>
          </a:p>
          <a:p>
            <a:pPr lvl="2"/>
            <a:r>
              <a:rPr lang="en-US" altLang="zh-CN" dirty="0" smtClean="0"/>
              <a:t>paths:</a:t>
            </a:r>
          </a:p>
          <a:p>
            <a:pPr lvl="2"/>
            <a:r>
              <a:rPr lang="en-US" altLang="zh-CN" dirty="0" smtClean="0"/>
              <a:t>        - /root/</a:t>
            </a:r>
            <a:r>
              <a:rPr lang="en-US" altLang="zh-CN" dirty="0" err="1" smtClean="0"/>
              <a:t>accounts.json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  </a:t>
            </a:r>
            <a:r>
              <a:rPr lang="en-US" altLang="zh-CN" dirty="0" err="1" smtClean="0"/>
              <a:t>document_type</a:t>
            </a:r>
            <a:r>
              <a:rPr lang="en-US" altLang="zh-CN" dirty="0" smtClean="0"/>
              <a:t>: account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output:</a:t>
            </a:r>
          </a:p>
          <a:p>
            <a:pPr lvl="2"/>
            <a:r>
              <a:rPr lang="en-US" altLang="zh-CN" dirty="0" smtClean="0"/>
              <a:t>  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    hosts: ["192.168.4.10:5044"]</a:t>
            </a:r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8" idx="1"/>
          </p:cNvCxnSpPr>
          <p:nvPr/>
        </p:nvCxnSpPr>
        <p:spPr>
          <a:xfrm flipV="1">
            <a:off x="2166271" y="1394422"/>
            <a:ext cx="605529" cy="1634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知识</a:t>
              </a:r>
              <a:r>
                <a:rPr lang="zh-CN" altLang="en-US" sz="2400" b="1" dirty="0" smtClean="0"/>
                <a:t>点总结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2771800" y="1214422"/>
            <a:ext cx="2232248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kibana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图像展示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30"/>
          <p:cNvCxnSpPr>
            <a:endCxn id="14" idx="1"/>
          </p:cNvCxnSpPr>
          <p:nvPr/>
        </p:nvCxnSpPr>
        <p:spPr>
          <a:xfrm flipV="1">
            <a:off x="2166271" y="3025137"/>
            <a:ext cx="533521" cy="39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699792" y="2845137"/>
            <a:ext cx="2304256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59345" y="157236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批量查询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59345" y="114298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批量导入数据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85572" y="278605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075486" y="20028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kibana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里展示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098293" y="320971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98293" y="363553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98293" y="406416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rubydebug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293" y="44927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98293" y="53472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098293" y="57836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72066" y="49263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072066" y="621227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filebeat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42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13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数据批量导入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702278"/>
          </a:xfrm>
        </p:spPr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_bulk </a:t>
            </a:r>
            <a:r>
              <a:rPr lang="zh-CN" altLang="en-US" dirty="0" smtClean="0"/>
              <a:t>批量导入数据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导入没有有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配置的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我们需要在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里面制定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type</a:t>
            </a:r>
          </a:p>
          <a:p>
            <a:pPr lvl="2"/>
            <a:r>
              <a:rPr lang="en-US" altLang="zh-CN" dirty="0" err="1" smtClean="0"/>
              <a:t>gzip</a:t>
            </a:r>
            <a:r>
              <a:rPr lang="en-US" altLang="zh-CN" dirty="0" smtClean="0"/>
              <a:t> –d </a:t>
            </a:r>
            <a:r>
              <a:rPr lang="en-US" altLang="zh-CN" dirty="0" err="1" smtClean="0"/>
              <a:t>accounts.json.gz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curl -XPOST 'http://192.168.4.14:9200/accounts/act/_bulk?pretty' --data-binary @</a:t>
            </a:r>
            <a:r>
              <a:rPr lang="en-US" altLang="zh-CN" dirty="0" err="1" smtClean="0"/>
              <a:t>accounts.json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数据批量查询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24315"/>
          </a:xfrm>
        </p:spPr>
        <p:txBody>
          <a:bodyPr/>
          <a:lstStyle/>
          <a:p>
            <a:r>
              <a:rPr lang="zh-CN" altLang="en-US" dirty="0" smtClean="0"/>
              <a:t>数据批量查询使用 </a:t>
            </a:r>
            <a:r>
              <a:rPr lang="en-US" altLang="zh-CN" dirty="0" smtClean="0"/>
              <a:t>GET</a:t>
            </a:r>
          </a:p>
          <a:p>
            <a:pPr lvl="2"/>
            <a:r>
              <a:rPr lang="en-US" altLang="zh-CN" dirty="0" smtClean="0"/>
              <a:t>curl -XGET 'http://192.168.4.11:9200/_mget?pretty' -d '{ </a:t>
            </a:r>
          </a:p>
          <a:p>
            <a:pPr lvl="2"/>
            <a:r>
              <a:rPr lang="en-US" altLang="zh-CN" dirty="0" smtClean="0"/>
              <a:t>    "docs":[</a:t>
            </a:r>
          </a:p>
          <a:p>
            <a:pPr lvl="2"/>
            <a:r>
              <a:rPr lang="en-US" altLang="zh-CN" dirty="0" smtClean="0"/>
              <a:t>        {</a:t>
            </a:r>
          </a:p>
          <a:p>
            <a:pPr lvl="2"/>
            <a:r>
              <a:rPr lang="en-US" altLang="zh-CN" dirty="0" smtClean="0"/>
              <a:t>            "_index": "accounts",</a:t>
            </a:r>
          </a:p>
          <a:p>
            <a:pPr lvl="2"/>
            <a:r>
              <a:rPr lang="en-US" altLang="zh-CN" dirty="0" smtClean="0"/>
              <a:t>            "_type:": "act",</a:t>
            </a:r>
          </a:p>
          <a:p>
            <a:pPr lvl="2"/>
            <a:r>
              <a:rPr lang="en-US" altLang="zh-CN" dirty="0" smtClean="0"/>
              <a:t>            "_id": 1</a:t>
            </a:r>
          </a:p>
          <a:p>
            <a:pPr lvl="2"/>
            <a:r>
              <a:rPr lang="en-US" altLang="zh-CN" dirty="0" smtClean="0"/>
              <a:t>        },</a:t>
            </a:r>
          </a:p>
          <a:p>
            <a:pPr lvl="2"/>
            <a:r>
              <a:rPr lang="en-US" altLang="zh-CN" dirty="0" smtClean="0"/>
              <a:t>        {</a:t>
            </a:r>
          </a:p>
          <a:p>
            <a:pPr lvl="2"/>
            <a:r>
              <a:rPr lang="en-US" altLang="zh-CN" dirty="0" smtClean="0"/>
              <a:t>            "_index": "accounts",</a:t>
            </a:r>
          </a:p>
          <a:p>
            <a:pPr lvl="2"/>
            <a:r>
              <a:rPr lang="en-US" altLang="zh-CN" dirty="0" smtClean="0"/>
              <a:t>            "_type:": "act",</a:t>
            </a:r>
          </a:p>
          <a:p>
            <a:pPr lvl="2"/>
            <a:r>
              <a:rPr lang="en-US" altLang="zh-CN" dirty="0" smtClean="0"/>
              <a:t>            "_id": 2</a:t>
            </a:r>
          </a:p>
          <a:p>
            <a:pPr lvl="2"/>
            <a:r>
              <a:rPr lang="en-US" altLang="zh-CN" dirty="0" smtClean="0"/>
              <a:t>        },</a:t>
            </a:r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数据批量查询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zh-CN" altLang="en-US" dirty="0" smtClean="0"/>
              <a:t>数据批量查询使用 </a:t>
            </a:r>
            <a:r>
              <a:rPr lang="en-US" altLang="zh-CN" dirty="0" smtClean="0"/>
              <a:t>GET</a:t>
            </a:r>
          </a:p>
          <a:p>
            <a:pPr lvl="1"/>
            <a:r>
              <a:rPr lang="zh-CN" altLang="en-US" dirty="0" smtClean="0"/>
              <a:t>续上一页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    {</a:t>
            </a:r>
          </a:p>
          <a:p>
            <a:pPr lvl="2"/>
            <a:r>
              <a:rPr lang="en-US" altLang="zh-CN" dirty="0" smtClean="0"/>
              <a:t>            "_index": "</a:t>
            </a:r>
            <a:r>
              <a:rPr lang="en-US" altLang="zh-CN" dirty="0" err="1" smtClean="0"/>
              <a:t>shakespeare</a:t>
            </a:r>
            <a:r>
              <a:rPr lang="en-US" altLang="zh-CN" dirty="0" smtClean="0"/>
              <a:t>",</a:t>
            </a:r>
          </a:p>
          <a:p>
            <a:pPr lvl="2"/>
            <a:r>
              <a:rPr lang="en-US" altLang="zh-CN" dirty="0" smtClean="0"/>
              <a:t>            "_type:": "scene",</a:t>
            </a:r>
          </a:p>
          <a:p>
            <a:pPr lvl="2"/>
            <a:r>
              <a:rPr lang="en-US" altLang="zh-CN" dirty="0" smtClean="0"/>
              <a:t>            "_id": 1</a:t>
            </a:r>
          </a:p>
          <a:p>
            <a:pPr lvl="2"/>
            <a:r>
              <a:rPr lang="en-US" altLang="zh-CN" dirty="0" smtClean="0"/>
              <a:t>        }</a:t>
            </a:r>
          </a:p>
          <a:p>
            <a:pPr lvl="2"/>
            <a:r>
              <a:rPr lang="en-US" altLang="zh-CN" dirty="0" smtClean="0"/>
              <a:t>    ]</a:t>
            </a:r>
          </a:p>
          <a:p>
            <a:pPr lvl="2"/>
            <a:r>
              <a:rPr lang="en-US" altLang="zh-CN" dirty="0" smtClean="0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map 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60279"/>
          </a:xfrm>
        </p:spPr>
        <p:txBody>
          <a:bodyPr/>
          <a:lstStyle/>
          <a:p>
            <a:r>
              <a:rPr lang="en-US" altLang="zh-CN" dirty="0" smtClean="0"/>
              <a:t>mapping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映射：创建索引的时候，可以预先定义字段的类型及相关属性。</a:t>
            </a:r>
          </a:p>
          <a:p>
            <a:pPr lvl="1"/>
            <a:r>
              <a:rPr lang="zh-CN" altLang="en-US" dirty="0" smtClean="0"/>
              <a:t>作用：这样会让索引建立得更加的细致和完善。</a:t>
            </a:r>
          </a:p>
          <a:p>
            <a:pPr lvl="1"/>
            <a:r>
              <a:rPr lang="zh-CN" altLang="en-US" dirty="0" smtClean="0"/>
              <a:t>分类：静态映射和动态映射。</a:t>
            </a:r>
          </a:p>
          <a:p>
            <a:pPr lvl="1"/>
            <a:r>
              <a:rPr lang="zh-CN" altLang="en-US" dirty="0" smtClean="0"/>
              <a:t>动态映射：自动根据数据进行相应的映射。</a:t>
            </a:r>
          </a:p>
          <a:p>
            <a:pPr lvl="1"/>
            <a:r>
              <a:rPr lang="zh-CN" altLang="en-US" dirty="0" smtClean="0"/>
              <a:t>静态映射：自定义字段映射数据类型。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1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14386</TotalTime>
  <Words>1795</Words>
  <Application>Microsoft Macintosh PowerPoint</Application>
  <PresentationFormat>全屏显示(4:3)</PresentationFormat>
  <Paragraphs>466</Paragraphs>
  <Slides>55</Slides>
  <Notes>53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大型架构</vt:lpstr>
      <vt:lpstr>幻灯片 2</vt:lpstr>
      <vt:lpstr>幻灯片 3</vt:lpstr>
      <vt:lpstr>数据批量导入</vt:lpstr>
      <vt:lpstr>数据批量导入</vt:lpstr>
      <vt:lpstr>数据批量导入</vt:lpstr>
      <vt:lpstr>数据批量查询</vt:lpstr>
      <vt:lpstr>数据批量查询</vt:lpstr>
      <vt:lpstr>map 映射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kibana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logstash 部分</vt:lpstr>
      <vt:lpstr>幻灯片 54</vt:lpstr>
      <vt:lpstr>总结和答疑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I</cp:lastModifiedBy>
  <cp:revision>2449</cp:revision>
  <cp:lastPrinted>2014-02-25T07:33:26Z</cp:lastPrinted>
  <dcterms:modified xsi:type="dcterms:W3CDTF">2017-08-18T13:24:32Z</dcterms:modified>
</cp:coreProperties>
</file>