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：大专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离职状态、随时待命上岗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，安装、配置、维护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熟悉Zabbix监控软件的部署，实现服务器系统性能、应用服务监控；</a:t>
            </a:r>
            <a:endParaRPr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的基本操作；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熟练shell、了解HTML/Css编程；服务启动、数据备份等一键脚本的能力；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888306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533035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办公网络环境搭建、防火墙、路由交换等设备配置以及网络优化与升级；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86" idx="0"/>
            </p:cNvCxnSpPr>
            <p:nvPr/>
          </p:nvCxnSpPr>
          <p:spPr>
            <a:xfrm>
              <a:off x="1656246" y="1836291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  <a:endCxn id="77" idx="0"/>
            </p:cNvCxnSpPr>
            <p:nvPr/>
          </p:nvCxnSpPr>
          <p:spPr>
            <a:xfrm>
              <a:off x="1656246" y="4140547"/>
              <a:ext cx="3597" cy="59766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384250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212662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2210" y="349247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197029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2013.7-2016.5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984785" y="1620268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0" y="3976502"/>
            <a:ext cx="6675814" cy="636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（一）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（二）项目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：营运部自动化分捡系统搭建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：后端中专场服务部署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由于快递业务的增长、业务需求量较大，为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减轻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负担、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效率、及分拣准确率，需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搭建自动化分捡系统。整个系统采用远程数据查询分是部署，服务段采用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多数据库主从集群，客户端采用多台信息查询系统，以及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台调度服务器，信息查询系统通过获取快件信息，在通过查询地址库（数据库）获取对应地址的地区代码，从而达成自动化分捡的目的。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3564483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演示</Application>
  <PresentationFormat>自定义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本兮</cp:lastModifiedBy>
  <cp:revision>141</cp:revision>
  <dcterms:created xsi:type="dcterms:W3CDTF">2018-01-10T09:29:00Z</dcterms:created>
  <dcterms:modified xsi:type="dcterms:W3CDTF">2018-08-07T04:47:43Z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