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22" y="216"/>
      </p:cViewPr>
      <p:guideLst>
        <p:guide orient="horz" pos="3969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aizhu.aizhu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378050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9361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428579"/>
            <a:ext cx="3597" cy="2016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6444803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659843" y="7092875"/>
            <a:ext cx="0" cy="45365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068538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6804843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7795233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" y="0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87368"/>
            <a:ext cx="6477123" cy="140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|2</a:t>
            </a:r>
            <a:r>
              <a:rPr lang="x-none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</a:t>
            </a:r>
            <a:r>
              <a:rPr lang="x-none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719576852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x-none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1"/>
              </a:rPr>
              <a:t>1048549775@qq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1"/>
              </a:rPr>
              <a:t>.com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3780507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651681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068539"/>
            <a:ext cx="6473526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性格魅力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专业魅力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悉企业物流、第三方物流的流程运作和操作标准；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掌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握一定的物流实际操作理论及仓储、运输运作流程；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善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于做数据分析、发现问题并提出可落地执行的改善方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、可自如运用办公软件，如：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Word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Excel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017" y="7586917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</a:t>
            </a:r>
            <a:r>
              <a:rPr lang="x-none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.4-201</a:t>
            </a:r>
            <a:r>
              <a:rPr lang="x-none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r>
              <a:rPr lang="x-none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endParaRPr lang="x-none" altLang="en-US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80282" y="7102889"/>
            <a:ext cx="6675814" cy="4526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工作岗位：质量管理专员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要负责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派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时效管理（时效类），具体事项如下五项：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</a:t>
            </a: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户催派时效管理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要求并监督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点管理人员每日截止时间前半小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进行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统查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询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，提醒未完成派件订单的收派员在规定时间内完成派件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避免客户来电催派。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</a:t>
            </a: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件催收时间管理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要求并监督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仓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库管理人员每日每隔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小时系统查询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提醒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未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完成订单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收派员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若规定时间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内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无法到达客户处的快递员要提前致电客户预约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避免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户来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电催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收。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网点一小时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事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件处理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定义：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发件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72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时内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未上门派件，客户来电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规定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网点一小时派件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）若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户来电查件后，未到达网点的快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：跟踪运输路径，知会中转部门优先中转，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实时跟踪未到达网点快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件，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到达网点后安排一小时内完成派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户来看查件后，快点已到达网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立即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网点管理人员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安排一小时内完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成派件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1"/>
            <a:ext cx="9001125" cy="12601575"/>
            <a:chOff x="2" y="1"/>
            <a:chExt cx="9001125" cy="12601575"/>
          </a:xfrm>
        </p:grpSpPr>
        <p:grpSp>
          <p:nvGrpSpPr>
            <p:cNvPr id="2" name="组合 1"/>
            <p:cNvGrpSpPr/>
            <p:nvPr/>
          </p:nvGrpSpPr>
          <p:grpSpPr>
            <a:xfrm>
              <a:off x="2" y="1"/>
              <a:ext cx="9001125" cy="12601575"/>
              <a:chOff x="2" y="1"/>
              <a:chExt cx="9001125" cy="12601575"/>
            </a:xfrm>
          </p:grpSpPr>
          <p:sp>
            <p:nvSpPr>
              <p:cNvPr id="19" name="直角三角形 18"/>
              <p:cNvSpPr/>
              <p:nvPr/>
            </p:nvSpPr>
            <p:spPr>
              <a:xfrm flipH="1">
                <a:off x="7740923" y="11367338"/>
                <a:ext cx="1253121" cy="1234238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2" y="1"/>
                <a:ext cx="9001125" cy="918145"/>
                <a:chOff x="0" y="0"/>
                <a:chExt cx="9001125" cy="918145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0" y="0"/>
                  <a:ext cx="9001125" cy="91814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00000"/>
                    </a:lnSpc>
                  </a:pPr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5" name="斜纹 54"/>
                <p:cNvSpPr/>
                <p:nvPr/>
              </p:nvSpPr>
              <p:spPr>
                <a:xfrm>
                  <a:off x="0" y="0"/>
                  <a:ext cx="1629184" cy="815567"/>
                </a:xfrm>
                <a:prstGeom prst="diagStrip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同心圆 72"/>
              <p:cNvSpPr/>
              <p:nvPr/>
            </p:nvSpPr>
            <p:spPr>
              <a:xfrm>
                <a:off x="1332210" y="3348459"/>
                <a:ext cx="648072" cy="648072"/>
              </a:xfrm>
              <a:prstGeom prst="donut">
                <a:avLst>
                  <a:gd name="adj" fmla="val 19503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直接连接符 73"/>
              <p:cNvCxnSpPr>
                <a:endCxn id="73" idx="0"/>
              </p:cNvCxnSpPr>
              <p:nvPr/>
            </p:nvCxnSpPr>
            <p:spPr>
              <a:xfrm>
                <a:off x="1649481" y="1404243"/>
                <a:ext cx="6765" cy="194421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73" idx="4"/>
                <a:endCxn id="86" idx="0"/>
              </p:cNvCxnSpPr>
              <p:nvPr/>
            </p:nvCxnSpPr>
            <p:spPr>
              <a:xfrm>
                <a:off x="1656246" y="3996531"/>
                <a:ext cx="0" cy="280831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86" idx="4"/>
                <a:endCxn id="77" idx="0"/>
              </p:cNvCxnSpPr>
              <p:nvPr/>
            </p:nvCxnSpPr>
            <p:spPr>
              <a:xfrm>
                <a:off x="1656246" y="7452915"/>
                <a:ext cx="3597" cy="15121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同心圆 76"/>
              <p:cNvSpPr/>
              <p:nvPr/>
            </p:nvSpPr>
            <p:spPr>
              <a:xfrm>
                <a:off x="1335807" y="8965083"/>
                <a:ext cx="648072" cy="648072"/>
              </a:xfrm>
              <a:prstGeom prst="donut">
                <a:avLst>
                  <a:gd name="adj" fmla="val 19503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>
                <a:off x="2124300" y="3672494"/>
                <a:ext cx="6189091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2124300" y="9325123"/>
                <a:ext cx="6189091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2124299" y="7154868"/>
                <a:ext cx="6189091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流程图: 合并 84"/>
              <p:cNvSpPr/>
              <p:nvPr/>
            </p:nvSpPr>
            <p:spPr>
              <a:xfrm rot="16200000" flipH="1">
                <a:off x="1523537" y="4286866"/>
                <a:ext cx="242016" cy="185425"/>
              </a:xfrm>
              <a:prstGeom prst="flowChartMerg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prst="slope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同心圆 85"/>
              <p:cNvSpPr/>
              <p:nvPr/>
            </p:nvSpPr>
            <p:spPr>
              <a:xfrm>
                <a:off x="1332210" y="6804843"/>
                <a:ext cx="648072" cy="648072"/>
              </a:xfrm>
              <a:prstGeom prst="donut">
                <a:avLst>
                  <a:gd name="adj" fmla="val 19503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880938" y="1836291"/>
                <a:ext cx="6675814" cy="1224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4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、</a:t>
                </a:r>
                <a:r>
                  <a:rPr lang="zh-CN" altLang="zh-CN" sz="1400" b="1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快件重量稽查</a:t>
                </a:r>
                <a:br>
                  <a:rPr lang="en-US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每日核查网点重量稽查结果，即</a:t>
                </a:r>
                <a:r>
                  <a:rPr lang="zh-CN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快件到达网点后，网点需上传快件重量稽查结果，稽查标准数量为网点等级乘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3</a:t>
                </a:r>
                <a:r>
                  <a:rPr lang="zh-CN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。 </a:t>
                </a:r>
                <a:endPara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1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5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、</a:t>
                </a:r>
                <a:r>
                  <a:rPr lang="zh-CN" altLang="zh-CN" sz="1400" b="1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薪</a:t>
                </a:r>
                <a:r>
                  <a:rPr lang="zh-CN" altLang="zh-CN" sz="1400" b="1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酬核算项目的提报</a:t>
                </a:r>
                <a:br>
                  <a:rPr lang="en-US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</a:br>
                <a:r>
                  <a:rPr lang="zh-CN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以上内容纳入点部主管及网点仓库管理员工资考核项（区内工资考核），每月协助人资薪酬专员完成点部工资考核项目的质量评分。</a:t>
                </a:r>
                <a:endPara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4017" y="4130533"/>
                <a:ext cx="1476227" cy="514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201</a:t>
                </a:r>
                <a:r>
                  <a:rPr lang="x-none" altLang="en-US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3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.7-201</a:t>
                </a:r>
                <a:r>
                  <a:rPr lang="x-none" altLang="en-US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4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.3</a:t>
                </a:r>
                <a:endPara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980282" y="2844402"/>
                <a:ext cx="6675814" cy="3086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83879" y="9541147"/>
                <a:ext cx="6768752" cy="14711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1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、</a:t>
                </a:r>
                <a:r>
                  <a:rPr lang="zh-CN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在</a:t>
                </a:r>
                <a:r>
                  <a:rPr lang="zh-CN" altLang="zh-CN" sz="1400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工作期间，参加过各种有关物流方面的培训，因理论考试与实际操作能力强，多次获得公司领导的表扬并给予了行政分的嘉</a:t>
                </a:r>
                <a:r>
                  <a:rPr lang="zh-CN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奖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；</a:t>
                </a:r>
                <a:endPara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2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、在收派失效管理方面，由于监督到位，连续半年质量考核达成全网考核标准并排名居于全网前十位，被授予荣誉证书并获得“太阳星称号”。</a:t>
                </a:r>
                <a:endPara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2124297" y="11259324"/>
                <a:ext cx="6189091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同心圆 98"/>
              <p:cNvSpPr/>
              <p:nvPr/>
            </p:nvSpPr>
            <p:spPr>
              <a:xfrm>
                <a:off x="1332208" y="10909299"/>
                <a:ext cx="648072" cy="648072"/>
              </a:xfrm>
              <a:prstGeom prst="donut">
                <a:avLst>
                  <a:gd name="adj" fmla="val 19503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80082" y="9027077"/>
                <a:ext cx="1155725" cy="514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荣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誉奖项</a:t>
                </a:r>
                <a:endParaRPr lang="zh-CN" altLang="en-US" b="1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cxnSp>
            <p:nvCxnSpPr>
              <p:cNvPr id="101" name="直接连接符 100"/>
              <p:cNvCxnSpPr>
                <a:stCxn id="77" idx="4"/>
                <a:endCxn id="99" idx="0"/>
              </p:cNvCxnSpPr>
              <p:nvPr/>
            </p:nvCxnSpPr>
            <p:spPr>
              <a:xfrm flipH="1">
                <a:off x="1656244" y="9613155"/>
                <a:ext cx="3599" cy="12961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流程图: 合并 27"/>
            <p:cNvSpPr/>
            <p:nvPr/>
          </p:nvSpPr>
          <p:spPr>
            <a:xfrm rot="16200000" flipH="1">
              <a:off x="1523536" y="7743250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4016" y="7586917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</a:t>
              </a:r>
              <a:r>
                <a:rPr lang="x-none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.4-201</a:t>
              </a:r>
              <a:r>
                <a:rPr lang="x-none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3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.6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980282" y="3924523"/>
            <a:ext cx="6675814" cy="2340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工作岗位：仓库管理员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工作描述：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、点部仓库收、派件的验收工作（包括及时性、回单与清单系统上传）；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、点部仓库物料的收发、保管工作，并建立物料收发存台账；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、进行异常快件的登记、上报与跟进处理；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、做好滞留件的登记、上报、跟踪、处理工作；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、负责点部所有快件质量、包装的检查与监督；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、公款催收催交工作，每天公款上交与月结客户款项回收；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、做好仓库防火、防盗、卫生清洁工作。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282" y="7380907"/>
            <a:ext cx="6675814" cy="1759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工作岗位：收派员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责网点快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递上门收、派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件，保证服务的及时性，保证客户的满意度，客户第一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！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、负责网点按天、及时上交营业款；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、负责月底进行月结客户账单核对、异常处理，并按时回收月结款。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Kingsoft Office WPP</Application>
  <PresentationFormat>自定义</PresentationFormat>
  <Paragraphs>47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root</cp:lastModifiedBy>
  <cp:revision>115</cp:revision>
  <dcterms:created xsi:type="dcterms:W3CDTF">2018-07-02T10:59:33Z</dcterms:created>
  <dcterms:modified xsi:type="dcterms:W3CDTF">2018-07-02T10:59:33Z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