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7"/>
  </p:handoutMasterIdLst>
  <p:sldIdLst>
    <p:sldId id="258" r:id="rId3"/>
    <p:sldId id="257" r:id="rId4"/>
    <p:sldId id="256" r:id="rId6"/>
  </p:sldIdLst>
  <p:sldSz cx="9001125" cy="126015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979"/>
    <a:srgbClr val="FF9999"/>
    <a:srgbClr val="00BAE6"/>
    <a:srgbClr val="62DBD8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2176" y="56"/>
      </p:cViewPr>
      <p:guideLst>
        <p:guide orient="horz" pos="3968"/>
        <p:guide pos="28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13935-6826-4E5A-9F8D-11E15A7CF0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B5C6D-D02C-4CB3-B40C-E1BE42EBF1F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694FF-D8EE-4A2A-8B73-07CCBABEAC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05038" y="685800"/>
            <a:ext cx="24479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1" y="4343401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C00E0-66C9-45A8-A163-71506521323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05038" y="685800"/>
            <a:ext cx="24479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C00E0-66C9-45A8-A163-7150652132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C00E0-66C9-45A8-A163-7150652132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085" y="3914660"/>
            <a:ext cx="7650956" cy="270117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7140893"/>
            <a:ext cx="6300788" cy="322040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5816" y="504650"/>
            <a:ext cx="2025253" cy="1075217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8" y="504650"/>
            <a:ext cx="5925741" cy="1075217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027" y="8097681"/>
            <a:ext cx="7650956" cy="25028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1027" y="5341088"/>
            <a:ext cx="7650956" cy="275659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0058" y="2940370"/>
            <a:ext cx="3975497" cy="83164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574" y="2940370"/>
            <a:ext cx="3975497" cy="83164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7" y="2820771"/>
            <a:ext cx="3977060" cy="1175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7" y="3996333"/>
            <a:ext cx="3977060" cy="72604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8" y="2820771"/>
            <a:ext cx="3978622" cy="1175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8" y="3996333"/>
            <a:ext cx="3978622" cy="72604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8" y="501730"/>
            <a:ext cx="2961308" cy="2135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9190" y="501733"/>
            <a:ext cx="5031880" cy="1075509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0058" y="2636999"/>
            <a:ext cx="2961308" cy="86198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4286" y="8821104"/>
            <a:ext cx="5400675" cy="10413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4286" y="1125975"/>
            <a:ext cx="5400675" cy="75609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64286" y="9862486"/>
            <a:ext cx="5400675" cy="14789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0058" y="504648"/>
            <a:ext cx="8101013" cy="2100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8" y="2940370"/>
            <a:ext cx="8101013" cy="8316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0058" y="11679797"/>
            <a:ext cx="2100263" cy="670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75385" y="11679797"/>
            <a:ext cx="2850356" cy="670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0808" y="11679797"/>
            <a:ext cx="2100263" cy="670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hyperlink" Target="mailto:1048549775@qq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163"/>
            <a:ext cx="9020294" cy="1260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心圆 1"/>
          <p:cNvSpPr/>
          <p:nvPr/>
        </p:nvSpPr>
        <p:spPr>
          <a:xfrm>
            <a:off x="1332210" y="2196332"/>
            <a:ext cx="648072" cy="648072"/>
          </a:xfrm>
          <a:prstGeom prst="donut">
            <a:avLst>
              <a:gd name="adj" fmla="val 19503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同心圆 15"/>
          <p:cNvSpPr/>
          <p:nvPr/>
        </p:nvSpPr>
        <p:spPr>
          <a:xfrm>
            <a:off x="1332210" y="4068539"/>
            <a:ext cx="648072" cy="648072"/>
          </a:xfrm>
          <a:prstGeom prst="donut">
            <a:avLst>
              <a:gd name="adj" fmla="val 19503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>
            <a:stCxn id="2" idx="4"/>
            <a:endCxn id="16" idx="0"/>
          </p:cNvCxnSpPr>
          <p:nvPr/>
        </p:nvCxnSpPr>
        <p:spPr>
          <a:xfrm>
            <a:off x="1656246" y="2844404"/>
            <a:ext cx="0" cy="122413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6" idx="4"/>
            <a:endCxn id="22" idx="0"/>
          </p:cNvCxnSpPr>
          <p:nvPr/>
        </p:nvCxnSpPr>
        <p:spPr>
          <a:xfrm>
            <a:off x="1656246" y="4716611"/>
            <a:ext cx="3597" cy="338437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同心圆 21"/>
          <p:cNvSpPr/>
          <p:nvPr/>
        </p:nvSpPr>
        <p:spPr>
          <a:xfrm>
            <a:off x="1335807" y="8100987"/>
            <a:ext cx="648072" cy="648072"/>
          </a:xfrm>
          <a:prstGeom prst="donut">
            <a:avLst>
              <a:gd name="adj" fmla="val 19503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直角三角形 18"/>
          <p:cNvSpPr/>
          <p:nvPr/>
        </p:nvSpPr>
        <p:spPr>
          <a:xfrm flipH="1">
            <a:off x="7740923" y="11367338"/>
            <a:ext cx="1253121" cy="1234238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2124300" y="2474349"/>
            <a:ext cx="618909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2124300" y="4356570"/>
            <a:ext cx="618909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2124300" y="11629379"/>
            <a:ext cx="618909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2124299" y="8461027"/>
            <a:ext cx="618909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80081" y="2196331"/>
            <a:ext cx="1155725" cy="514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基</a:t>
            </a:r>
            <a:r>
              <a:rPr lang="zh-CN" altLang="en-US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本信息</a:t>
            </a:r>
            <a:endParaRPr lang="zh-CN" altLang="en-US" b="1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5" name="流程图: 合并 34"/>
          <p:cNvSpPr/>
          <p:nvPr/>
        </p:nvSpPr>
        <p:spPr>
          <a:xfrm rot="16200000" flipH="1">
            <a:off x="1523537" y="9091377"/>
            <a:ext cx="242016" cy="185425"/>
          </a:xfrm>
          <a:prstGeom prst="flowChartMerg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prst="slop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68114" y="324123"/>
            <a:ext cx="3888432" cy="1512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-7618" y="-635"/>
            <a:ext cx="9001125" cy="1836291"/>
            <a:chOff x="0" y="0"/>
            <a:chExt cx="9001125" cy="1836291"/>
          </a:xfrm>
        </p:grpSpPr>
        <p:sp>
          <p:nvSpPr>
            <p:cNvPr id="42" name="矩形 41"/>
            <p:cNvSpPr/>
            <p:nvPr/>
          </p:nvSpPr>
          <p:spPr>
            <a:xfrm>
              <a:off x="0" y="0"/>
              <a:ext cx="9001125" cy="183629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斜纹 3"/>
            <p:cNvSpPr/>
            <p:nvPr/>
          </p:nvSpPr>
          <p:spPr>
            <a:xfrm>
              <a:off x="0" y="0"/>
              <a:ext cx="1629184" cy="1631134"/>
            </a:xfrm>
            <a:prstGeom prst="diagStrip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551832" y="252115"/>
              <a:ext cx="3056528" cy="13070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400" b="1" dirty="0" smtClean="0">
                  <a:latin typeface="方正姚体" panose="02010601030101010101" pitchFamily="2" charset="-122"/>
                  <a:ea typeface="方正姚体" panose="02010601030101010101" pitchFamily="2" charset="-122"/>
                </a:rPr>
                <a:t>个人简历</a:t>
              </a:r>
              <a:r>
                <a:rPr lang="en-US" altLang="zh-CN" sz="4400" b="1" dirty="0" smtClean="0">
                  <a:latin typeface="方正姚体" panose="02010601030101010101" pitchFamily="2" charset="-122"/>
                  <a:ea typeface="方正姚体" panose="02010601030101010101" pitchFamily="2" charset="-122"/>
                </a:rPr>
                <a:t>Resume</a:t>
              </a:r>
              <a:endParaRPr lang="zh-CN" altLang="en-US" sz="4400" b="1" dirty="0"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860602" y="815567"/>
              <a:ext cx="3938601" cy="876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lnSpc>
                  <a:spcPct val="200000"/>
                </a:lnSpc>
                <a:buFont typeface="Wingdings" panose="05000000000000000000" pitchFamily="2" charset="2"/>
                <a:buChar char="u"/>
              </a:pPr>
              <a:r>
                <a:rPr lang="zh-CN" altLang="en-US" sz="2000" b="1" dirty="0" smtClean="0">
                  <a:latin typeface="方正姚体" panose="02010601030101010101" pitchFamily="2" charset="-122"/>
                  <a:ea typeface="方正姚体" panose="02010601030101010101" pitchFamily="2" charset="-122"/>
                </a:rPr>
                <a:t>给我一个机会，还您一个奇迹。</a:t>
              </a:r>
              <a:endParaRPr lang="en-US" altLang="zh-CN" sz="2000" b="1" dirty="0" smtClean="0"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983881" y="2546356"/>
            <a:ext cx="6477123" cy="1738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柴雪新 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| 26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岁 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| 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已有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年工作经验 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| </a:t>
            </a: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学历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：大专</a:t>
            </a:r>
            <a:endParaRPr lang="en-US" altLang="zh-CN" sz="1400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现</a:t>
            </a:r>
            <a:r>
              <a:rPr lang="zh-CN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居住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于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陕西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-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西安 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| 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户</a:t>
            </a:r>
            <a:r>
              <a:rPr lang="zh-CN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口山西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-</a:t>
            </a:r>
            <a:r>
              <a:rPr lang="zh-CN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临汾</a:t>
            </a:r>
            <a:b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r>
              <a:rPr lang="zh-CN" altLang="zh-CN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手机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17719576852 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|  </a:t>
            </a:r>
            <a:r>
              <a:rPr lang="en-US" altLang="zh-CN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E-mail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r>
              <a:rPr lang="en-US" altLang="zh-CN" sz="1400" u="sng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hlinkClick r:id="rId1"/>
              </a:rPr>
              <a:t>1048549775@qq.com</a:t>
            </a:r>
            <a:endParaRPr lang="en-US" altLang="zh-CN" sz="1400" u="sng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目前状况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目前在职</a:t>
            </a:r>
            <a:r>
              <a:rPr sz="14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、</a:t>
            </a:r>
            <a:r>
              <a:rPr lang="zh-CN" sz="14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一周左右到岗</a:t>
            </a:r>
            <a:endParaRPr lang="zh-CN" sz="1400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80084" y="4068539"/>
            <a:ext cx="1155725" cy="514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自</a:t>
            </a:r>
            <a:r>
              <a:rPr lang="zh-CN" altLang="en-US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我评价</a:t>
            </a:r>
            <a:endParaRPr lang="zh-CN" altLang="en-US" b="1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80084" y="8172995"/>
            <a:ext cx="1155725" cy="514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工作经验</a:t>
            </a:r>
            <a:endParaRPr lang="zh-CN" altLang="en-US" b="1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983879" y="4356569"/>
            <a:ext cx="6473526" cy="4032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b="1" u="sng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个人品格</a:t>
            </a:r>
            <a:endParaRPr lang="en-US" altLang="zh-CN" sz="1400" b="1" u="sng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为人真诚，做事认真踏实，吃苦耐劳、勇于创新，学习及适应能力强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en-US" altLang="zh-CN" sz="1400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b="1" u="sng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专业知识</a:t>
            </a:r>
            <a:endParaRPr lang="en-US" altLang="zh-CN" sz="1400" b="1" u="sng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、掌握</a:t>
            </a:r>
            <a:r>
              <a:rPr lang="en-US" altLang="zh-CN" sz="1400" dirty="0" err="1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linux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系统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，安装、配置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；</a:t>
            </a:r>
            <a:endParaRPr lang="en-US" altLang="zh-CN" sz="1400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sz="14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熟练使用sed、awk、grep工具；</a:t>
            </a:r>
            <a:endParaRPr sz="140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sz="14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熟悉负载均衡高可用服务器部署，如Web环境（Nginx、Apache、Tomcat）；</a:t>
            </a:r>
            <a:endParaRPr sz="140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sz="14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熟悉Mysql数据库主从复制及部署、备份与恢复，集群搭建；</a:t>
            </a:r>
            <a:endParaRPr sz="140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5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sz="14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熟悉LVS、Nginx负载均衡服务器的原理、部署及优化，Keepalived高可用；</a:t>
            </a:r>
            <a:endParaRPr sz="140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6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熟练shell、了解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Go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编程；服务启动、数据备份等一键脚本的能力；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79577" y="8927511"/>
            <a:ext cx="1476227" cy="514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2018.7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至今</a:t>
            </a:r>
            <a:endParaRPr lang="zh-CN" altLang="en-US" sz="1400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944280" y="8604790"/>
            <a:ext cx="6675814" cy="3024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工作单位：陕西博龙文化有限公司       工作岗位：</a:t>
            </a:r>
            <a:r>
              <a:rPr lang="zh-CN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系统工程师</a:t>
            </a:r>
            <a:endParaRPr lang="en-US" altLang="zh-CN" sz="1400" b="1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endParaRPr lang="en-US" altLang="zh-CN" sz="1400" b="1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主要工作职责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b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CRM+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呼叫中心系统功能模块设计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文案编写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功能模块优化建议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；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软件中间层更新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软件服务器维护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;</a:t>
            </a:r>
            <a:endParaRPr lang="zh-CN" sz="1400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Web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网站更新、</a:t>
            </a:r>
            <a:r>
              <a:rPr 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服务器维护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、网站故障维修；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、呼叫中心系统故障维修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新员工电脑以及呼叫系统设备安装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;</a:t>
            </a:r>
            <a:endParaRPr lang="en-US" altLang="zh-CN" sz="1400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5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、办公系统安装以及故障维修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.</a:t>
            </a:r>
            <a:endParaRPr lang="en-US" altLang="zh-CN" sz="1400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cxnSp>
        <p:nvCxnSpPr>
          <p:cNvPr id="27" name="直接连接符 26"/>
          <p:cNvCxnSpPr>
            <a:stCxn id="22" idx="4"/>
          </p:cNvCxnSpPr>
          <p:nvPr/>
        </p:nvCxnSpPr>
        <p:spPr>
          <a:xfrm flipH="1">
            <a:off x="1656246" y="8749059"/>
            <a:ext cx="3597" cy="280831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984785" y="4418713"/>
            <a:ext cx="6675814" cy="2016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工作单位</a:t>
            </a:r>
            <a:r>
              <a:rPr lang="zh-CN" altLang="en-US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：顺丰仓配分公司</a:t>
            </a: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沈阳有限公司          工作岗位：质量管理中级专员</a:t>
            </a:r>
            <a:endParaRPr lang="en-US" altLang="zh-CN" sz="1400" b="1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工作年限：</a:t>
            </a:r>
            <a:r>
              <a:rPr lang="en-US" altLang="zh-CN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年零</a:t>
            </a:r>
            <a:r>
              <a:rPr lang="en-US" altLang="zh-CN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10</a:t>
            </a: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个月</a:t>
            </a:r>
            <a:endParaRPr lang="en-US" altLang="zh-CN" sz="1400" b="1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endParaRPr lang="en-US" altLang="zh-CN" sz="1400" b="1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主要工作职责</a:t>
            </a:r>
            <a:r>
              <a:rPr lang="zh-CN" altLang="zh-CN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endParaRPr lang="zh-CN" altLang="zh-CN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快件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时效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管理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包括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上门收件与派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件、中转、客户投诉等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时效类管理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980565" y="6774815"/>
            <a:ext cx="6675755" cy="3543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项目名称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：冷运分公司监控管理系统搭建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运行环境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Centos 6.8 </a:t>
            </a:r>
            <a:endParaRPr lang="en-US" altLang="zh-CN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硬件</a:t>
            </a:r>
            <a:r>
              <a:rPr lang="zh-CN" altLang="en-US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环境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Dell PowerEdge R710 </a:t>
            </a:r>
            <a:endParaRPr lang="en-US" altLang="zh-CN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责任</a:t>
            </a:r>
            <a:r>
              <a:rPr lang="zh-CN" altLang="en-US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描述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Web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高可用环境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搭建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项目</a:t>
            </a:r>
            <a:r>
              <a:rPr lang="zh-CN" altLang="en-US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简介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冷运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分公司营运需求，需搭建高可用、负载均衡的 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web 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集群。</a:t>
            </a:r>
            <a:endParaRPr lang="en-US" altLang="zh-CN" sz="1400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前端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采用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太服务器实现高可用、负载均衡的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web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集群，后端采用</a:t>
            </a:r>
            <a:r>
              <a:rPr lang="en-US" altLang="zh-CN" sz="1400" dirty="0" err="1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mysql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主从以及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GPS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服务器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实时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上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传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数据，从而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实现冷运分公司 7*27小时营运监控。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关键技术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 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Mysql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高可用 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+ Web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高可用个</a:t>
            </a:r>
            <a:endParaRPr lang="en-US" altLang="zh-CN" sz="1400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endParaRPr lang="en-US" altLang="zh-CN" sz="1400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endParaRPr lang="en-US" altLang="zh-CN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80082" y="6219418"/>
            <a:ext cx="1155725" cy="514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项目经验</a:t>
            </a:r>
            <a:endParaRPr lang="zh-CN" altLang="en-US" b="1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" y="158751"/>
            <a:ext cx="9001125" cy="12601575"/>
            <a:chOff x="2" y="1"/>
            <a:chExt cx="9001125" cy="12601575"/>
          </a:xfrm>
        </p:grpSpPr>
        <p:sp>
          <p:nvSpPr>
            <p:cNvPr id="19" name="直角三角形 18"/>
            <p:cNvSpPr/>
            <p:nvPr/>
          </p:nvSpPr>
          <p:spPr>
            <a:xfrm flipH="1">
              <a:off x="7740923" y="11367338"/>
              <a:ext cx="1253121" cy="1234238"/>
            </a:xfrm>
            <a:prstGeom prst="rt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2" y="1"/>
              <a:ext cx="9001125" cy="918145"/>
              <a:chOff x="0" y="0"/>
              <a:chExt cx="9001125" cy="918145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0" y="0"/>
                <a:ext cx="9001125" cy="91814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200000"/>
                  </a:lnSpc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斜纹 54"/>
              <p:cNvSpPr/>
              <p:nvPr/>
            </p:nvSpPr>
            <p:spPr>
              <a:xfrm>
                <a:off x="0" y="0"/>
                <a:ext cx="1629184" cy="815567"/>
              </a:xfrm>
              <a:prstGeom prst="diagStrip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3" name="同心圆 72"/>
            <p:cNvSpPr/>
            <p:nvPr/>
          </p:nvSpPr>
          <p:spPr>
            <a:xfrm>
              <a:off x="1332210" y="1188219"/>
              <a:ext cx="648072" cy="648072"/>
            </a:xfrm>
            <a:prstGeom prst="donut">
              <a:avLst>
                <a:gd name="adj" fmla="val 19503"/>
              </a:avLst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75" name="直接连接符 74"/>
            <p:cNvCxnSpPr>
              <a:stCxn id="73" idx="4"/>
              <a:endCxn id="4" idx="0"/>
            </p:cNvCxnSpPr>
            <p:nvPr/>
          </p:nvCxnSpPr>
          <p:spPr>
            <a:xfrm>
              <a:off x="1656715" y="1836420"/>
              <a:ext cx="0" cy="2226945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stCxn id="86" idx="4"/>
            </p:cNvCxnSpPr>
            <p:nvPr/>
          </p:nvCxnSpPr>
          <p:spPr>
            <a:xfrm flipH="1">
              <a:off x="1660525" y="6767830"/>
              <a:ext cx="635" cy="3493135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同心圆 76"/>
            <p:cNvSpPr/>
            <p:nvPr/>
          </p:nvSpPr>
          <p:spPr>
            <a:xfrm>
              <a:off x="1335807" y="10117211"/>
              <a:ext cx="648072" cy="648072"/>
            </a:xfrm>
            <a:prstGeom prst="donut">
              <a:avLst>
                <a:gd name="adj" fmla="val 19503"/>
              </a:avLst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2124300" y="1512254"/>
              <a:ext cx="6189091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2124300" y="10477251"/>
              <a:ext cx="6189091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2124299" y="6465685"/>
              <a:ext cx="6189091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流程图: 合并 84"/>
            <p:cNvSpPr/>
            <p:nvPr/>
          </p:nvSpPr>
          <p:spPr>
            <a:xfrm rot="16200000" flipH="1">
              <a:off x="1523537" y="4853316"/>
              <a:ext cx="242016" cy="185425"/>
            </a:xfrm>
            <a:prstGeom prst="flowChartMerge">
              <a:avLst/>
            </a:prstGeom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prst="slope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同心圆 85"/>
            <p:cNvSpPr/>
            <p:nvPr/>
          </p:nvSpPr>
          <p:spPr>
            <a:xfrm>
              <a:off x="1336655" y="6119470"/>
              <a:ext cx="648072" cy="648072"/>
            </a:xfrm>
            <a:prstGeom prst="donut">
              <a:avLst>
                <a:gd name="adj" fmla="val 19503"/>
              </a:avLst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144017" y="4696983"/>
              <a:ext cx="1476227" cy="5140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2013.7-2016.5</a:t>
              </a:r>
              <a:endPara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1980282" y="2844402"/>
              <a:ext cx="6675814" cy="30863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1983879" y="10577214"/>
              <a:ext cx="6768752" cy="10521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zh-CN" altLang="en-US" sz="1400" dirty="0" smtClean="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酷爱编程</a:t>
              </a:r>
              <a:endPara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zh-CN" altLang="en-US" sz="1400" dirty="0" smtClean="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喜欢</a:t>
              </a:r>
              <a:r>
                <a:rPr lang="zh-CN" altLang="en-US" sz="1400" dirty="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音乐、骑行，习惯中远距离的骑行</a:t>
              </a:r>
              <a:endPara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cxnSp>
          <p:nvCxnSpPr>
            <p:cNvPr id="98" name="直接连接符 97"/>
            <p:cNvCxnSpPr/>
            <p:nvPr/>
          </p:nvCxnSpPr>
          <p:spPr>
            <a:xfrm>
              <a:off x="2124297" y="11763380"/>
              <a:ext cx="6189091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同心圆 98"/>
            <p:cNvSpPr/>
            <p:nvPr/>
          </p:nvSpPr>
          <p:spPr>
            <a:xfrm>
              <a:off x="1332208" y="11413355"/>
              <a:ext cx="648072" cy="648072"/>
            </a:xfrm>
            <a:prstGeom prst="donut">
              <a:avLst>
                <a:gd name="adj" fmla="val 19503"/>
              </a:avLst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180082" y="10179205"/>
              <a:ext cx="1155725" cy="5140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兴趣爱好</a:t>
              </a:r>
              <a:endParaRPr lang="zh-CN" altLang="en-US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cxnSp>
          <p:nvCxnSpPr>
            <p:cNvPr id="101" name="直接连接符 100"/>
            <p:cNvCxnSpPr>
              <a:stCxn id="77" idx="4"/>
              <a:endCxn id="99" idx="0"/>
            </p:cNvCxnSpPr>
            <p:nvPr/>
          </p:nvCxnSpPr>
          <p:spPr>
            <a:xfrm flipH="1">
              <a:off x="1656244" y="10765283"/>
              <a:ext cx="3599" cy="64807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同心圆 3"/>
          <p:cNvSpPr/>
          <p:nvPr/>
        </p:nvSpPr>
        <p:spPr>
          <a:xfrm>
            <a:off x="1332210" y="4207644"/>
            <a:ext cx="648072" cy="648072"/>
          </a:xfrm>
          <a:prstGeom prst="donut">
            <a:avLst>
              <a:gd name="adj" fmla="val 19503"/>
            </a:avLst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1657985" y="4855845"/>
            <a:ext cx="0" cy="136779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2107790" y="4505711"/>
            <a:ext cx="618909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944280" y="1716310"/>
            <a:ext cx="6675814" cy="3024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工作单位：顺丰速运（沈阳）有限公司        工作岗位：</a:t>
            </a:r>
            <a:r>
              <a:rPr lang="en-US" altLang="zh-CN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IT</a:t>
            </a:r>
            <a:r>
              <a:rPr lang="zh-CN" altLang="en-US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科技运维初级</a:t>
            </a: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专员</a:t>
            </a:r>
            <a:endParaRPr lang="en-US" altLang="zh-CN" sz="1400" b="1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工作年限：两年</a:t>
            </a:r>
            <a:endParaRPr lang="en-US" altLang="zh-CN" sz="1400" b="1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endParaRPr lang="en-US" altLang="zh-CN" sz="1400" b="1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主要工作职责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b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、负责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办公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系统与软件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系统的配置、安装管理与维护工作；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、半自动化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分拣、</a:t>
            </a:r>
            <a:r>
              <a:rPr lang="zh-CN" altLang="en-US" sz="14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</a:t>
            </a:r>
            <a:r>
              <a:rPr lang="zh-CN" altLang="en-US" sz="140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客户系统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搭建、系统与硬件故障维修；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Web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网站更新、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App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应用升级、分捡系统数据库维护更新；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、用</a:t>
            </a:r>
            <a:r>
              <a:rPr lang="en-US" altLang="zh-CN" sz="1400" dirty="0" err="1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zabbix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对硬件运行环境进行监控、并对数据进行分析，系统故障排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查。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44017" y="2059351"/>
            <a:ext cx="1476227" cy="514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2016.5-2018.5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3" name="流程图: 合并 32"/>
          <p:cNvSpPr/>
          <p:nvPr/>
        </p:nvSpPr>
        <p:spPr>
          <a:xfrm rot="16200000" flipH="1">
            <a:off x="1540047" y="2223781"/>
            <a:ext cx="242016" cy="185425"/>
          </a:xfrm>
          <a:prstGeom prst="flowChartMerg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prst="slop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1094</Words>
  <Application>WPS 演示</Application>
  <PresentationFormat>自定义</PresentationFormat>
  <Paragraphs>72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方正姚体</vt:lpstr>
      <vt:lpstr>微软雅黑</vt:lpstr>
      <vt:lpstr>文泉驿微米黑</vt:lpstr>
      <vt:lpstr>宋体</vt:lpstr>
      <vt:lpstr>Arial Unicode MS</vt:lpstr>
      <vt:lpstr>Calibri</vt:lpstr>
      <vt:lpstr>DejaVu Sans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柴雪黎(XueLi Chai)-速运沈阳区</dc:creator>
  <cp:lastModifiedBy>root</cp:lastModifiedBy>
  <cp:revision>144</cp:revision>
  <dcterms:created xsi:type="dcterms:W3CDTF">2018-10-17T09:19:10Z</dcterms:created>
  <dcterms:modified xsi:type="dcterms:W3CDTF">2018-10-17T09:19:10Z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