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7"/>
  </p:notesMasterIdLst>
  <p:handoutMasterIdLst>
    <p:handoutMasterId r:id="rId68"/>
  </p:handoutMasterIdLst>
  <p:sldIdLst>
    <p:sldId id="331" r:id="rId2"/>
    <p:sldId id="257" r:id="rId3"/>
    <p:sldId id="302" r:id="rId4"/>
    <p:sldId id="303" r:id="rId5"/>
    <p:sldId id="378" r:id="rId6"/>
    <p:sldId id="304" r:id="rId7"/>
    <p:sldId id="379" r:id="rId8"/>
    <p:sldId id="381" r:id="rId9"/>
    <p:sldId id="382" r:id="rId10"/>
    <p:sldId id="380" r:id="rId11"/>
    <p:sldId id="341" r:id="rId12"/>
    <p:sldId id="383" r:id="rId13"/>
    <p:sldId id="384" r:id="rId14"/>
    <p:sldId id="390" r:id="rId15"/>
    <p:sldId id="385" r:id="rId16"/>
    <p:sldId id="386" r:id="rId17"/>
    <p:sldId id="387" r:id="rId18"/>
    <p:sldId id="388" r:id="rId19"/>
    <p:sldId id="389" r:id="rId20"/>
    <p:sldId id="391" r:id="rId21"/>
    <p:sldId id="392" r:id="rId22"/>
    <p:sldId id="393" r:id="rId23"/>
    <p:sldId id="395" r:id="rId24"/>
    <p:sldId id="396" r:id="rId25"/>
    <p:sldId id="399" r:id="rId26"/>
    <p:sldId id="400" r:id="rId27"/>
    <p:sldId id="401" r:id="rId28"/>
    <p:sldId id="402" r:id="rId29"/>
    <p:sldId id="403" r:id="rId30"/>
    <p:sldId id="394" r:id="rId31"/>
    <p:sldId id="404" r:id="rId32"/>
    <p:sldId id="405" r:id="rId33"/>
    <p:sldId id="406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4" r:id="rId48"/>
    <p:sldId id="425" r:id="rId49"/>
    <p:sldId id="423" r:id="rId50"/>
    <p:sldId id="431" r:id="rId51"/>
    <p:sldId id="426" r:id="rId52"/>
    <p:sldId id="427" r:id="rId53"/>
    <p:sldId id="428" r:id="rId54"/>
    <p:sldId id="429" r:id="rId55"/>
    <p:sldId id="430" r:id="rId56"/>
    <p:sldId id="407" r:id="rId57"/>
    <p:sldId id="433" r:id="rId58"/>
    <p:sldId id="434" r:id="rId59"/>
    <p:sldId id="435" r:id="rId60"/>
    <p:sldId id="432" r:id="rId61"/>
    <p:sldId id="408" r:id="rId62"/>
    <p:sldId id="377" r:id="rId63"/>
    <p:sldId id="436" r:id="rId64"/>
    <p:sldId id="437" r:id="rId65"/>
    <p:sldId id="361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  <p:cmAuthor id="2" name="TY" initials="TY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03" autoAdjust="0"/>
    <p:restoredTop sz="93514" autoAdjust="0"/>
  </p:normalViewPr>
  <p:slideViewPr>
    <p:cSldViewPr>
      <p:cViewPr varScale="1">
        <p:scale>
          <a:sx n="66" d="100"/>
          <a:sy n="6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1132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80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804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804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804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80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626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历史起源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980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NSD HADOOP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44008" y="3558904"/>
            <a:ext cx="2232273" cy="647675"/>
          </a:xfrm>
        </p:spPr>
        <p:txBody>
          <a:bodyPr/>
          <a:lstStyle/>
          <a:p>
            <a:r>
              <a:rPr lang="en-US" altLang="zh-CN" dirty="0" smtClean="0"/>
              <a:t>DAY02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838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11676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、配置 </a:t>
            </a:r>
            <a:r>
              <a:rPr lang="en-US" altLang="zh-CN" dirty="0" smtClean="0"/>
              <a:t>SSH </a:t>
            </a:r>
            <a:r>
              <a:rPr lang="zh-CN" altLang="en-US" dirty="0" smtClean="0"/>
              <a:t>信任关系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注意：不能出现要求输入 </a:t>
            </a:r>
            <a:r>
              <a:rPr lang="en-US" altLang="zh-CN" dirty="0" smtClean="0"/>
              <a:t>yes </a:t>
            </a:r>
            <a:r>
              <a:rPr lang="zh-CN" altLang="en-US" dirty="0" smtClean="0"/>
              <a:t>的情况，每台机器都要能登录成功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ssh-keygen</a:t>
            </a:r>
            <a:r>
              <a:rPr lang="en-US" altLang="zh-CN" dirty="0" smtClean="0"/>
              <a:t> -b 2048 -t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-N '' -f key</a:t>
            </a:r>
          </a:p>
          <a:p>
            <a:pPr lvl="1"/>
            <a:r>
              <a:rPr lang="en-US" altLang="zh-CN" dirty="0" err="1" smtClean="0"/>
              <a:t>ssh</a:t>
            </a:r>
            <a:r>
              <a:rPr lang="en-US" altLang="zh-CN" dirty="0" smtClean="0"/>
              <a:t>-copy-id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./key.pub root@ip.xx.xx.xx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分布式文件系统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05411"/>
          </a:xfrm>
        </p:spPr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完全分布式系统配置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配置  </a:t>
            </a:r>
            <a:r>
              <a:rPr lang="en-US" altLang="zh-CN" dirty="0" smtClean="0"/>
              <a:t>hadoop-env.sh</a:t>
            </a:r>
          </a:p>
          <a:p>
            <a:pPr lvl="1"/>
            <a:r>
              <a:rPr lang="zh-CN" altLang="en-US" dirty="0" smtClean="0"/>
              <a:t>配置  </a:t>
            </a:r>
            <a:r>
              <a:rPr lang="en-US" altLang="zh-CN" dirty="0" smtClean="0"/>
              <a:t>core-site.xml</a:t>
            </a:r>
          </a:p>
          <a:p>
            <a:pPr lvl="1"/>
            <a:r>
              <a:rPr lang="zh-CN" altLang="en-US" dirty="0" smtClean="0"/>
              <a:t>配置  </a:t>
            </a:r>
            <a:r>
              <a:rPr lang="en-US" altLang="zh-CN" dirty="0" smtClean="0"/>
              <a:t>hdfs-site.xml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182410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完全分布式配置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hadoop-env.sh</a:t>
            </a:r>
          </a:p>
          <a:p>
            <a:pPr lvl="2"/>
            <a:r>
              <a:rPr lang="en-US" altLang="zh-CN" dirty="0" smtClean="0"/>
              <a:t>which  java</a:t>
            </a:r>
          </a:p>
          <a:p>
            <a:pPr lvl="2"/>
            <a:r>
              <a:rPr lang="en-US" altLang="zh-CN" dirty="0" err="1" smtClean="0"/>
              <a:t>readlink</a:t>
            </a:r>
            <a:r>
              <a:rPr lang="en-US" altLang="zh-CN" dirty="0" smtClean="0"/>
              <a:t> –f  $(which java)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JAVA_HOME=“”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274743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完全分布式配置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hadoop-env.sh</a:t>
            </a:r>
          </a:p>
          <a:p>
            <a:pPr lvl="2"/>
            <a:r>
              <a:rPr lang="en-US" altLang="zh-CN" dirty="0" smtClean="0"/>
              <a:t>HADOOP_CONF_DIR=${HADOOP_CONF_DIR:-"/etc/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"}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配置  </a:t>
            </a:r>
            <a:r>
              <a:rPr lang="en-US" altLang="zh-CN" dirty="0" smtClean="0"/>
              <a:t>HADOOP_CONF_DIR  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653582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完全分布式配置</a:t>
            </a:r>
            <a:endParaRPr lang="en-US" altLang="zh-CN" dirty="0" smtClean="0"/>
          </a:p>
          <a:p>
            <a:r>
              <a:rPr lang="en-US" altLang="zh-CN" dirty="0" smtClean="0"/>
              <a:t>core-site.xml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&lt;property&gt;</a:t>
            </a:r>
          </a:p>
          <a:p>
            <a:pPr lvl="2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fs.defaultFS</a:t>
            </a:r>
            <a:r>
              <a:rPr lang="en-US" altLang="zh-CN" dirty="0" smtClean="0"/>
              <a:t>&lt;/name&gt;</a:t>
            </a:r>
          </a:p>
          <a:p>
            <a:pPr lvl="2"/>
            <a:r>
              <a:rPr lang="en-US" altLang="zh-CN" dirty="0" smtClean="0"/>
              <a:t>        &lt;value&gt;hdfs://192.168.4.10:9000&lt;/value&gt;</a:t>
            </a:r>
          </a:p>
          <a:p>
            <a:pPr lvl="2"/>
            <a:r>
              <a:rPr lang="en-US" altLang="zh-CN" dirty="0" smtClean="0"/>
              <a:t>    &lt;/property&gt;</a:t>
            </a:r>
          </a:p>
          <a:p>
            <a:pPr lvl="2"/>
            <a:r>
              <a:rPr lang="en-US" altLang="zh-CN" dirty="0" smtClean="0"/>
              <a:t>    &lt;property&gt;</a:t>
            </a:r>
          </a:p>
          <a:p>
            <a:pPr lvl="2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hadoop.tmp.dir</a:t>
            </a:r>
            <a:r>
              <a:rPr lang="en-US" altLang="zh-CN" dirty="0" smtClean="0"/>
              <a:t>&lt;/name&gt;</a:t>
            </a:r>
          </a:p>
          <a:p>
            <a:pPr lvl="2"/>
            <a:r>
              <a:rPr lang="en-US" altLang="zh-CN" dirty="0" smtClean="0"/>
              <a:t>        &lt;value&gt;/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&lt;/value&gt;</a:t>
            </a:r>
          </a:p>
          <a:p>
            <a:pPr lvl="2"/>
            <a:r>
              <a:rPr lang="en-US" altLang="zh-CN" dirty="0" smtClean="0"/>
              <a:t>        &lt;description&gt;A base for other temporary   directories.&lt;/description&gt;</a:t>
            </a:r>
          </a:p>
          <a:p>
            <a:pPr lvl="2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13297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完全分布式配置</a:t>
            </a:r>
            <a:endParaRPr lang="en-US" altLang="zh-CN" dirty="0" smtClean="0"/>
          </a:p>
          <a:p>
            <a:r>
              <a:rPr lang="en-US" altLang="zh-CN" dirty="0" smtClean="0"/>
              <a:t>core-site.xml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&lt;value&gt;hdfs://192.168.4.10:9000&lt;/value&gt;</a:t>
            </a:r>
          </a:p>
          <a:p>
            <a:pPr lvl="1"/>
            <a:r>
              <a:rPr lang="en-US" altLang="zh-CN" dirty="0" smtClean="0"/>
              <a:t>&lt;value&gt;/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&lt;/value&gt;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注意：所有机器上都要创建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mkdir</a:t>
            </a:r>
            <a:r>
              <a:rPr lang="en-US" altLang="zh-CN" dirty="0" smtClean="0"/>
              <a:t> –p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24315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hdfs-site.xml</a:t>
            </a:r>
          </a:p>
          <a:p>
            <a:pPr lvl="2"/>
            <a:r>
              <a:rPr lang="en-US" altLang="zh-CN" dirty="0" smtClean="0"/>
              <a:t>&lt;property&gt;</a:t>
            </a:r>
          </a:p>
          <a:p>
            <a:pPr lvl="2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dfs.namenode.http</a:t>
            </a:r>
            <a:r>
              <a:rPr lang="en-US" altLang="zh-CN" dirty="0" smtClean="0"/>
              <a:t>-address&lt;/name&gt;</a:t>
            </a:r>
          </a:p>
          <a:p>
            <a:pPr lvl="2"/>
            <a:r>
              <a:rPr lang="en-US" altLang="zh-CN" dirty="0" smtClean="0"/>
              <a:t>    &lt;value&gt;192.168.4.10:50070&lt;/value&gt;</a:t>
            </a:r>
          </a:p>
          <a:p>
            <a:pPr lvl="2"/>
            <a:r>
              <a:rPr lang="en-US" altLang="zh-CN" dirty="0" smtClean="0"/>
              <a:t>&lt;/property&gt;</a:t>
            </a:r>
          </a:p>
          <a:p>
            <a:pPr lvl="2"/>
            <a:r>
              <a:rPr lang="en-US" altLang="zh-CN" dirty="0" smtClean="0"/>
              <a:t>&lt;property&gt;</a:t>
            </a:r>
          </a:p>
          <a:p>
            <a:pPr lvl="2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dfs.namenode.secondary.http</a:t>
            </a:r>
            <a:r>
              <a:rPr lang="en-US" altLang="zh-CN" dirty="0" smtClean="0"/>
              <a:t>-address&lt;/name&gt;</a:t>
            </a:r>
          </a:p>
          <a:p>
            <a:pPr lvl="2"/>
            <a:r>
              <a:rPr lang="en-US" altLang="zh-CN" dirty="0" smtClean="0"/>
              <a:t>    &lt;value&gt;192.168.4.10:50090&lt;/value&gt;</a:t>
            </a:r>
          </a:p>
          <a:p>
            <a:pPr lvl="2"/>
            <a:r>
              <a:rPr lang="en-US" altLang="zh-CN" dirty="0" smtClean="0"/>
              <a:t>&lt;/property&gt;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&lt;property&gt;</a:t>
            </a:r>
          </a:p>
          <a:p>
            <a:pPr lvl="2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dfs.replication</a:t>
            </a:r>
            <a:r>
              <a:rPr lang="en-US" altLang="zh-CN" dirty="0" smtClean="0"/>
              <a:t>&lt;/name&gt;</a:t>
            </a:r>
          </a:p>
          <a:p>
            <a:pPr lvl="2"/>
            <a:r>
              <a:rPr lang="en-US" altLang="zh-CN" dirty="0" smtClean="0"/>
              <a:t>        &lt;value&gt;2&lt;/value&gt;</a:t>
            </a:r>
          </a:p>
          <a:p>
            <a:pPr lvl="2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70427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完全分布式配置</a:t>
            </a:r>
            <a:endParaRPr lang="en-US" altLang="zh-CN" dirty="0" smtClean="0"/>
          </a:p>
          <a:p>
            <a:r>
              <a:rPr lang="en-US" altLang="zh-CN" dirty="0" smtClean="0"/>
              <a:t>hdfs-site.xml</a:t>
            </a:r>
          </a:p>
          <a:p>
            <a:pPr lvl="1"/>
            <a:r>
              <a:rPr lang="en-US" altLang="zh-CN" dirty="0" err="1" smtClean="0"/>
              <a:t>dfs.namenode.http</a:t>
            </a:r>
            <a:r>
              <a:rPr lang="en-US" altLang="zh-CN" dirty="0" smtClean="0"/>
              <a:t>-address</a:t>
            </a:r>
          </a:p>
          <a:p>
            <a:pPr lvl="1"/>
            <a:r>
              <a:rPr lang="en-US" altLang="zh-CN" dirty="0" err="1" smtClean="0"/>
              <a:t>dfs.namenode.secondary.http</a:t>
            </a:r>
            <a:r>
              <a:rPr lang="en-US" altLang="zh-CN" dirty="0" smtClean="0"/>
              <a:t>-address</a:t>
            </a:r>
          </a:p>
          <a:p>
            <a:pPr lvl="1"/>
            <a:r>
              <a:rPr lang="en-US" altLang="zh-CN" dirty="0" err="1" smtClean="0"/>
              <a:t>dfs.namenode.name.dir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dfs.datanode.data.dir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dfs.replication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dfs.webhdfs.enabled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dfs.permissions.enabled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54655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完全分布式配置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配置完成以后，把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的文件夹拷贝到所有机器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上执行格式化操作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–format</a:t>
            </a: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在没有报错的情况下启动集群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/start-dfs.sh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十字形 8"/>
          <p:cNvSpPr>
            <a:spLocks noChangeArrowheads="1"/>
          </p:cNvSpPr>
          <p:nvPr/>
        </p:nvSpPr>
        <p:spPr bwMode="auto">
          <a:xfrm>
            <a:off x="142875" y="6215063"/>
            <a:ext cx="504825" cy="504825"/>
          </a:xfrm>
          <a:prstGeom prst="plus">
            <a:avLst>
              <a:gd name="adj" fmla="val 3783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075" name="十字形 9"/>
          <p:cNvSpPr>
            <a:spLocks noChangeArrowheads="1"/>
          </p:cNvSpPr>
          <p:nvPr/>
        </p:nvSpPr>
        <p:spPr bwMode="auto">
          <a:xfrm>
            <a:off x="568325" y="6000750"/>
            <a:ext cx="288925" cy="288925"/>
          </a:xfrm>
          <a:prstGeom prst="plus">
            <a:avLst>
              <a:gd name="adj" fmla="val 3783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3076" name="矩形 11"/>
          <p:cNvSpPr>
            <a:spLocks noChangeArrowheads="1"/>
          </p:cNvSpPr>
          <p:nvPr/>
        </p:nvSpPr>
        <p:spPr bwMode="auto">
          <a:xfrm>
            <a:off x="0" y="549275"/>
            <a:ext cx="9144000" cy="935038"/>
          </a:xfrm>
          <a:prstGeom prst="rect">
            <a:avLst/>
          </a:prstGeom>
          <a:solidFill>
            <a:srgbClr val="DC1F26"/>
          </a:solidFill>
          <a:ln w="38100">
            <a:solidFill>
              <a:srgbClr val="DC1F26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sz="4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内容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39789219"/>
              </p:ext>
            </p:extLst>
          </p:nvPr>
        </p:nvGraphicFramePr>
        <p:xfrm>
          <a:off x="1043608" y="1988840"/>
          <a:ext cx="7245928" cy="4011910"/>
        </p:xfrm>
        <a:graphic>
          <a:graphicData uri="http://schemas.openxmlformats.org/drawingml/2006/table">
            <a:tbl>
              <a:tblPr/>
              <a:tblGrid>
                <a:gridCol w="1152128"/>
                <a:gridCol w="3024336"/>
                <a:gridCol w="3069464"/>
              </a:tblGrid>
              <a:tr h="50148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09:00 ~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09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:30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8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09:30 ~ 10:20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HADOOP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完全分布式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10:30 ~ 11:20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HDFS 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分布式文件系统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11:30 ~ 12:00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HDFS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扩展应用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14:00 ~ 14:50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Mapreduce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 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Yarn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15:00 ~ 15:50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8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16:10 ~ 17:00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Hadoop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分析实例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489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微软雅黑" pitchFamily="34" charset="-122"/>
                        </a:rPr>
                        <a:t>17:10 ~ 18:00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微软雅黑" pitchFamily="34" charset="-122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271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18160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完全分布式配置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启动以后分别在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执行命令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jps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成功的情况下应该可以看见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SecondaryNode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DataNode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27338"/>
          </a:xfrm>
        </p:spPr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基本命令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/</a:t>
            </a:r>
          </a:p>
          <a:p>
            <a:pPr lvl="1"/>
            <a:r>
              <a:rPr lang="zh-CN" altLang="en-US" dirty="0" smtClean="0"/>
              <a:t>对应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命令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/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abc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对应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命令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abc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abc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对应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命令 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abc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27338"/>
          </a:xfrm>
        </p:spPr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基本命令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touchz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urfile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对应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命令 </a:t>
            </a:r>
            <a:r>
              <a:rPr lang="en-US" altLang="zh-CN" dirty="0" smtClean="0"/>
              <a:t>touch /</a:t>
            </a:r>
            <a:r>
              <a:rPr lang="en-US" altLang="zh-CN" dirty="0" err="1" smtClean="0"/>
              <a:t>urfile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–cat  /</a:t>
            </a:r>
            <a:r>
              <a:rPr lang="en-US" altLang="zh-CN" dirty="0" err="1" smtClean="0"/>
              <a:t>urfile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对应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命令 </a:t>
            </a:r>
            <a:r>
              <a:rPr lang="en-US" altLang="zh-CN" dirty="0" smtClean="0"/>
              <a:t>cat /</a:t>
            </a:r>
            <a:r>
              <a:rPr lang="en-US" altLang="zh-CN" dirty="0" err="1" smtClean="0"/>
              <a:t>urfile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urfile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对应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命令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urfile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53363"/>
          </a:xfrm>
        </p:spPr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基本命令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上传文件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–put </a:t>
            </a:r>
            <a:r>
              <a:rPr lang="en-US" altLang="zh-CN" dirty="0" err="1" smtClean="0"/>
              <a:t>localfile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remotefile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下载文件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–get  /</a:t>
            </a:r>
            <a:r>
              <a:rPr lang="en-US" altLang="zh-CN" dirty="0" err="1" smtClean="0"/>
              <a:t>remotefile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431435"/>
          </a:xfrm>
        </p:spPr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mapred-site.xml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yarm-site.xml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36298"/>
          </a:xfrm>
        </p:spPr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mapred-site.xml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&lt;configuration&gt;</a:t>
            </a:r>
          </a:p>
          <a:p>
            <a:pPr lvl="2"/>
            <a:r>
              <a:rPr lang="en-US" altLang="zh-CN" dirty="0" smtClean="0"/>
              <a:t>    &lt;property&gt;</a:t>
            </a:r>
          </a:p>
          <a:p>
            <a:pPr lvl="2"/>
            <a:r>
              <a:rPr lang="en-US" altLang="zh-CN" dirty="0" smtClean="0"/>
              <a:t>       &lt;name&gt;mapreduce.framework.name&lt;/name&gt;</a:t>
            </a:r>
          </a:p>
          <a:p>
            <a:pPr lvl="2"/>
            <a:r>
              <a:rPr lang="en-US" altLang="zh-CN" dirty="0" smtClean="0"/>
              <a:t>        &lt;value&gt;yarn&lt;/value&gt;</a:t>
            </a:r>
          </a:p>
          <a:p>
            <a:pPr lvl="2"/>
            <a:r>
              <a:rPr lang="en-US" altLang="zh-CN" dirty="0" smtClean="0"/>
              <a:t>    &lt;/property&gt;</a:t>
            </a:r>
          </a:p>
          <a:p>
            <a:pPr lvl="2"/>
            <a:r>
              <a:rPr lang="en-US" altLang="zh-CN" dirty="0" smtClean="0"/>
              <a:t>&lt;/configuration&gt;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001095"/>
          </a:xfrm>
        </p:spPr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yarn-site.xml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&lt;property&gt;</a:t>
            </a:r>
          </a:p>
          <a:p>
            <a:pPr lvl="2"/>
            <a:r>
              <a:rPr lang="en-US" altLang="zh-CN" dirty="0" smtClean="0"/>
              <a:t>    &lt;name&gt;</a:t>
            </a:r>
            <a:r>
              <a:rPr lang="en-US" altLang="zh-CN" dirty="0" err="1" smtClean="0"/>
              <a:t>yarn.nodemanager.aux</a:t>
            </a:r>
            <a:r>
              <a:rPr lang="en-US" altLang="zh-CN" dirty="0" smtClean="0"/>
              <a:t>-services&lt;/name&gt;</a:t>
            </a:r>
          </a:p>
          <a:p>
            <a:pPr lvl="2"/>
            <a:r>
              <a:rPr lang="en-US" altLang="zh-CN" dirty="0" smtClean="0"/>
              <a:t>    &lt;value&gt;</a:t>
            </a:r>
            <a:r>
              <a:rPr lang="en-US" altLang="zh-CN" dirty="0" err="1" smtClean="0"/>
              <a:t>mapreduce_shuffle</a:t>
            </a:r>
            <a:r>
              <a:rPr lang="en-US" altLang="zh-CN" dirty="0" smtClean="0"/>
              <a:t>&lt;/value&gt;</a:t>
            </a:r>
          </a:p>
          <a:p>
            <a:pPr lvl="2"/>
            <a:r>
              <a:rPr lang="en-US" altLang="zh-CN" dirty="0" smtClean="0"/>
              <a:t>&lt;/property&gt;</a:t>
            </a:r>
          </a:p>
          <a:p>
            <a:pPr lvl="2"/>
            <a:r>
              <a:rPr lang="en-US" altLang="zh-CN" dirty="0" smtClean="0"/>
              <a:t>&lt;</a:t>
            </a:r>
            <a:r>
              <a:rPr lang="en-US" altLang="zh-CN" dirty="0" smtClean="0"/>
              <a:t>property&gt;  </a:t>
            </a:r>
          </a:p>
          <a:p>
            <a:pPr lvl="2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yarn.resourcemanager.hostname</a:t>
            </a:r>
            <a:r>
              <a:rPr lang="en-US" altLang="zh-CN" dirty="0" smtClean="0"/>
              <a:t>&lt;/name&gt;  </a:t>
            </a:r>
          </a:p>
          <a:p>
            <a:pPr lvl="2"/>
            <a:r>
              <a:rPr lang="en-US" altLang="zh-CN" dirty="0" smtClean="0"/>
              <a:t>        &lt;value&gt;master&lt;/value&gt;  </a:t>
            </a:r>
          </a:p>
          <a:p>
            <a:pPr lvl="2"/>
            <a:r>
              <a:rPr lang="en-US" altLang="zh-CN" dirty="0" smtClean="0"/>
              <a:t> &lt;/property&gt;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19452"/>
          </a:xfrm>
        </p:spPr>
        <p:txBody>
          <a:bodyPr/>
          <a:lstStyle/>
          <a:p>
            <a:r>
              <a:rPr lang="en-US" altLang="zh-CN" dirty="0" smtClean="0"/>
              <a:t>yarn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配置完成以后把配置同步到所有主机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 </a:t>
            </a:r>
            <a:r>
              <a:rPr lang="en-US" altLang="zh-CN" dirty="0" smtClean="0"/>
              <a:t>yarn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/start-yarn.sh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在所有主机上执行 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，查看是否启动成功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resourcemanager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提交验证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28596" y="3071810"/>
            <a:ext cx="1737675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214677" y="1846852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987907" y="142178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166271" y="2026852"/>
            <a:ext cx="1048406" cy="1327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1" idx="3"/>
            <a:endCxn id="26" idx="1"/>
          </p:cNvCxnSpPr>
          <p:nvPr/>
        </p:nvCxnSpPr>
        <p:spPr>
          <a:xfrm flipV="1">
            <a:off x="2166271" y="3315546"/>
            <a:ext cx="1048407" cy="383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987907" y="99240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完全分布式安装配置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51520" y="276977"/>
            <a:ext cx="2531550" cy="720766"/>
            <a:chOff x="179512" y="102969"/>
            <a:chExt cx="2531550" cy="72076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102969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 smtClean="0"/>
                <a:t>大数据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704213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3214678" y="3135546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87907" y="271849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完全分布式安装配置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987907" y="315457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关键字统计实例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87907" y="185117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987907" y="356906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计算结果展示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987907" y="427855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完全分布式安装配置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14677" y="4278554"/>
            <a:ext cx="1717362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11" idx="3"/>
            <a:endCxn id="31" idx="1"/>
          </p:cNvCxnSpPr>
          <p:nvPr/>
        </p:nvCxnSpPr>
        <p:spPr>
          <a:xfrm>
            <a:off x="2166271" y="3353864"/>
            <a:ext cx="1048406" cy="1104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87907" y="470462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987907" y="514070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管理页面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57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48499"/>
          </a:xfrm>
        </p:spPr>
        <p:txBody>
          <a:bodyPr/>
          <a:lstStyle/>
          <a:p>
            <a:pPr algn="just"/>
            <a:r>
              <a:rPr lang="zh-CN" altLang="en-US" dirty="0" smtClean="0"/>
              <a:t>创建文件夹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/input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导入要分析的文件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–put *.txt /input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93319"/>
          </a:xfrm>
        </p:spPr>
        <p:txBody>
          <a:bodyPr/>
          <a:lstStyle/>
          <a:p>
            <a:pPr algn="just"/>
            <a:r>
              <a:rPr lang="zh-CN" altLang="en-US" dirty="0" smtClean="0"/>
              <a:t>提交分析作业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./share/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/hadoop-mapreduce-examples-2.7.3.jar </a:t>
            </a:r>
            <a:r>
              <a:rPr lang="en-US" altLang="zh-CN" dirty="0" err="1" smtClean="0"/>
              <a:t>wordcount</a:t>
            </a:r>
            <a:r>
              <a:rPr lang="en-US" altLang="zh-CN" dirty="0" smtClean="0"/>
              <a:t> /input /output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查看结果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–cat output/*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进阶应用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98182"/>
          </a:xfrm>
        </p:spPr>
        <p:txBody>
          <a:bodyPr/>
          <a:lstStyle/>
          <a:p>
            <a:pPr algn="just"/>
            <a:r>
              <a:rPr lang="en-US" altLang="zh-CN" dirty="0" smtClean="0"/>
              <a:t>NFS </a:t>
            </a:r>
            <a:r>
              <a:rPr lang="zh-CN" altLang="en-US" dirty="0" smtClean="0"/>
              <a:t>网关用途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r>
              <a:rPr lang="en-US" altLang="zh-CN" dirty="0" smtClean="0"/>
              <a:t>1.</a:t>
            </a:r>
            <a:r>
              <a:rPr lang="zh-CN" altLang="en-US" dirty="0" smtClean="0"/>
              <a:t>用户可以通过操作系统兼容的本地</a:t>
            </a:r>
            <a:r>
              <a:rPr lang="en-US" altLang="zh-CN" dirty="0" smtClean="0"/>
              <a:t>NFSv3</a:t>
            </a:r>
            <a:r>
              <a:rPr lang="zh-CN" altLang="en-US" dirty="0" smtClean="0"/>
              <a:t>客户端来阅览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文件系统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用户可以从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文件系统下载文档到本地文件系统</a:t>
            </a: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用户可以通过挂载点直接流化数据。支持文件附加，但是不支持随机写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NFS </a:t>
            </a:r>
            <a:r>
              <a:rPr lang="zh-CN" altLang="en-US" dirty="0" smtClean="0"/>
              <a:t>网关支持</a:t>
            </a:r>
            <a:r>
              <a:rPr lang="en-US" altLang="zh-CN" dirty="0" smtClean="0"/>
              <a:t>NFSv3</a:t>
            </a:r>
            <a:r>
              <a:rPr lang="zh-CN" altLang="en-US" dirty="0" smtClean="0"/>
              <a:t>和允许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作为客户端文件系统的一部分被挂载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73560"/>
          </a:xfrm>
        </p:spPr>
        <p:txBody>
          <a:bodyPr/>
          <a:lstStyle/>
          <a:p>
            <a:pPr algn="just"/>
            <a:r>
              <a:rPr lang="zh-CN" altLang="en-US" dirty="0" smtClean="0"/>
              <a:t>特性与注意事项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不支持随机写</a:t>
            </a:r>
          </a:p>
          <a:p>
            <a:pPr lvl="1" algn="just"/>
            <a:r>
              <a:rPr lang="zh-CN" altLang="en-US" dirty="0" smtClean="0"/>
              <a:t>在非安全模式，运行网关的用户是代理用户</a:t>
            </a:r>
          </a:p>
          <a:p>
            <a:pPr lvl="1" algn="just"/>
            <a:r>
              <a:rPr lang="zh-CN" altLang="en-US" dirty="0" smtClean="0"/>
              <a:t>在安全模式时，</a:t>
            </a:r>
            <a:r>
              <a:rPr lang="en-US" altLang="zh-CN" dirty="0" smtClean="0"/>
              <a:t>Kerberos </a:t>
            </a:r>
            <a:r>
              <a:rPr lang="en-US" altLang="zh-CN" dirty="0" err="1" smtClean="0"/>
              <a:t>keytab</a:t>
            </a:r>
            <a:r>
              <a:rPr lang="zh-CN" altLang="en-US" dirty="0" smtClean="0"/>
              <a:t>中的用户是代理用户</a:t>
            </a:r>
          </a:p>
          <a:p>
            <a:pPr lvl="1" algn="just"/>
            <a:r>
              <a:rPr lang="en-US" altLang="zh-CN" dirty="0" smtClean="0"/>
              <a:t>AIX NFS</a:t>
            </a:r>
            <a:r>
              <a:rPr lang="zh-CN" altLang="en-US" dirty="0" smtClean="0"/>
              <a:t>有一些知道的问题，不能让默认的</a:t>
            </a:r>
            <a:r>
              <a:rPr lang="en-US" altLang="zh-CN" dirty="0" smtClean="0"/>
              <a:t>HDFS NFS</a:t>
            </a:r>
            <a:r>
              <a:rPr lang="zh-CN" altLang="en-US" dirty="0" smtClean="0"/>
              <a:t>网关正常工作，如果想在 </a:t>
            </a:r>
            <a:r>
              <a:rPr lang="en-US" altLang="zh-CN" dirty="0" smtClean="0"/>
              <a:t>AIX </a:t>
            </a:r>
            <a:r>
              <a:rPr lang="zh-CN" altLang="en-US" dirty="0" smtClean="0"/>
              <a:t>访问 </a:t>
            </a:r>
            <a:r>
              <a:rPr lang="en-US" altLang="zh-CN" dirty="0" smtClean="0"/>
              <a:t>NFS </a:t>
            </a:r>
            <a:r>
              <a:rPr lang="zh-CN" altLang="en-US" dirty="0" smtClean="0"/>
              <a:t>网关需要配置下面的参数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nfs.aix.compatibility.mode.enabled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&lt;value&gt;true&lt;/value&gt;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151632"/>
          </a:xfrm>
        </p:spPr>
        <p:txBody>
          <a:bodyPr/>
          <a:lstStyle/>
          <a:p>
            <a:pPr algn="just"/>
            <a:r>
              <a:rPr lang="zh-CN" altLang="en-US" dirty="0" smtClean="0"/>
              <a:t>特性与注意事项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HDFS</a:t>
            </a:r>
            <a:r>
              <a:rPr lang="zh-CN" altLang="en-US" dirty="0" smtClean="0"/>
              <a:t>超级用户是与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进程本身具有相同标识的用户，超级用户可以执行任何操作，因为权限检查永远不会为超级用户失败。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&lt;name&gt;</a:t>
            </a:r>
            <a:r>
              <a:rPr lang="en-US" altLang="zh-CN" dirty="0" err="1" smtClean="0"/>
              <a:t>nfs.superuser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&lt;value&gt;</a:t>
            </a:r>
            <a:r>
              <a:rPr lang="en-US" altLang="zh-CN" dirty="0" err="1" smtClean="0"/>
              <a:t>the_name_of_hdfs_superuser</a:t>
            </a:r>
            <a:r>
              <a:rPr lang="en-US" altLang="zh-CN" dirty="0" smtClean="0"/>
              <a:t>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758226"/>
          </a:xfrm>
        </p:spPr>
        <p:txBody>
          <a:bodyPr/>
          <a:lstStyle/>
          <a:p>
            <a:pPr algn="just"/>
            <a:r>
              <a:rPr lang="zh-CN" altLang="en-US" dirty="0" smtClean="0"/>
              <a:t>特性与注意事项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如果客户端安装允许访问时间更新，在某些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系统上，用户可以通过使用“</a:t>
            </a:r>
            <a:r>
              <a:rPr lang="en-US" altLang="zh-CN" dirty="0" err="1" smtClean="0"/>
              <a:t>noatime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安装来禁用访问时间更新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dfs.namenode.accesstime.precision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&lt;value&gt;0&lt;/value&gt;</a:t>
            </a:r>
          </a:p>
          <a:p>
            <a:pPr lvl="2" algn="just"/>
            <a:r>
              <a:rPr lang="en-US" altLang="zh-CN" dirty="0" smtClean="0"/>
              <a:t>    &lt;description&gt;The access time for HDFS file is precise </a:t>
            </a:r>
            <a:r>
              <a:rPr lang="en-US" altLang="zh-CN" dirty="0" err="1" smtClean="0"/>
              <a:t>upto</a:t>
            </a:r>
            <a:r>
              <a:rPr lang="en-US" altLang="zh-CN" dirty="0" smtClean="0"/>
              <a:t> this value.</a:t>
            </a:r>
          </a:p>
          <a:p>
            <a:pPr lvl="2" algn="just"/>
            <a:r>
              <a:rPr lang="en-US" altLang="zh-CN" dirty="0" smtClean="0"/>
              <a:t>    The default value is 1 hour. Setting a value of 0 disables</a:t>
            </a:r>
          </a:p>
          <a:p>
            <a:pPr lvl="2" algn="just"/>
            <a:r>
              <a:rPr lang="en-US" altLang="zh-CN" dirty="0" smtClean="0"/>
              <a:t>    access times for HDFS.</a:t>
            </a:r>
          </a:p>
          <a:p>
            <a:pPr lvl="2" algn="just"/>
            <a:r>
              <a:rPr lang="en-US" altLang="zh-CN" dirty="0" smtClean="0"/>
              <a:t>    &lt;/description&gt;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27338"/>
          </a:xfrm>
        </p:spPr>
        <p:txBody>
          <a:bodyPr/>
          <a:lstStyle/>
          <a:p>
            <a:pPr algn="just"/>
            <a:r>
              <a:rPr lang="zh-CN" altLang="en-US" dirty="0" smtClean="0"/>
              <a:t>特性与注意事项</a:t>
            </a:r>
            <a:endParaRPr lang="en-US" altLang="zh-CN" dirty="0" smtClean="0"/>
          </a:p>
          <a:p>
            <a:pPr lvl="1" algn="just"/>
            <a:r>
              <a:rPr lang="en-US" dirty="0" err="1" smtClean="0"/>
              <a:t>nfs.dump.dir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用户需要更新文件转储目录参数。</a:t>
            </a:r>
            <a:r>
              <a:rPr lang="en-US" altLang="zh-CN" dirty="0" smtClean="0"/>
              <a:t>NFS</a:t>
            </a:r>
            <a:r>
              <a:rPr lang="zh-CN" altLang="en-US" dirty="0" smtClean="0"/>
              <a:t>客户端经常重新安排写操作，顺序的写操作会以随机到达</a:t>
            </a:r>
            <a:r>
              <a:rPr lang="en-US" altLang="zh-CN" dirty="0" smtClean="0"/>
              <a:t>NFS</a:t>
            </a:r>
            <a:r>
              <a:rPr lang="zh-CN" altLang="en-US" dirty="0" smtClean="0"/>
              <a:t>网关。这个目录常用于临时存储无序的写操作。对于每个文件，无序的写操作会在他们积累在内存中超过一定阈值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如。</a:t>
            </a:r>
            <a:r>
              <a:rPr lang="en-US" altLang="zh-CN" dirty="0" smtClean="0"/>
              <a:t>1 </a:t>
            </a:r>
            <a:r>
              <a:rPr lang="en-US" altLang="zh-CN" dirty="0" err="1" smtClean="0"/>
              <a:t>mb</a:t>
            </a:r>
            <a:r>
              <a:rPr lang="en-US" altLang="zh-CN" dirty="0" smtClean="0"/>
              <a:t>)</a:t>
            </a:r>
            <a:r>
              <a:rPr lang="zh-CN" altLang="en-US" dirty="0" smtClean="0"/>
              <a:t>被转储。需要确保有足够的空间的目录。例如，如果应用上传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，那么这个转储目录推荐有</a:t>
            </a:r>
            <a:r>
              <a:rPr lang="en-US" altLang="zh-CN" dirty="0" smtClean="0"/>
              <a:t>1GB</a:t>
            </a:r>
            <a:r>
              <a:rPr lang="zh-CN" altLang="en-US" dirty="0" smtClean="0"/>
              <a:t>左右的空间，以便每个文件都发生最坏的情况。只有</a:t>
            </a:r>
            <a:r>
              <a:rPr lang="en-US" altLang="zh-CN" dirty="0" smtClean="0"/>
              <a:t>NFS</a:t>
            </a:r>
            <a:r>
              <a:rPr lang="zh-CN" altLang="en-US" dirty="0" smtClean="0"/>
              <a:t>网关需要在设置该属性后重启。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21073"/>
          </a:xfrm>
        </p:spPr>
        <p:txBody>
          <a:bodyPr/>
          <a:lstStyle/>
          <a:p>
            <a:pPr algn="just"/>
            <a:r>
              <a:rPr lang="zh-CN" altLang="en-US" dirty="0" smtClean="0"/>
              <a:t>特性与注意事项</a:t>
            </a:r>
            <a:endParaRPr lang="en-US" altLang="zh-CN" dirty="0" smtClean="0"/>
          </a:p>
          <a:p>
            <a:pPr lvl="1" algn="just"/>
            <a:r>
              <a:rPr lang="en-US" altLang="zh-CN" dirty="0" err="1" smtClean="0"/>
              <a:t>nfs.exports.allowed.hosts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默认情况下，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可以被任何客户端挂载。为了更好的控制访问，可以设置属性。值字符串为机器名和访问策略，通过空格来分割。机器名的格式可以是单一的主机，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的正则表达式或者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地址。访问权限使用</a:t>
            </a:r>
            <a:r>
              <a:rPr lang="en-US" altLang="zh-CN" dirty="0" err="1" smtClean="0"/>
              <a:t>rw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ro</a:t>
            </a:r>
            <a:r>
              <a:rPr lang="zh-CN" altLang="en-US" dirty="0" smtClean="0"/>
              <a:t>来指定导出目录的读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写或机器只读访问。如果访问策略没被提供，默认为只读的。每个条目使用“</a:t>
            </a:r>
            <a:r>
              <a:rPr lang="en-US" altLang="zh-CN" dirty="0" smtClean="0"/>
              <a:t>;”</a:t>
            </a:r>
            <a:r>
              <a:rPr lang="zh-CN" altLang="en-US" dirty="0" smtClean="0"/>
              <a:t>来分割。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54765"/>
          </a:xfrm>
        </p:spPr>
        <p:txBody>
          <a:bodyPr/>
          <a:lstStyle/>
          <a:p>
            <a:pPr algn="just"/>
            <a:r>
              <a:rPr lang="zh-CN" altLang="en-US" dirty="0" smtClean="0"/>
              <a:t>调试与日志排错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在配置 </a:t>
            </a:r>
            <a:r>
              <a:rPr lang="en-US" altLang="zh-CN" dirty="0" smtClean="0"/>
              <a:t>NFS </a:t>
            </a:r>
            <a:r>
              <a:rPr lang="zh-CN" altLang="en-US" dirty="0" smtClean="0"/>
              <a:t>网关过程中经常会碰到各种各样的错误，如果出现了错误，打开调试日志是一个不错的选择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algn="just"/>
            <a:r>
              <a:rPr lang="en-US" altLang="zh-CN" dirty="0" smtClean="0"/>
              <a:t>log4j.property</a:t>
            </a:r>
          </a:p>
          <a:p>
            <a:pPr lvl="1" algn="just"/>
            <a:r>
              <a:rPr lang="en-US" altLang="zh-CN" dirty="0" smtClean="0"/>
              <a:t>log4j.logger.org.apache.hadoop.hdfs.nfs=DEBUG</a:t>
            </a:r>
          </a:p>
          <a:p>
            <a:pPr lvl="1" algn="just"/>
            <a:r>
              <a:rPr lang="en-US" altLang="zh-CN" dirty="0" smtClean="0"/>
              <a:t>log4j.logger.org.apache.hadoop.oncrpc=DEBUG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完全分布式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05411"/>
          </a:xfrm>
        </p:spPr>
        <p:txBody>
          <a:bodyPr/>
          <a:lstStyle/>
          <a:p>
            <a:pPr algn="just"/>
            <a:r>
              <a:rPr lang="en-US" altLang="zh-CN" dirty="0" smtClean="0"/>
              <a:t>NFS &amp; </a:t>
            </a:r>
            <a:r>
              <a:rPr lang="en-US" altLang="zh-CN" dirty="0" err="1" smtClean="0"/>
              <a:t>portmap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相关配置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r>
              <a:rPr lang="en-US" altLang="zh-CN" dirty="0" smtClean="0"/>
              <a:t>core-site.xml</a:t>
            </a:r>
          </a:p>
          <a:p>
            <a:pPr lvl="1" algn="just"/>
            <a:endParaRPr lang="en-US" altLang="zh-CN" dirty="0" smtClean="0"/>
          </a:p>
          <a:p>
            <a:pPr lvl="1" algn="just"/>
            <a:r>
              <a:rPr lang="en-US" altLang="zh-CN" dirty="0" smtClean="0"/>
              <a:t>hdfs-site.xml</a:t>
            </a:r>
          </a:p>
          <a:p>
            <a:pPr lvl="1" algn="just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194721"/>
          </a:xfrm>
        </p:spPr>
        <p:txBody>
          <a:bodyPr/>
          <a:lstStyle/>
          <a:p>
            <a:pPr algn="just"/>
            <a:r>
              <a:rPr lang="en-US" altLang="zh-CN" dirty="0" smtClean="0"/>
              <a:t>core-site.xml</a:t>
            </a:r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  &lt;name&gt;</a:t>
            </a:r>
            <a:r>
              <a:rPr lang="en-US" altLang="zh-CN" dirty="0" err="1" smtClean="0"/>
              <a:t>hadoop.proxyuser.root.groups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  &lt;value&gt;*&lt;/value&gt;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hadoop.proxyuser.root.hosts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    &lt;value&gt;*&lt;/value&gt;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79387"/>
          </a:xfrm>
        </p:spPr>
        <p:txBody>
          <a:bodyPr/>
          <a:lstStyle/>
          <a:p>
            <a:pPr algn="just"/>
            <a:r>
              <a:rPr lang="en-US" altLang="zh-CN" dirty="0" smtClean="0"/>
              <a:t>core-site.xml</a:t>
            </a:r>
          </a:p>
          <a:p>
            <a:pPr lvl="1" algn="just"/>
            <a:r>
              <a:rPr lang="en-US" altLang="zh-CN" dirty="0" err="1" smtClean="0"/>
              <a:t>hadoop.proxyuser</a:t>
            </a:r>
            <a:r>
              <a:rPr lang="en-US" altLang="zh-CN" dirty="0" smtClean="0"/>
              <a:t>.{</a:t>
            </a:r>
            <a:r>
              <a:rPr lang="en-US" altLang="zh-CN" dirty="0" err="1" smtClean="0"/>
              <a:t>nfsuser</a:t>
            </a:r>
            <a:r>
              <a:rPr lang="en-US" altLang="zh-CN" dirty="0" smtClean="0"/>
              <a:t>}.groups</a:t>
            </a:r>
          </a:p>
          <a:p>
            <a:pPr lvl="1" algn="just"/>
            <a:r>
              <a:rPr lang="en-US" altLang="zh-CN" dirty="0" err="1" smtClean="0"/>
              <a:t>hadoop.proxyuser</a:t>
            </a:r>
            <a:r>
              <a:rPr lang="en-US" altLang="zh-CN" dirty="0" smtClean="0"/>
              <a:t>.{</a:t>
            </a:r>
            <a:r>
              <a:rPr lang="en-US" altLang="zh-CN" dirty="0" err="1" smtClean="0"/>
              <a:t>nfsuser</a:t>
            </a:r>
            <a:r>
              <a:rPr lang="en-US" altLang="zh-CN" dirty="0" smtClean="0"/>
              <a:t>}.hosts</a:t>
            </a:r>
          </a:p>
          <a:p>
            <a:pPr lvl="1" algn="just"/>
            <a:r>
              <a:rPr lang="zh-CN" altLang="en-US" dirty="0" smtClean="0"/>
              <a:t>这里的 </a:t>
            </a:r>
            <a:r>
              <a:rPr lang="en-US" altLang="zh-CN" dirty="0" err="1" smtClean="0"/>
              <a:t>nfsuser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是你机器上真实运行 </a:t>
            </a:r>
            <a:r>
              <a:rPr lang="en-US" altLang="zh-CN" dirty="0" err="1" smtClean="0"/>
              <a:t>nfsgw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的用户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在非安全模式，运行</a:t>
            </a:r>
            <a:r>
              <a:rPr lang="en-US" altLang="zh-CN" dirty="0" err="1" smtClean="0"/>
              <a:t>nfs</a:t>
            </a:r>
            <a:r>
              <a:rPr lang="zh-CN" altLang="en-US" dirty="0" smtClean="0"/>
              <a:t>网关的用户为代理用户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groups </a:t>
            </a:r>
            <a:r>
              <a:rPr lang="zh-CN" altLang="en-US" dirty="0" smtClean="0"/>
              <a:t>为挂载点用户所使用的组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hosts </a:t>
            </a:r>
            <a:r>
              <a:rPr lang="zh-CN" altLang="en-US" dirty="0" smtClean="0"/>
              <a:t>为挂载点主机地址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813078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</a:t>
            </a:r>
          </a:p>
          <a:p>
            <a:pPr lvl="1" algn="just"/>
            <a:r>
              <a:rPr lang="en-US" altLang="zh-CN" dirty="0" err="1" smtClean="0"/>
              <a:t>nfs.exports.allowed.hosts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设置允许访问 </a:t>
            </a:r>
            <a:r>
              <a:rPr lang="en-US" altLang="zh-CN" dirty="0" smtClean="0"/>
              <a:t>NFS </a:t>
            </a:r>
            <a:r>
              <a:rPr lang="zh-CN" altLang="en-US" dirty="0" smtClean="0"/>
              <a:t>主机列与权限，默认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ro</a:t>
            </a:r>
            <a:r>
              <a:rPr lang="en-US" altLang="zh-CN" dirty="0" smtClean="0"/>
              <a:t>”</a:t>
            </a:r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nfs.exports.allowed.hosts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&lt;value&gt;* 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813078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</a:t>
            </a:r>
          </a:p>
          <a:p>
            <a:pPr lvl="1" algn="just"/>
            <a:r>
              <a:rPr lang="en-US" altLang="zh-CN" dirty="0" err="1" smtClean="0"/>
              <a:t>dfs.namenode.accesstime.precision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关闭 </a:t>
            </a:r>
            <a:r>
              <a:rPr lang="en-US" altLang="zh-CN" dirty="0" smtClean="0"/>
              <a:t>access time </a:t>
            </a:r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dfs.namenode.accesstime.precision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&lt;value&gt;3600000&lt;/value&gt;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813078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</a:t>
            </a:r>
          </a:p>
          <a:p>
            <a:pPr lvl="1" algn="just"/>
            <a:r>
              <a:rPr lang="en-US" altLang="zh-CN" dirty="0" err="1" smtClean="0"/>
              <a:t>nfs.dump.dir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设置转储目录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nfs.dump.dir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hdfs-nfs</a:t>
            </a:r>
            <a:r>
              <a:rPr lang="en-US" altLang="zh-CN" dirty="0" smtClean="0"/>
              <a:t>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514808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</a:t>
            </a:r>
          </a:p>
          <a:p>
            <a:pPr lvl="1" algn="just"/>
            <a:r>
              <a:rPr lang="en-US" altLang="zh-CN" dirty="0" err="1" smtClean="0"/>
              <a:t>nfs.rtmax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nfs.wtmax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用户可以像访问本地文件系统的一部分一样访问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，但硬链接和随机写还不支持。对于大文件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的优化，可以在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的时候增加</a:t>
            </a:r>
            <a:r>
              <a:rPr lang="en-US" altLang="zh-CN" dirty="0" smtClean="0"/>
              <a:t>NFS</a:t>
            </a:r>
            <a:r>
              <a:rPr lang="zh-CN" altLang="en-US" dirty="0" smtClean="0"/>
              <a:t>传输的大小（</a:t>
            </a:r>
            <a:r>
              <a:rPr lang="en-US" altLang="zh-CN" dirty="0" err="1" smtClean="0"/>
              <a:t>rsize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wsize</a:t>
            </a:r>
            <a:r>
              <a:rPr lang="zh-CN" altLang="en-US" dirty="0" smtClean="0"/>
              <a:t>）。在默认情况下，</a:t>
            </a:r>
            <a:r>
              <a:rPr lang="en-US" altLang="zh-CN" dirty="0" smtClean="0"/>
              <a:t>NFS</a:t>
            </a:r>
            <a:r>
              <a:rPr lang="zh-CN" altLang="en-US" dirty="0" smtClean="0"/>
              <a:t>网关支持</a:t>
            </a:r>
            <a:r>
              <a:rPr lang="en-US" altLang="zh-CN" dirty="0" smtClean="0"/>
              <a:t>1MB</a:t>
            </a:r>
            <a:r>
              <a:rPr lang="zh-CN" altLang="en-US" dirty="0" smtClean="0"/>
              <a:t>作为最大的传输大小。更大的数据传输大小，需要在</a:t>
            </a:r>
            <a:r>
              <a:rPr lang="en-US" altLang="zh-CN" dirty="0" smtClean="0"/>
              <a:t>hdfs-site.xml</a:t>
            </a:r>
            <a:r>
              <a:rPr lang="zh-CN" altLang="en-US" dirty="0" smtClean="0"/>
              <a:t>中设置“</a:t>
            </a:r>
            <a:r>
              <a:rPr lang="en-US" altLang="zh-CN" dirty="0" err="1" smtClean="0"/>
              <a:t>nfs.rtmax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和“</a:t>
            </a:r>
            <a:r>
              <a:rPr lang="en-US" altLang="zh-CN" dirty="0" err="1" smtClean="0"/>
              <a:t>nfs.wtmax</a:t>
            </a:r>
            <a:r>
              <a:rPr lang="en-US" altLang="zh-CN" dirty="0" smtClean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68697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</a:t>
            </a:r>
          </a:p>
          <a:p>
            <a:pPr lvl="1" algn="just"/>
            <a:r>
              <a:rPr lang="en-US" altLang="zh-CN" dirty="0" err="1" smtClean="0"/>
              <a:t>nfs.rtmax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nfs.wtmax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nfs.rtmax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&lt;value&gt;4194304&lt;/value&gt;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nfs.wtmax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&lt;value&gt;1048576&lt;/value&gt;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19452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</a:t>
            </a:r>
          </a:p>
          <a:p>
            <a:pPr lvl="1" algn="just"/>
            <a:r>
              <a:rPr lang="en-US" altLang="zh-CN" dirty="0" err="1" smtClean="0"/>
              <a:t>nfs.port.monitoring.disabled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允许从没有权限的客户端挂载 </a:t>
            </a:r>
            <a:r>
              <a:rPr lang="en-US" altLang="zh-CN" dirty="0" err="1" smtClean="0"/>
              <a:t>nfs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nfs.port.monitoring.disabled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&lt;value&gt;false&lt;/value&gt;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  <a:p>
            <a:pPr lvl="2" algn="just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512004"/>
          </a:xfrm>
        </p:spPr>
        <p:txBody>
          <a:bodyPr/>
          <a:lstStyle/>
          <a:p>
            <a:pPr algn="just"/>
            <a:r>
              <a:rPr lang="en-US" altLang="zh-CN" dirty="0" smtClean="0"/>
              <a:t>nfs.map</a:t>
            </a:r>
          </a:p>
          <a:p>
            <a:pPr lvl="1" algn="just"/>
            <a:r>
              <a:rPr lang="zh-CN" altLang="en-US" dirty="0" smtClean="0"/>
              <a:t>系统管理员必须确保在</a:t>
            </a:r>
            <a:r>
              <a:rPr lang="en-US" altLang="zh-CN" dirty="0" smtClean="0"/>
              <a:t>NFS</a:t>
            </a:r>
            <a:r>
              <a:rPr lang="zh-CN" altLang="en-US" dirty="0" smtClean="0"/>
              <a:t>客户端的用户和在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网关主机上的用户有相同的名称和</a:t>
            </a:r>
            <a:r>
              <a:rPr lang="en-US" altLang="zh-CN" dirty="0" smtClean="0"/>
              <a:t>UID</a:t>
            </a:r>
            <a:r>
              <a:rPr lang="zh-CN" altLang="en-US" dirty="0" smtClean="0"/>
              <a:t>。不同主机上创建的用户需要修改</a:t>
            </a:r>
            <a:r>
              <a:rPr lang="en-US" altLang="zh-CN" dirty="0" smtClean="0"/>
              <a:t>UID</a:t>
            </a:r>
            <a:r>
              <a:rPr lang="zh-CN" altLang="en-US" dirty="0" smtClean="0"/>
              <a:t>（例如使用“</a:t>
            </a:r>
            <a:r>
              <a:rPr lang="en-US" altLang="zh-CN" dirty="0" err="1" smtClean="0"/>
              <a:t>usermod</a:t>
            </a:r>
            <a:r>
              <a:rPr lang="en-US" altLang="zh-CN" dirty="0" smtClean="0"/>
              <a:t> -u 123 </a:t>
            </a:r>
            <a:r>
              <a:rPr lang="en-US" altLang="zh-CN" dirty="0" err="1" smtClean="0"/>
              <a:t>myusername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），在</a:t>
            </a:r>
            <a:r>
              <a:rPr lang="en-US" altLang="zh-CN" dirty="0" smtClean="0"/>
              <a:t>NFS</a:t>
            </a:r>
            <a:r>
              <a:rPr lang="zh-CN" altLang="en-US" dirty="0" smtClean="0"/>
              <a:t>客户端或者</a:t>
            </a:r>
            <a:r>
              <a:rPr lang="en-US" altLang="zh-CN" dirty="0" smtClean="0"/>
              <a:t>NFS</a:t>
            </a:r>
            <a:r>
              <a:rPr lang="zh-CN" altLang="en-US" dirty="0" smtClean="0"/>
              <a:t>网关主机来进行。如果客户端的用户和</a:t>
            </a:r>
            <a:r>
              <a:rPr lang="en-US" altLang="zh-CN" dirty="0" smtClean="0"/>
              <a:t>NFS</a:t>
            </a:r>
            <a:r>
              <a:rPr lang="zh-CN" altLang="en-US" dirty="0" smtClean="0"/>
              <a:t>网关的用户 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不能保持一致需要我们配置 </a:t>
            </a:r>
            <a:r>
              <a:rPr lang="en-US" altLang="zh-CN" dirty="0" smtClean="0"/>
              <a:t>nfs.map </a:t>
            </a:r>
            <a:r>
              <a:rPr lang="zh-CN" altLang="en-US" dirty="0" smtClean="0"/>
              <a:t>的静态映射关系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nfs.map</a:t>
            </a:r>
          </a:p>
          <a:p>
            <a:pPr lvl="2" algn="just"/>
            <a:r>
              <a:rPr lang="en-US" altLang="zh-CN" dirty="0" err="1" smtClean="0"/>
              <a:t>uid</a:t>
            </a:r>
            <a:r>
              <a:rPr lang="en-US" altLang="zh-CN" dirty="0" smtClean="0"/>
              <a:t> 10 100 # Map the remote UID 10 the local UID 100</a:t>
            </a:r>
          </a:p>
          <a:p>
            <a:pPr lvl="2" algn="just"/>
            <a:r>
              <a:rPr lang="en-US" altLang="zh-CN" dirty="0" err="1" smtClean="0"/>
              <a:t>gid</a:t>
            </a:r>
            <a:r>
              <a:rPr lang="en-US" altLang="zh-CN" dirty="0" smtClean="0"/>
              <a:t> 11 101 # Map the remote GID 11 to the local GID 101</a:t>
            </a:r>
          </a:p>
          <a:p>
            <a:pPr lvl="2" algn="just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65674"/>
          </a:xfrm>
        </p:spPr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最大的优势就是分布式集群计算，所以在生产环境下都是搭建的最后一种模式：完全分布模式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技术准备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系统规划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搭建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上线使用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194721"/>
          </a:xfrm>
        </p:spPr>
        <p:txBody>
          <a:bodyPr/>
          <a:lstStyle/>
          <a:p>
            <a:pPr algn="just"/>
            <a:r>
              <a:rPr lang="en-US" altLang="zh-CN" dirty="0" smtClean="0"/>
              <a:t>hdfs-site.xml </a:t>
            </a:r>
            <a:r>
              <a:rPr lang="zh-CN" altLang="en-US" dirty="0" smtClean="0"/>
              <a:t>基本配置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nfs.exports.allowed.hosts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&lt;value&gt;* 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nfs.dump.dir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hdfs-nfs</a:t>
            </a:r>
            <a:r>
              <a:rPr lang="en-US" altLang="zh-CN" dirty="0" smtClean="0"/>
              <a:t>&lt;/value&gt;</a:t>
            </a:r>
          </a:p>
          <a:p>
            <a:pPr lvl="2" algn="just"/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53363"/>
          </a:xfrm>
        </p:spPr>
        <p:txBody>
          <a:bodyPr/>
          <a:lstStyle/>
          <a:p>
            <a:pPr algn="just"/>
            <a:r>
              <a:rPr lang="zh-CN" altLang="en-US" dirty="0" smtClean="0"/>
              <a:t>启动与挂载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配置完所有的参数以后就可以启动服务了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这里要注意 关闭系统的 </a:t>
            </a:r>
            <a:r>
              <a:rPr lang="en-US" altLang="zh-CN" dirty="0" err="1" smtClean="0"/>
              <a:t>portmap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nfs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添加用户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首先打开 </a:t>
            </a:r>
            <a:r>
              <a:rPr lang="en-US" altLang="zh-CN" dirty="0" smtClean="0"/>
              <a:t>log4j </a:t>
            </a:r>
            <a:r>
              <a:rPr lang="zh-CN" altLang="en-US" dirty="0" smtClean="0"/>
              <a:t>的调试日志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重启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集群服务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启动 </a:t>
            </a:r>
            <a:r>
              <a:rPr lang="en-US" altLang="zh-CN" dirty="0" err="1" smtClean="0"/>
              <a:t>portmap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启动 </a:t>
            </a:r>
            <a:r>
              <a:rPr lang="en-US" altLang="zh-CN" dirty="0" smtClean="0"/>
              <a:t>nfs3 </a:t>
            </a:r>
            <a:r>
              <a:rPr lang="zh-CN" altLang="en-US" dirty="0" smtClean="0"/>
              <a:t>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02607"/>
          </a:xfrm>
        </p:spPr>
        <p:txBody>
          <a:bodyPr/>
          <a:lstStyle/>
          <a:p>
            <a:pPr algn="just"/>
            <a:r>
              <a:rPr lang="zh-CN" altLang="en-US" dirty="0" smtClean="0"/>
              <a:t>启动与挂载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启动 </a:t>
            </a:r>
            <a:r>
              <a:rPr lang="en-US" altLang="zh-CN" dirty="0" err="1" smtClean="0"/>
              <a:t>portmap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./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/hadoop-daemon.sh --script 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portmap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启动 </a:t>
            </a:r>
            <a:r>
              <a:rPr lang="en-US" altLang="zh-CN" dirty="0" smtClean="0"/>
              <a:t>nfs3</a:t>
            </a:r>
          </a:p>
          <a:p>
            <a:pPr lvl="2" algn="just"/>
            <a:r>
              <a:rPr lang="en-US" altLang="zh-CN" dirty="0" smtClean="0"/>
              <a:t>./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/hadoop-daemon.sh --script 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start nfs3</a:t>
            </a:r>
          </a:p>
          <a:p>
            <a:pPr lvl="2"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这里要特别注意：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启动 </a:t>
            </a:r>
            <a:r>
              <a:rPr lang="en-US" altLang="zh-CN" dirty="0" err="1" smtClean="0"/>
              <a:t>portmap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需要使用 </a:t>
            </a:r>
            <a:r>
              <a:rPr lang="en-US" altLang="zh-CN" dirty="0" smtClean="0"/>
              <a:t>root 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启动 </a:t>
            </a:r>
            <a:r>
              <a:rPr lang="en-US" altLang="zh-CN" dirty="0" smtClean="0"/>
              <a:t>nfs3 </a:t>
            </a:r>
            <a:r>
              <a:rPr lang="zh-CN" altLang="en-US" dirty="0" smtClean="0"/>
              <a:t>需要使用 </a:t>
            </a:r>
            <a:r>
              <a:rPr lang="en-US" altLang="zh-CN" dirty="0" smtClean="0"/>
              <a:t>core-site </a:t>
            </a:r>
            <a:r>
              <a:rPr lang="zh-CN" altLang="en-US" dirty="0" smtClean="0"/>
              <a:t>里面设置的用户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88784"/>
          </a:xfrm>
        </p:spPr>
        <p:txBody>
          <a:bodyPr/>
          <a:lstStyle/>
          <a:p>
            <a:pPr algn="just"/>
            <a:r>
              <a:rPr lang="zh-CN" altLang="en-US" dirty="0" smtClean="0"/>
              <a:t>启动与挂载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挂载 </a:t>
            </a:r>
            <a:r>
              <a:rPr lang="en-US" altLang="zh-CN" dirty="0" err="1" smtClean="0"/>
              <a:t>nfs</a:t>
            </a:r>
            <a:r>
              <a:rPr lang="en-US" altLang="zh-CN" dirty="0" smtClean="0"/>
              <a:t> </a:t>
            </a:r>
          </a:p>
          <a:p>
            <a:pPr lvl="1" algn="just"/>
            <a:r>
              <a:rPr lang="zh-CN" altLang="en-US" dirty="0" smtClean="0"/>
              <a:t>目前</a:t>
            </a:r>
            <a:r>
              <a:rPr lang="en-US" altLang="zh-CN" dirty="0" smtClean="0"/>
              <a:t>NFS v3</a:t>
            </a:r>
            <a:r>
              <a:rPr lang="zh-CN" altLang="en-US" dirty="0" smtClean="0"/>
              <a:t>仅使用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作为传输协议。 不支持</a:t>
            </a:r>
            <a:r>
              <a:rPr lang="en-US" altLang="zh-CN" dirty="0" smtClean="0"/>
              <a:t>NLM</a:t>
            </a:r>
            <a:r>
              <a:rPr lang="zh-CN" altLang="en-US" dirty="0" smtClean="0"/>
              <a:t>，因此需要安装选项“</a:t>
            </a:r>
            <a:r>
              <a:rPr lang="en-US" altLang="zh-CN" dirty="0" err="1" smtClean="0"/>
              <a:t>nolock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 强烈建议使用安装选项“</a:t>
            </a:r>
            <a:r>
              <a:rPr lang="en-US" altLang="zh-CN" dirty="0" smtClean="0"/>
              <a:t>sync”</a:t>
            </a:r>
            <a:r>
              <a:rPr lang="zh-CN" altLang="en-US" dirty="0" smtClean="0"/>
              <a:t>，因为它可以最小化或避免重新排序写入，这将导致更可预测的吞吐量。 未指定同步选项可能会导致上传大文件时出现不可靠的行为</a:t>
            </a:r>
          </a:p>
          <a:p>
            <a:pPr lvl="1" algn="just"/>
            <a:r>
              <a:rPr lang="zh-CN" altLang="en-US" dirty="0" smtClean="0"/>
              <a:t>如果必须使用软安装，用户应该给它一个相对较长的超时（至少不小于主机上的默认超时）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795159"/>
          </a:xfrm>
        </p:spPr>
        <p:txBody>
          <a:bodyPr/>
          <a:lstStyle/>
          <a:p>
            <a:pPr algn="just"/>
            <a:r>
              <a:rPr lang="zh-CN" altLang="en-US" dirty="0" smtClean="0"/>
              <a:t>启动与挂载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挂载 </a:t>
            </a:r>
            <a:r>
              <a:rPr lang="en-US" altLang="zh-CN" dirty="0" smtClean="0"/>
              <a:t>NFS 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 algn="just"/>
            <a:r>
              <a:rPr lang="en-US" altLang="zh-CN" dirty="0" err="1" smtClean="0"/>
              <a:t>vers</a:t>
            </a:r>
            <a:r>
              <a:rPr lang="en-US" altLang="zh-CN" dirty="0" smtClean="0"/>
              <a:t>=3</a:t>
            </a:r>
          </a:p>
          <a:p>
            <a:pPr lvl="1" algn="just"/>
            <a:r>
              <a:rPr lang="en-US" altLang="zh-CN" dirty="0" smtClean="0"/>
              <a:t>proto=</a:t>
            </a:r>
            <a:r>
              <a:rPr lang="en-US" altLang="zh-CN" dirty="0" err="1" smtClean="0"/>
              <a:t>tcp</a:t>
            </a:r>
            <a:endParaRPr lang="en-US" altLang="zh-CN" dirty="0" smtClean="0"/>
          </a:p>
          <a:p>
            <a:pPr lvl="1" algn="just"/>
            <a:r>
              <a:rPr lang="en-US" altLang="zh-CN" dirty="0" err="1" smtClean="0"/>
              <a:t>nolock</a:t>
            </a:r>
            <a:endParaRPr lang="en-US" altLang="zh-CN" dirty="0" smtClean="0"/>
          </a:p>
          <a:p>
            <a:pPr lvl="1" algn="just"/>
            <a:r>
              <a:rPr lang="en-US" altLang="zh-CN" dirty="0" err="1" smtClean="0"/>
              <a:t>noacl</a:t>
            </a:r>
            <a:endParaRPr lang="en-US" altLang="zh-CN" dirty="0" smtClean="0"/>
          </a:p>
          <a:p>
            <a:pPr lvl="1" algn="just"/>
            <a:r>
              <a:rPr lang="en-US" altLang="zh-CN" dirty="0" err="1" smtClean="0"/>
              <a:t>noatime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sync</a:t>
            </a:r>
          </a:p>
          <a:p>
            <a:pPr lvl="2" algn="just"/>
            <a:r>
              <a:rPr lang="en-US" altLang="zh-CN" dirty="0" smtClean="0"/>
              <a:t>mount -t </a:t>
            </a:r>
            <a:r>
              <a:rPr lang="en-US" altLang="zh-CN" dirty="0" err="1" smtClean="0"/>
              <a:t>nfs</a:t>
            </a:r>
            <a:r>
              <a:rPr lang="en-US" altLang="zh-CN" dirty="0" smtClean="0"/>
              <a:t> </a:t>
            </a:r>
          </a:p>
          <a:p>
            <a:pPr lvl="2" algn="just"/>
            <a:r>
              <a:rPr lang="en-US" altLang="zh-CN" dirty="0" smtClean="0"/>
              <a:t>-o </a:t>
            </a:r>
            <a:r>
              <a:rPr lang="en-US" altLang="zh-CN" dirty="0" err="1" smtClean="0"/>
              <a:t>vers</a:t>
            </a:r>
            <a:r>
              <a:rPr lang="en-US" altLang="zh-CN" dirty="0" smtClean="0"/>
              <a:t>=3,proto=</a:t>
            </a:r>
            <a:r>
              <a:rPr lang="en-US" altLang="zh-CN" dirty="0" err="1" smtClean="0"/>
              <a:t>tcp,nolock,noacl,noatime,sync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ip.xx.xx.xx</a:t>
            </a:r>
            <a:r>
              <a:rPr lang="en-US" altLang="zh-CN" dirty="0" smtClean="0"/>
              <a:t>:/ /</a:t>
            </a:r>
            <a:r>
              <a:rPr lang="en-US" altLang="zh-CN" dirty="0" err="1" smtClean="0"/>
              <a:t>localdir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569660"/>
          </a:xfrm>
        </p:spPr>
        <p:txBody>
          <a:bodyPr/>
          <a:lstStyle/>
          <a:p>
            <a:pPr algn="just"/>
            <a:r>
              <a:rPr lang="zh-CN" altLang="en-US" dirty="0" smtClean="0"/>
              <a:t>挂载完成之后就可以进行读写测试了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练习：在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基础上配置 </a:t>
            </a:r>
            <a:r>
              <a:rPr lang="en-US" altLang="zh-CN" dirty="0" err="1" smtClean="0"/>
              <a:t>ntfs</a:t>
            </a:r>
            <a:r>
              <a:rPr lang="en-US" altLang="zh-CN" dirty="0" smtClean="0"/>
              <a:t> </a:t>
            </a:r>
            <a:r>
              <a:rPr lang="zh-CN" altLang="en-US" dirty="0" smtClean="0"/>
              <a:t>网关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节点管理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687163"/>
          </a:xfrm>
        </p:spPr>
        <p:txBody>
          <a:bodyPr/>
          <a:lstStyle/>
          <a:p>
            <a:pPr algn="just"/>
            <a:r>
              <a:rPr lang="en-US" altLang="zh-CN" dirty="0" smtClean="0"/>
              <a:t>HDFS </a:t>
            </a:r>
            <a:r>
              <a:rPr lang="zh-CN" altLang="en-US" dirty="0" smtClean="0"/>
              <a:t>增加节点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配置所有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环境，包括主机名、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免密码登录、禁用 </a:t>
            </a:r>
            <a:r>
              <a:rPr lang="en-US" altLang="zh-CN" dirty="0" err="1" smtClean="0"/>
              <a:t>selinux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iptables</a:t>
            </a:r>
            <a:r>
              <a:rPr lang="zh-CN" altLang="en-US" dirty="0" smtClean="0"/>
              <a:t>、安装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把</a:t>
            </a:r>
            <a:r>
              <a:rPr lang="en-US" altLang="zh-CN" dirty="0" err="1" smtClean="0"/>
              <a:t>namnode</a:t>
            </a:r>
            <a:r>
              <a:rPr lang="zh-CN" altLang="en-US" dirty="0" smtClean="0"/>
              <a:t>的配置文件复制到配置文件目录下</a:t>
            </a:r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文件增加该节点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 </a:t>
            </a:r>
            <a:r>
              <a:rPr lang="zh-CN" altLang="en-US" dirty="0" smtClean="0"/>
              <a:t>在该节点启动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/hadoop-daemon.sh start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节点管理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54655"/>
          </a:xfrm>
        </p:spPr>
        <p:txBody>
          <a:bodyPr/>
          <a:lstStyle/>
          <a:p>
            <a:pPr algn="just"/>
            <a:r>
              <a:rPr lang="en-US" altLang="zh-CN" dirty="0" smtClean="0"/>
              <a:t>HDFS </a:t>
            </a:r>
            <a:r>
              <a:rPr lang="zh-CN" altLang="en-US" dirty="0" smtClean="0"/>
              <a:t>节点管理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6. </a:t>
            </a:r>
            <a:r>
              <a:rPr lang="zh-CN" altLang="en-US" dirty="0" smtClean="0"/>
              <a:t>设置同步带宽，并同步数据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setBalancerBandwidth</a:t>
            </a:r>
            <a:r>
              <a:rPr lang="en-US" altLang="zh-CN" dirty="0" smtClean="0"/>
              <a:t> 67108864</a:t>
            </a:r>
          </a:p>
          <a:p>
            <a:pPr lvl="2"/>
            <a:r>
              <a:rPr lang="en-US" altLang="zh-CN" dirty="0" smtClean="0"/>
              <a:t>./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/start-balancer.sh -threshold 5</a:t>
            </a:r>
          </a:p>
          <a:p>
            <a:pPr lvl="1"/>
            <a:r>
              <a:rPr lang="en-US" altLang="zh-CN" dirty="0" smtClean="0"/>
              <a:t>7. </a:t>
            </a:r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-report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节点管理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708981"/>
          </a:xfrm>
        </p:spPr>
        <p:txBody>
          <a:bodyPr/>
          <a:lstStyle/>
          <a:p>
            <a:pPr algn="just"/>
            <a:r>
              <a:rPr lang="en-US" altLang="zh-CN" dirty="0" smtClean="0"/>
              <a:t>HDFS </a:t>
            </a:r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配置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hdfs-site.xml</a:t>
            </a:r>
          </a:p>
          <a:p>
            <a:pPr lvl="1" algn="just"/>
            <a:r>
              <a:rPr lang="en-US" altLang="zh-CN" dirty="0" err="1" smtClean="0"/>
              <a:t>dfs.replication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副本数量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增加 </a:t>
            </a:r>
            <a:r>
              <a:rPr lang="en-US" altLang="zh-CN" dirty="0" err="1" smtClean="0"/>
              <a:t>dfs.hosts.exclude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&lt;property&gt;</a:t>
            </a:r>
          </a:p>
          <a:p>
            <a:pPr lvl="2" algn="just"/>
            <a:r>
              <a:rPr lang="en-US" altLang="zh-CN" dirty="0" smtClean="0"/>
              <a:t>    &lt;name&gt;</a:t>
            </a:r>
            <a:r>
              <a:rPr lang="en-US" altLang="zh-CN" dirty="0" err="1" smtClean="0"/>
              <a:t>dfs.hosts.exclude</a:t>
            </a:r>
            <a:r>
              <a:rPr lang="en-US" altLang="zh-CN" dirty="0" smtClean="0"/>
              <a:t>&lt;/name&gt;</a:t>
            </a:r>
          </a:p>
          <a:p>
            <a:pPr lvl="2" algn="just"/>
            <a:r>
              <a:rPr lang="en-US" altLang="zh-CN" dirty="0" smtClean="0"/>
              <a:t>    &lt;value&gt;/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/exclude&lt;/value&gt;</a:t>
            </a:r>
          </a:p>
          <a:p>
            <a:pPr lvl="2" algn="just"/>
            <a:r>
              <a:rPr lang="en-US" altLang="zh-CN" dirty="0" smtClean="0"/>
              <a:t>&lt;/property</a:t>
            </a:r>
          </a:p>
          <a:p>
            <a:pPr lvl="1" algn="just"/>
            <a:r>
              <a:rPr lang="zh-CN" altLang="en-US" dirty="0" smtClean="0"/>
              <a:t>增加 </a:t>
            </a:r>
            <a:r>
              <a:rPr lang="en-US" altLang="zh-CN" dirty="0" smtClean="0"/>
              <a:t>exclude </a:t>
            </a:r>
            <a:r>
              <a:rPr lang="zh-CN" altLang="en-US" dirty="0" smtClean="0"/>
              <a:t>配置文件，写入要删除的节点 </a:t>
            </a:r>
            <a:r>
              <a:rPr lang="en-US" altLang="zh-CN" dirty="0" err="1" smtClean="0"/>
              <a:t>ip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更新数据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refreshNodes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节点管理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76473"/>
          </a:xfrm>
        </p:spPr>
        <p:txBody>
          <a:bodyPr/>
          <a:lstStyle/>
          <a:p>
            <a:pPr algn="just"/>
            <a:r>
              <a:rPr lang="en-US" altLang="zh-CN" dirty="0" smtClean="0"/>
              <a:t>HDFS </a:t>
            </a:r>
            <a:r>
              <a:rPr lang="zh-CN" altLang="en-US" dirty="0" smtClean="0"/>
              <a:t>修复节点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修复节点比较简单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单独配置一台新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启动服务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./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/hadoop-daemon.sh start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lvl="2" algn="just"/>
            <a:endParaRPr lang="en-US" altLang="zh-CN" dirty="0" smtClean="0"/>
          </a:p>
          <a:p>
            <a:pPr lvl="1" algn="just"/>
            <a:r>
              <a:rPr lang="zh-CN" altLang="en-US" dirty="0" smtClean="0"/>
              <a:t>数据恢复是自动的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我们上线以后会自动恢复数据，如果数据量非常巨大，可能需要一定的时间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系统规划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5786" y="2357430"/>
          <a:ext cx="7715304" cy="3898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4071966"/>
                <a:gridCol w="1928826"/>
              </a:tblGrid>
              <a:tr h="7279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/>
                </a:tc>
              </a:tr>
              <a:tr h="986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192.168.4.10</a:t>
                      </a:r>
                    </a:p>
                    <a:p>
                      <a:pPr algn="ctr"/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NameNode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SecondaryNameNode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ResourceManager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HDFS</a:t>
                      </a:r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YARN</a:t>
                      </a:r>
                      <a:endParaRPr lang="zh-CN" altLang="en-US" dirty="0"/>
                    </a:p>
                  </a:txBody>
                  <a:tcPr/>
                </a:tc>
              </a:tr>
              <a:tr h="727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192.168.4.11</a:t>
                      </a:r>
                    </a:p>
                    <a:p>
                      <a:pPr algn="ctr"/>
                      <a:r>
                        <a:rPr lang="en-US" altLang="zh-CN" dirty="0" smtClean="0"/>
                        <a:t>node1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DataNode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NodeManager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HDFS</a:t>
                      </a:r>
                    </a:p>
                    <a:p>
                      <a:pPr algn="ctr"/>
                      <a:r>
                        <a:rPr lang="en-US" altLang="zh-CN" dirty="0" smtClean="0"/>
                        <a:t>YARN</a:t>
                      </a:r>
                      <a:endParaRPr lang="zh-CN" altLang="en-US" dirty="0"/>
                    </a:p>
                  </a:txBody>
                  <a:tcPr/>
                </a:tc>
              </a:tr>
              <a:tr h="727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192.168.4.12</a:t>
                      </a:r>
                    </a:p>
                    <a:p>
                      <a:pPr algn="ctr"/>
                      <a:r>
                        <a:rPr lang="en-US" altLang="zh-CN" dirty="0" smtClean="0"/>
                        <a:t>node2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DataNode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NodeManager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HDFS</a:t>
                      </a:r>
                    </a:p>
                    <a:p>
                      <a:pPr algn="ctr"/>
                      <a:r>
                        <a:rPr lang="en-US" altLang="zh-CN" dirty="0" smtClean="0"/>
                        <a:t>YARN</a:t>
                      </a:r>
                      <a:endParaRPr lang="zh-CN" altLang="en-US" dirty="0"/>
                    </a:p>
                  </a:txBody>
                  <a:tcPr/>
                </a:tc>
              </a:tr>
              <a:tr h="727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192.168.4.13</a:t>
                      </a:r>
                    </a:p>
                    <a:p>
                      <a:pPr algn="ctr"/>
                      <a:r>
                        <a:rPr lang="en-US" altLang="zh-CN" dirty="0" smtClean="0"/>
                        <a:t>node3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DataNode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NodeManager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HDFS</a:t>
                      </a:r>
                    </a:p>
                    <a:p>
                      <a:pPr algn="ctr"/>
                      <a:r>
                        <a:rPr lang="en-US" altLang="zh-CN" dirty="0" smtClean="0"/>
                        <a:t>YARN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节点管理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976473"/>
          </a:xfrm>
        </p:spPr>
        <p:txBody>
          <a:bodyPr/>
          <a:lstStyle/>
          <a:p>
            <a:pPr algn="just"/>
            <a:r>
              <a:rPr lang="en-US" altLang="zh-CN" dirty="0" smtClean="0"/>
              <a:t>Yarn </a:t>
            </a:r>
            <a:r>
              <a:rPr lang="zh-CN" altLang="en-US" dirty="0" smtClean="0"/>
              <a:t>的相关操作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由于在 </a:t>
            </a:r>
            <a:r>
              <a:rPr lang="en-US" altLang="zh-CN" dirty="0" smtClean="0"/>
              <a:t>2.x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引入了 </a:t>
            </a:r>
            <a:r>
              <a:rPr lang="en-US" altLang="zh-CN" dirty="0" smtClean="0"/>
              <a:t>yarn </a:t>
            </a:r>
            <a:r>
              <a:rPr lang="zh-CN" altLang="en-US" dirty="0" smtClean="0"/>
              <a:t>框架，对于计算节点的操作已经变得非常简单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增加节点</a:t>
            </a:r>
            <a:endParaRPr lang="en-US" altLang="zh-CN" dirty="0" smtClean="0"/>
          </a:p>
          <a:p>
            <a:pPr lvl="2" algn="just"/>
            <a:r>
              <a:rPr lang="en-US" altLang="zh-CN" dirty="0" err="1" smtClean="0"/>
              <a:t>sbin</a:t>
            </a:r>
            <a:r>
              <a:rPr lang="en-US" altLang="zh-CN" dirty="0" smtClean="0"/>
              <a:t>/yarn-daemon.sh start 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lvl="2" algn="just"/>
            <a:r>
              <a:rPr lang="en-US" altLang="zh-CN" dirty="0" err="1" smtClean="0"/>
              <a:t>sbin</a:t>
            </a:r>
            <a:r>
              <a:rPr lang="en-US" altLang="zh-CN" dirty="0" smtClean="0"/>
              <a:t>/yarn-daemon.sh stop 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查看节点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Resourcemanager</a:t>
            </a:r>
            <a:r>
              <a:rPr lang="en-US" altLang="zh-CN" dirty="0" smtClean="0"/>
              <a:t>)</a:t>
            </a:r>
          </a:p>
          <a:p>
            <a:pPr lvl="2" algn="just"/>
            <a:r>
              <a:rPr lang="en-US" altLang="zh-CN" dirty="0" smtClean="0"/>
              <a:t>./bin/yarn node -list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节点管理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91698"/>
          </a:xfrm>
        </p:spPr>
        <p:txBody>
          <a:bodyPr/>
          <a:lstStyle/>
          <a:p>
            <a:pPr algn="just"/>
            <a:r>
              <a:rPr lang="en-US" altLang="zh-CN" dirty="0" smtClean="0"/>
              <a:t>HDFS </a:t>
            </a:r>
            <a:r>
              <a:rPr lang="zh-CN" altLang="en-US" dirty="0" smtClean="0"/>
              <a:t>还有很多其他的应用方式，比如 </a:t>
            </a:r>
            <a:r>
              <a:rPr lang="en-US" altLang="zh-CN" dirty="0" smtClean="0"/>
              <a:t>native-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，有兴趣的可以自行测试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用到的软件依赖</a:t>
            </a:r>
            <a:endParaRPr lang="en-US" altLang="zh-CN" dirty="0" smtClean="0"/>
          </a:p>
          <a:p>
            <a:pPr lvl="1" algn="just"/>
            <a:r>
              <a:rPr lang="en-US" altLang="zh-CN" dirty="0" err="1" smtClean="0"/>
              <a:t>cmake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fuse-</a:t>
            </a:r>
            <a:r>
              <a:rPr lang="en-US" altLang="zh-CN" dirty="0" err="1" smtClean="0"/>
              <a:t>devel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protobuf</a:t>
            </a:r>
            <a:r>
              <a:rPr lang="en-US" altLang="zh-CN" dirty="0" smtClean="0"/>
              <a:t>  </a:t>
            </a:r>
          </a:p>
          <a:p>
            <a:pPr lvl="1"/>
            <a:r>
              <a:rPr lang="en-US" altLang="zh-CN" dirty="0" err="1" smtClean="0"/>
              <a:t>protobuf</a:t>
            </a:r>
            <a:r>
              <a:rPr lang="en-US" altLang="zh-CN" dirty="0" smtClean="0"/>
              <a:t>-c</a:t>
            </a:r>
          </a:p>
          <a:p>
            <a:pPr lvl="1"/>
            <a:r>
              <a:rPr lang="en-US" altLang="zh-CN" dirty="0" smtClean="0"/>
              <a:t>native-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-fuse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课程知识点总结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801314"/>
          </a:xfrm>
        </p:spPr>
        <p:txBody>
          <a:bodyPr/>
          <a:lstStyle/>
          <a:p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完全分布式安装的配置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java </a:t>
            </a:r>
            <a:r>
              <a:rPr lang="zh-CN" altLang="en-US" dirty="0" smtClean="0">
                <a:sym typeface="Wingdings" pitchFamily="2" charset="2"/>
              </a:rPr>
              <a:t>环境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ssh</a:t>
            </a:r>
            <a:r>
              <a:rPr lang="en-US" altLang="zh-CN" dirty="0" smtClean="0">
                <a:sym typeface="Wingdings" pitchFamily="2" charset="2"/>
              </a:rPr>
              <a:t> key </a:t>
            </a:r>
            <a:r>
              <a:rPr lang="zh-CN" altLang="en-US" dirty="0" smtClean="0">
                <a:sym typeface="Wingdings" pitchFamily="2" charset="2"/>
              </a:rPr>
              <a:t>认证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hosts </a:t>
            </a:r>
            <a:r>
              <a:rPr lang="zh-CN" altLang="en-US" dirty="0" smtClean="0">
                <a:sym typeface="Wingdings" pitchFamily="2" charset="2"/>
              </a:rPr>
              <a:t>配置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hadoop-env.sh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core-site.xml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hdfs-site.xml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mapred-site.xml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yarn-site.xml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slaves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课程知识点总结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05411"/>
          </a:xfrm>
        </p:spPr>
        <p:txBody>
          <a:bodyPr/>
          <a:lstStyle/>
          <a:p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NFS</a:t>
            </a:r>
            <a:r>
              <a:rPr lang="zh-CN" altLang="en-US" dirty="0" smtClean="0">
                <a:sym typeface="Wingdings" pitchFamily="2" charset="2"/>
              </a:rPr>
              <a:t>网关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hadoop-env.sh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core-site.xml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hdfs-site.xml</a:t>
            </a: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mount </a:t>
            </a:r>
            <a:r>
              <a:rPr lang="zh-CN" altLang="en-US" dirty="0" smtClean="0">
                <a:sym typeface="Wingdings" pitchFamily="2" charset="2"/>
              </a:rPr>
              <a:t>参数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课程知识点总结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431435"/>
          </a:xfrm>
        </p:spPr>
        <p:txBody>
          <a:bodyPr/>
          <a:lstStyle/>
          <a:p>
            <a:r>
              <a:rPr lang="en-US" altLang="zh-CN" dirty="0" err="1" smtClean="0">
                <a:sym typeface="Wingdings" pitchFamily="2" charset="2"/>
              </a:rPr>
              <a:t>Hadoop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节点管理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datanode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的增加 删除 修复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nodemanager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的增加 删除 修复</a:t>
            </a:r>
            <a:endParaRPr lang="en-US" altLang="zh-CN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总结答疑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搭建完全分布式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30271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、安装操作系统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注意：只开启必要的服务，关闭其他无关的系统服务，系统最小化，服务最小化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注意：关闭系统防火墙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注意：关闭 </a:t>
            </a:r>
            <a:r>
              <a:rPr lang="en-US" altLang="zh-CN" dirty="0" err="1" smtClean="0"/>
              <a:t>selinux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iptables</a:t>
            </a:r>
            <a:r>
              <a:rPr lang="en-US" altLang="zh-CN" dirty="0" smtClean="0"/>
              <a:t>-save</a:t>
            </a:r>
          </a:p>
          <a:p>
            <a:pPr lvl="1"/>
            <a:r>
              <a:rPr lang="en-US" altLang="zh-CN" dirty="0" err="1" smtClean="0"/>
              <a:t>sestatus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搭建完全分布式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79387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、在所有系统上安装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环境和调试工具 </a:t>
            </a:r>
            <a:r>
              <a:rPr lang="en-US" altLang="zh-CN" dirty="0" err="1" smtClean="0"/>
              <a:t>jps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注意：保证所有机器系统版本及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版本的一致性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注意：保证所有安装路径的一致性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java –version</a:t>
            </a:r>
          </a:p>
          <a:p>
            <a:pPr lvl="1"/>
            <a:r>
              <a:rPr lang="en-US" altLang="zh-CN" dirty="0" err="1" smtClean="0"/>
              <a:t>jps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搭建完全分布式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431435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、配置 主机名 和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对应关系 </a:t>
            </a:r>
            <a:r>
              <a:rPr lang="en-US" altLang="zh-CN" dirty="0" smtClean="0"/>
              <a:t>/etc/hosts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注意 ：所有主机的配置都需要修改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 ：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要能 </a:t>
            </a:r>
            <a:r>
              <a:rPr lang="en-US" altLang="zh-CN" dirty="0" smtClean="0"/>
              <a:t>ping </a:t>
            </a:r>
            <a:r>
              <a:rPr lang="zh-CN" altLang="en-US" dirty="0" smtClean="0"/>
              <a:t>通所有主机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 ： 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要能 </a:t>
            </a:r>
            <a:r>
              <a:rPr lang="en-US" altLang="zh-CN" dirty="0" smtClean="0"/>
              <a:t>ping </a:t>
            </a:r>
            <a:r>
              <a:rPr lang="zh-CN" altLang="en-US" dirty="0" smtClean="0"/>
              <a:t>通 </a:t>
            </a:r>
            <a:r>
              <a:rPr lang="en-US" altLang="zh-CN" dirty="0" smtClean="0"/>
              <a:t>master</a:t>
            </a:r>
          </a:p>
        </p:txBody>
      </p:sp>
    </p:spTree>
    <p:extLst>
      <p:ext uri="{BB962C8B-B14F-4D97-AF65-F5344CB8AC3E}">
        <p14:creationId xmlns=""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14453</TotalTime>
  <Words>2697</Words>
  <Application>Microsoft Office PowerPoint</Application>
  <PresentationFormat>全屏显示(4:3)</PresentationFormat>
  <Paragraphs>656</Paragraphs>
  <Slides>65</Slides>
  <Notes>63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</vt:lpstr>
      <vt:lpstr>Linux 大数据</vt:lpstr>
      <vt:lpstr>幻灯片 2</vt:lpstr>
      <vt:lpstr>幻灯片 3</vt:lpstr>
      <vt:lpstr>Hadoop 完全分布式</vt:lpstr>
      <vt:lpstr>完全分布式</vt:lpstr>
      <vt:lpstr>完全分布式</vt:lpstr>
      <vt:lpstr>搭建完全分布式</vt:lpstr>
      <vt:lpstr>搭建完全分布式</vt:lpstr>
      <vt:lpstr>搭建完全分布式</vt:lpstr>
      <vt:lpstr>完全分布式</vt:lpstr>
      <vt:lpstr>HDFS 分布式文件系统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HDFS 基本使用</vt:lpstr>
      <vt:lpstr>HDFS 使用</vt:lpstr>
      <vt:lpstr>HDFS 使用</vt:lpstr>
      <vt:lpstr>HDFS 使用</vt:lpstr>
      <vt:lpstr>Yarn 安装与配置</vt:lpstr>
      <vt:lpstr>Yarn 安装与配置</vt:lpstr>
      <vt:lpstr>Yarn 安装与配置</vt:lpstr>
      <vt:lpstr>Yarn 安装与配置</vt:lpstr>
      <vt:lpstr>提交验证</vt:lpstr>
      <vt:lpstr>Hadoop 验证</vt:lpstr>
      <vt:lpstr>Hadoop 验证</vt:lpstr>
      <vt:lpstr>HDFS 进阶应用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NFS 网关</vt:lpstr>
      <vt:lpstr>Hadoop 节点管理</vt:lpstr>
      <vt:lpstr>Hadoop节点管理</vt:lpstr>
      <vt:lpstr>Hadoop 节点管理</vt:lpstr>
      <vt:lpstr>Hadoop 节点管理</vt:lpstr>
      <vt:lpstr>Hadoop节点管理</vt:lpstr>
      <vt:lpstr>Hadoop节点管理</vt:lpstr>
      <vt:lpstr>课程知识点总结</vt:lpstr>
      <vt:lpstr>课程知识点总结</vt:lpstr>
      <vt:lpstr>课程知识点总结</vt:lpstr>
      <vt:lpstr>总结答疑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达内Linux云计算学院</dc:title>
  <dc:creator>TsengYia</dc:creator>
  <cp:lastModifiedBy>I</cp:lastModifiedBy>
  <cp:revision>2550</cp:revision>
  <cp:lastPrinted>2014-02-25T07:33:26Z</cp:lastPrinted>
  <dcterms:modified xsi:type="dcterms:W3CDTF">2017-08-18T07:43:23Z</dcterms:modified>
</cp:coreProperties>
</file>