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305" r:id="rId8"/>
    <p:sldId id="306" r:id="rId9"/>
    <p:sldId id="262" r:id="rId10"/>
    <p:sldId id="307" r:id="rId11"/>
    <p:sldId id="325" r:id="rId12"/>
    <p:sldId id="308" r:id="rId13"/>
    <p:sldId id="309" r:id="rId14"/>
    <p:sldId id="263" r:id="rId15"/>
    <p:sldId id="264" r:id="rId16"/>
    <p:sldId id="265" r:id="rId17"/>
    <p:sldId id="266" r:id="rId18"/>
    <p:sldId id="310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311" r:id="rId30"/>
    <p:sldId id="312" r:id="rId31"/>
    <p:sldId id="313" r:id="rId32"/>
    <p:sldId id="314" r:id="rId33"/>
    <p:sldId id="316" r:id="rId34"/>
    <p:sldId id="317" r:id="rId35"/>
    <p:sldId id="319" r:id="rId36"/>
    <p:sldId id="318" r:id="rId37"/>
    <p:sldId id="277" r:id="rId38"/>
    <p:sldId id="320" r:id="rId39"/>
    <p:sldId id="321" r:id="rId40"/>
    <p:sldId id="322" r:id="rId41"/>
    <p:sldId id="323" r:id="rId42"/>
    <p:sldId id="324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514" autoAdjust="0"/>
  </p:normalViewPr>
  <p:slideViewPr>
    <p:cSldViewPr>
      <p:cViewPr varScale="1">
        <p:scale>
          <a:sx n="94" d="100"/>
          <a:sy n="94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commentAuthors" Target="commentAuthor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3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安装前准备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7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9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：安装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7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8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什么是镜像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51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什么是镜像（续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0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hub</a:t>
            </a:r>
            <a:r>
              <a:rPr lang="zh-CN" altLang="en-US" dirty="0" smtClean="0"/>
              <a:t>镜像仓库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64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镜像操作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38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下载、上传镜像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2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13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导入、导出镜像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86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启动镜像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06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：镜像基本操作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86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基本命令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71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镜像常用命令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45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95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images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20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history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6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inspect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04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什么是容器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65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save|load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34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tag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26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容器常用命令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80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71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42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7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stop|start|restart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32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attach|exec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01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inspect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18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top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0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097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788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：镜像与容器常用指令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09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53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删除容器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76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40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故障分析及排除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9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6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9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的缺点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9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安装软件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7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大型架构及配置技术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NSD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08920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2816320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安装软件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32484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>
            <a:off x="2166271" y="2990974"/>
            <a:ext cx="1048406" cy="5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281906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安装前准备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部署</a:t>
              </a:r>
              <a:r>
                <a:rPr lang="en-US" altLang="zh-CN" sz="2400" b="1" dirty="0" err="1" smtClean="0"/>
                <a:t>Docker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00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安装软件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38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安装前准备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569660"/>
          </a:xfrm>
        </p:spPr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位操作系统</a:t>
            </a:r>
            <a:endParaRPr lang="en-US" altLang="zh-CN" dirty="0" smtClean="0"/>
          </a:p>
          <a:p>
            <a:r>
              <a:rPr lang="zh-CN" altLang="en-US" dirty="0" smtClean="0"/>
              <a:t>至少</a:t>
            </a:r>
            <a:r>
              <a:rPr lang="en-US" altLang="zh-CN" dirty="0" smtClean="0"/>
              <a:t>RHEL6.5</a:t>
            </a:r>
            <a:r>
              <a:rPr lang="zh-CN" altLang="en-US" dirty="0" smtClean="0"/>
              <a:t>以上的版本，强烈推荐</a:t>
            </a:r>
            <a:r>
              <a:rPr lang="en-US" altLang="zh-CN" dirty="0" smtClean="0"/>
              <a:t>RHEL7</a:t>
            </a:r>
          </a:p>
          <a:p>
            <a:r>
              <a:rPr lang="zh-CN" altLang="en-US" dirty="0" smtClean="0"/>
              <a:t>关闭防火墙（不是必须）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04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软件包列表：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-engine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-engine-</a:t>
            </a:r>
            <a:r>
              <a:rPr lang="en-US" altLang="zh-CN" dirty="0" err="1"/>
              <a:t>selinux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59" y="4149080"/>
            <a:ext cx="830452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rpm -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ivh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docker-engine-1.12.1-1.el7.centos.x86_64.rpm</a:t>
            </a:r>
            <a:endParaRPr lang="nn-NO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rpm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ivh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docker-engine-selinux-1.12.1-1.el7.centos.noarch.rpm</a:t>
            </a:r>
          </a:p>
          <a:p>
            <a:endParaRPr lang="nn-NO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systemctl  start   docker</a:t>
            </a:r>
          </a:p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systemctl  enable  docker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84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 smtClean="0"/>
              <a:t>：安装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平台所需要的软件</a:t>
            </a:r>
            <a:endParaRPr lang="en-US" altLang="zh-CN" dirty="0" smtClean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-engine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-engine-</a:t>
            </a:r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关闭防火墙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38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08920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1007622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143975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hub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镜像仓库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4987907" y="28086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下载、上传镜像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1187622"/>
            <a:ext cx="1048406" cy="1803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10103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err="1" smtClean="0"/>
                <a:t>Docker</a:t>
              </a:r>
              <a:r>
                <a:rPr lang="zh-CN" altLang="en-US" sz="2400" b="1" dirty="0" smtClean="0"/>
                <a:t>镜像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4987907" y="32447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导入、导出镜像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14677" y="2808638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1" idx="3"/>
            <a:endCxn id="20" idx="1"/>
          </p:cNvCxnSpPr>
          <p:nvPr/>
        </p:nvCxnSpPr>
        <p:spPr>
          <a:xfrm flipV="1">
            <a:off x="2166271" y="2988638"/>
            <a:ext cx="1048406" cy="2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987907" y="367809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91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48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什么是镜像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077766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中容器是基于镜像启动的</a:t>
            </a:r>
            <a:endParaRPr lang="en-US" altLang="zh-CN" dirty="0" smtClean="0"/>
          </a:p>
          <a:p>
            <a:r>
              <a:rPr lang="zh-CN" altLang="en-US" dirty="0" smtClean="0"/>
              <a:t>镜像是启动容器的核心</a:t>
            </a:r>
            <a:endParaRPr lang="en-US" altLang="zh-CN" dirty="0" smtClean="0"/>
          </a:p>
          <a:p>
            <a:r>
              <a:rPr lang="zh-CN" altLang="en-US" dirty="0" smtClean="0"/>
              <a:t>镜像采用分层设计</a:t>
            </a:r>
            <a:endParaRPr lang="en-US" altLang="zh-CN" dirty="0" smtClean="0"/>
          </a:p>
          <a:p>
            <a:r>
              <a:rPr lang="zh-CN" altLang="en-US" dirty="0" smtClean="0"/>
              <a:t>使用快照的</a:t>
            </a:r>
            <a:r>
              <a:rPr lang="en-US" altLang="zh-CN" dirty="0" smtClean="0"/>
              <a:t>COW</a:t>
            </a:r>
            <a:r>
              <a:rPr lang="zh-CN" altLang="en-US" dirty="0" smtClean="0"/>
              <a:t>技术，确保底层数据不丢失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3986476" cy="27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镜像（续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5508104" cy="304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6" y="3429000"/>
            <a:ext cx="4227454" cy="2611237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1576" y="4954095"/>
            <a:ext cx="8304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images</a:t>
            </a:r>
            <a:endParaRPr lang="nn-NO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2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hub</a:t>
            </a:r>
            <a:r>
              <a:rPr lang="zh-CN" altLang="en-US" dirty="0"/>
              <a:t>镜像仓库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52596"/>
          </a:xfrm>
        </p:spPr>
        <p:txBody>
          <a:bodyPr/>
          <a:lstStyle/>
          <a:p>
            <a:r>
              <a:rPr lang="en-US" altLang="zh-CN" dirty="0"/>
              <a:t>https://hub.docker.com</a:t>
            </a:r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官方提供公共镜像的仓库</a:t>
            </a:r>
            <a:r>
              <a:rPr lang="en-US" altLang="zh-CN" dirty="0" smtClean="0"/>
              <a:t>(Registry)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39478" y="3429000"/>
            <a:ext cx="83045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search   rhel7</a:t>
            </a:r>
          </a:p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search   centos</a:t>
            </a:r>
          </a:p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search 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nginx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jacob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search 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mysql</a:t>
            </a:r>
            <a:endParaRPr lang="nn-NO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9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十字形 8"/>
          <p:cNvSpPr>
            <a:spLocks noChangeArrowheads="1"/>
          </p:cNvSpPr>
          <p:nvPr/>
        </p:nvSpPr>
        <p:spPr bwMode="auto">
          <a:xfrm>
            <a:off x="142875" y="6215063"/>
            <a:ext cx="504825" cy="5048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5" name="十字形 9"/>
          <p:cNvSpPr>
            <a:spLocks noChangeArrowheads="1"/>
          </p:cNvSpPr>
          <p:nvPr/>
        </p:nvSpPr>
        <p:spPr bwMode="auto">
          <a:xfrm>
            <a:off x="568325" y="6000750"/>
            <a:ext cx="288925" cy="2889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6" name="矩形 11"/>
          <p:cNvSpPr>
            <a:spLocks noChangeArrowheads="1"/>
          </p:cNvSpPr>
          <p:nvPr/>
        </p:nvSpPr>
        <p:spPr bwMode="auto">
          <a:xfrm>
            <a:off x="0" y="549275"/>
            <a:ext cx="9144000" cy="935038"/>
          </a:xfrm>
          <a:prstGeom prst="rect">
            <a:avLst/>
          </a:prstGeom>
          <a:solidFill>
            <a:srgbClr val="DC1F26"/>
          </a:solidFill>
          <a:ln w="38100">
            <a:solidFill>
              <a:srgbClr val="DC1F2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25729"/>
              </p:ext>
            </p:extLst>
          </p:nvPr>
        </p:nvGraphicFramePr>
        <p:xfrm>
          <a:off x="1043608" y="1988840"/>
          <a:ext cx="7245928" cy="4011910"/>
        </p:xfrm>
        <a:graphic>
          <a:graphicData uri="http://schemas.openxmlformats.org/drawingml/2006/table">
            <a:tbl>
              <a:tblPr/>
              <a:tblGrid>
                <a:gridCol w="1152128"/>
                <a:gridCol w="3024336"/>
                <a:gridCol w="3069464"/>
              </a:tblGrid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09:00 ~ 09:30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概述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09:30 ~ 10:20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10:30 ~ 11:20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</a:t>
                      </a: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11:30 ~ 12:00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镜像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14:00 ~ 14:50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15:00 ~ 15:50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基本命令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16:10 ~ 17:00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17:10 ~ 18:00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18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镜像操作</a:t>
            </a:r>
          </a:p>
        </p:txBody>
      </p:sp>
    </p:spTree>
    <p:extLst>
      <p:ext uri="{BB962C8B-B14F-4D97-AF65-F5344CB8AC3E}">
        <p14:creationId xmlns:p14="http://schemas.microsoft.com/office/powerpoint/2010/main" val="286664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下载、上传镜像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560701"/>
          </a:xfrm>
        </p:spPr>
        <p:txBody>
          <a:bodyPr/>
          <a:lstStyle/>
          <a:p>
            <a:r>
              <a:rPr lang="zh-CN" altLang="en-US" dirty="0" smtClean="0"/>
              <a:t>下载镜像</a:t>
            </a:r>
            <a:r>
              <a:rPr lang="zh-CN" altLang="en-US" dirty="0"/>
              <a:t>（</a:t>
            </a:r>
            <a:r>
              <a:rPr lang="zh-CN" altLang="en-US" dirty="0" smtClean="0"/>
              <a:t>从镜像仓库中下载镜像）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上传镜像（上传镜像到仓库）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84670" y="2204864"/>
            <a:ext cx="73675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~]#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  help pull</a:t>
            </a:r>
          </a:p>
          <a:p>
            <a:r>
              <a:rPr lang="nn-NO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	docker </a:t>
            </a:r>
            <a:r>
              <a:rPr lang="nn-NO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pull [OPTIONS] NAME[:TAG|@DIGEST</a:t>
            </a:r>
            <a:r>
              <a:rPr lang="nn-NO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]</a:t>
            </a:r>
            <a:endParaRPr lang="nn-NO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nn-NO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~]# docker 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pull  rhel7</a:t>
            </a:r>
            <a:endParaRPr lang="nn-NO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84670" y="4293096"/>
            <a:ext cx="77768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~]# docdocker help push</a:t>
            </a:r>
          </a:p>
          <a:p>
            <a:r>
              <a:rPr lang="nn-NO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	Usage</a:t>
            </a:r>
            <a:r>
              <a:rPr lang="nn-NO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:	docker push [OPTIONS] NAME[:</a:t>
            </a:r>
            <a:r>
              <a:rPr lang="nn-NO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TAG]</a:t>
            </a:r>
          </a:p>
          <a:p>
            <a:endParaRPr lang="nn-NO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~]# docker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push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rhel7</a:t>
            </a:r>
            <a:endParaRPr lang="nn-NO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1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导入、导出镜像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603790"/>
          </a:xfrm>
        </p:spPr>
        <p:txBody>
          <a:bodyPr/>
          <a:lstStyle/>
          <a:p>
            <a:r>
              <a:rPr lang="zh-CN" altLang="en-US" dirty="0" smtClean="0"/>
              <a:t>导入镜像（通过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包文件导入镜像）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导出镜像（将本地镜像导出为</a:t>
            </a:r>
            <a:r>
              <a:rPr lang="en-US" altLang="zh-CN" dirty="0" smtClean="0"/>
              <a:t>tar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16182" y="3703476"/>
            <a:ext cx="736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docker  images</a:t>
            </a:r>
          </a:p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~]# docker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save 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image_name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&gt;  xx.tar</a:t>
            </a:r>
            <a:endParaRPr lang="nn-NO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16182" y="2204864"/>
            <a:ext cx="736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~]# docker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load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&lt;  xx.tar</a:t>
            </a:r>
            <a:endParaRPr lang="nn-NO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docker  images</a:t>
            </a:r>
          </a:p>
        </p:txBody>
      </p:sp>
    </p:spTree>
    <p:extLst>
      <p:ext uri="{BB962C8B-B14F-4D97-AF65-F5344CB8AC3E}">
        <p14:creationId xmlns:p14="http://schemas.microsoft.com/office/powerpoint/2010/main" val="136349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启动镜像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86725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/>
              <a:t>centos</a:t>
            </a:r>
            <a:r>
              <a:rPr lang="zh-CN" altLang="en-US" dirty="0" smtClean="0"/>
              <a:t>镜像生成一个容器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开启另一个终端（查看容器信息）</a:t>
            </a:r>
            <a:endParaRPr lang="en-US" altLang="zh-CN" dirty="0" smtClean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600" y="2204864"/>
            <a:ext cx="736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docker  images</a:t>
            </a:r>
          </a:p>
          <a:p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run  -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it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centos  bash</a:t>
            </a:r>
            <a:endParaRPr lang="nn-NO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71600" y="3715525"/>
            <a:ext cx="6984776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nn-NO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</a:t>
            </a:r>
            <a:r>
              <a:rPr lang="nn-NO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docker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ps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7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：镜像基本操作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镜像基本操作：</a:t>
            </a:r>
            <a:endParaRPr lang="en-US" altLang="zh-CN" dirty="0" smtClean="0"/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入镜像（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导出镜像为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包文件（方便其他主机使用镜像）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镜像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212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188499"/>
            <a:ext cx="1839148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基本命令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214677" y="748339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镜像常用命令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267744" y="928339"/>
            <a:ext cx="946933" cy="1542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236221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err="1"/>
                <a:t>Docker</a:t>
              </a:r>
              <a:r>
                <a:rPr lang="zh-CN" altLang="en-US" sz="2400" b="1" dirty="0"/>
                <a:t>基本命令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4987907" y="757277"/>
            <a:ext cx="365780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87906" y="276559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save|load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14677" y="3637901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2267744" y="2470553"/>
            <a:ext cx="946933" cy="1347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959447" y="114993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ocker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images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57167" y="155517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history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62871" y="195127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inspect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987906" y="316877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95843" y="522513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attach|exec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95843" y="3611053"/>
            <a:ext cx="365780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95842" y="564680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67383" y="402199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ocker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run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65103" y="441809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70807" y="481419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stop|start|restart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03826" y="605775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00434" y="645337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8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镜像常用命令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07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命令列表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556792"/>
            <a:ext cx="7608416" cy="5229200"/>
          </a:xfrm>
        </p:spPr>
        <p:txBody>
          <a:bodyPr/>
          <a:lstStyle/>
          <a:p>
            <a:r>
              <a:rPr lang="zh-CN" altLang="en-US" dirty="0" smtClean="0"/>
              <a:t>命令列表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</a:t>
            </a:r>
            <a:r>
              <a:rPr lang="en-US" altLang="zh-CN" dirty="0" err="1" smtClean="0">
                <a:solidFill>
                  <a:srgbClr val="FFFF00"/>
                </a:solidFill>
              </a:rPr>
              <a:t>ocker</a:t>
            </a:r>
            <a:r>
              <a:rPr lang="en-US" altLang="zh-CN" dirty="0" smtClean="0">
                <a:solidFill>
                  <a:srgbClr val="FFFF00"/>
                </a:solidFill>
              </a:rPr>
              <a:t> images			//</a:t>
            </a:r>
            <a:r>
              <a:rPr lang="zh-CN" altLang="en-US" dirty="0" smtClean="0">
                <a:solidFill>
                  <a:srgbClr val="FFFF00"/>
                </a:solidFill>
              </a:rPr>
              <a:t>查看镜像列表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history			//</a:t>
            </a:r>
            <a:r>
              <a:rPr lang="zh-CN" altLang="en-US" dirty="0" smtClean="0"/>
              <a:t>查看镜像制作历史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inspect			//</a:t>
            </a:r>
            <a:r>
              <a:rPr lang="zh-CN" altLang="en-US" dirty="0" smtClean="0"/>
              <a:t>查看镜像底层信息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docker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pull			//</a:t>
            </a:r>
            <a:r>
              <a:rPr lang="zh-CN" altLang="en-US" dirty="0" smtClean="0">
                <a:solidFill>
                  <a:srgbClr val="FFFF00"/>
                </a:solidFill>
              </a:rPr>
              <a:t>下载镜像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push			//</a:t>
            </a:r>
            <a:r>
              <a:rPr lang="zh-CN" altLang="en-US" dirty="0" smtClean="0"/>
              <a:t>上传镜像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docker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rmi</a:t>
            </a:r>
            <a:r>
              <a:rPr lang="en-US" altLang="zh-CN" dirty="0" smtClean="0">
                <a:solidFill>
                  <a:srgbClr val="FFFF00"/>
                </a:solidFill>
              </a:rPr>
              <a:t>			//</a:t>
            </a:r>
            <a:r>
              <a:rPr lang="zh-CN" altLang="en-US" dirty="0" smtClean="0">
                <a:solidFill>
                  <a:srgbClr val="FFFF00"/>
                </a:solidFill>
              </a:rPr>
              <a:t>删除本地镜像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</a:t>
            </a:r>
            <a:r>
              <a:rPr lang="en-US" altLang="zh-CN" dirty="0" err="1" smtClean="0">
                <a:solidFill>
                  <a:srgbClr val="FFFF00"/>
                </a:solidFill>
              </a:rPr>
              <a:t>ocker</a:t>
            </a:r>
            <a:r>
              <a:rPr lang="en-US" altLang="zh-CN" dirty="0" smtClean="0">
                <a:solidFill>
                  <a:srgbClr val="FFFF00"/>
                </a:solidFill>
              </a:rPr>
              <a:t> save			//</a:t>
            </a:r>
            <a:r>
              <a:rPr lang="zh-CN" altLang="en-US" dirty="0" smtClean="0">
                <a:solidFill>
                  <a:srgbClr val="FFFF00"/>
                </a:solidFill>
              </a:rPr>
              <a:t>镜像另存为</a:t>
            </a:r>
            <a:r>
              <a:rPr lang="en-US" altLang="zh-CN" dirty="0" smtClean="0">
                <a:solidFill>
                  <a:srgbClr val="FFFF00"/>
                </a:solidFill>
              </a:rPr>
              <a:t>tar</a:t>
            </a:r>
            <a:r>
              <a:rPr lang="zh-CN" altLang="en-US" dirty="0" smtClean="0">
                <a:solidFill>
                  <a:srgbClr val="FFFF00"/>
                </a:solidFill>
              </a:rPr>
              <a:t>包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</a:t>
            </a:r>
            <a:r>
              <a:rPr lang="en-US" altLang="zh-CN" dirty="0" err="1" smtClean="0">
                <a:solidFill>
                  <a:srgbClr val="FFFF00"/>
                </a:solidFill>
              </a:rPr>
              <a:t>ocker</a:t>
            </a:r>
            <a:r>
              <a:rPr lang="en-US" altLang="zh-CN" dirty="0" smtClean="0">
                <a:solidFill>
                  <a:srgbClr val="FFFF00"/>
                </a:solidFill>
              </a:rPr>
              <a:t> load			//</a:t>
            </a:r>
            <a:r>
              <a:rPr lang="zh-CN" altLang="en-US" dirty="0" smtClean="0">
                <a:solidFill>
                  <a:srgbClr val="FFFF00"/>
                </a:solidFill>
              </a:rPr>
              <a:t>使用</a:t>
            </a:r>
            <a:r>
              <a:rPr lang="en-US" altLang="zh-CN" dirty="0" smtClean="0">
                <a:solidFill>
                  <a:srgbClr val="FFFF00"/>
                </a:solidFill>
              </a:rPr>
              <a:t>tar</a:t>
            </a:r>
            <a:r>
              <a:rPr lang="zh-CN" altLang="en-US" dirty="0" smtClean="0">
                <a:solidFill>
                  <a:srgbClr val="FFFF00"/>
                </a:solidFill>
              </a:rPr>
              <a:t>包导入镜像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docker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search			//</a:t>
            </a:r>
            <a:r>
              <a:rPr lang="zh-CN" altLang="en-US" dirty="0" smtClean="0">
                <a:solidFill>
                  <a:srgbClr val="FFFF00"/>
                </a:solidFill>
              </a:rPr>
              <a:t>搜索镜像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</a:rPr>
              <a:t> tag			//</a:t>
            </a:r>
            <a:r>
              <a:rPr lang="zh-CN" altLang="en-US" dirty="0" smtClean="0">
                <a:solidFill>
                  <a:srgbClr val="FFFF00"/>
                </a:solidFill>
              </a:rPr>
              <a:t>修改镜像名称和标签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5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images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r>
              <a:rPr lang="zh-CN" altLang="en-US" dirty="0" smtClean="0"/>
              <a:t>查看镜像列表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镜像仓库名称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创建时间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endParaRPr lang="en-US" altLang="zh-CN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31974" y="4583450"/>
            <a:ext cx="830452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images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REPOSITORY          TAG                 IMAGE ID            CREATED             SIZE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centos              latest              980e0e4c79ec        8 months ago        196.7 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MB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6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查看镜像历史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了解镜像制作过程</a:t>
            </a:r>
            <a:endParaRPr lang="en-US" altLang="zh-CN" dirty="0"/>
          </a:p>
          <a:p>
            <a:pPr lvl="1"/>
            <a:r>
              <a:rPr lang="zh-CN" altLang="en-US" dirty="0" smtClean="0"/>
              <a:t>详细参考后面的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内容</a:t>
            </a:r>
            <a:endParaRPr lang="en-US" altLang="zh-CN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080" y="3356992"/>
            <a:ext cx="849694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history centos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IMAGE               CREATED            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CREATED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BY                                      SIZE                COMMENT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980e0e4c79ec    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8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months ago        /bin/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sh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-c #(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nop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)  CMD ["/bin/bash"]            0 B                 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&lt;missing&gt;           8 months ago        /bin/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sh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-c #(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nop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)  LABEL name=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CentOS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Base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Ima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0 B                 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&lt;missing&gt;           8 months ago        /bin/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sh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-c #(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nop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) ADD file:e336b45186086f7d9d   196.7 MB            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&lt;missing&gt;           8 months ago        /bin/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sh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-c #(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nop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)  MAINTAINER https://github.   0 B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9608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08920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2060848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249297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2240848"/>
            <a:ext cx="1048406" cy="750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206359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什么是容器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err="1" smtClean="0"/>
                <a:t>Docker</a:t>
              </a:r>
              <a:r>
                <a:rPr lang="zh-CN" altLang="en-US" sz="2400" b="1" dirty="0" smtClean="0"/>
                <a:t>概述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987907" y="36450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6612" y="3645064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2166271" y="2990974"/>
            <a:ext cx="1040341" cy="83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987906" y="40770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97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err="1"/>
              <a:t>docker</a:t>
            </a:r>
            <a:r>
              <a:rPr lang="en-US" altLang="zh-CN" dirty="0"/>
              <a:t> inspect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 smtClean="0"/>
              <a:t>查看镜像底层信息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了解镜像环境变量、存储卷、标签等信息</a:t>
            </a:r>
            <a:endParaRPr lang="en-US" altLang="zh-CN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080" y="3356992"/>
            <a:ext cx="849694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inspect centos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… 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"Id": "sha256:980e0e4c79ec933406e467a296ce3b86685e6b42eed2f873745e6a91d718e37a",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RepoTags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": [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   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centos:latest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],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RepoDigests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": [],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"Parent": "",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"Comment": "",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"Created": "2016-09-06T21:10:20.397787682Z",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    "Container": "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37446a1771cbec3e85b76d9159fd6a5a92743655cb92a65661e8a174bad81c7e“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… 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rmi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/>
          <a:lstStyle/>
          <a:p>
            <a:r>
              <a:rPr lang="zh-CN" altLang="en-US" dirty="0" smtClean="0"/>
              <a:t>删除本地镜像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注意：启动容器时删除镜像会提示错误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080" y="3356992"/>
            <a:ext cx="84969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rmi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centos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Error response 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from daemon: conflict: unable to remove repository reference "centos" (must force) -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container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3daba799135c is using its referenced image 980e0e4c79ec</a:t>
            </a:r>
          </a:p>
        </p:txBody>
      </p:sp>
    </p:spTree>
    <p:extLst>
      <p:ext uri="{BB962C8B-B14F-4D97-AF65-F5344CB8AC3E}">
        <p14:creationId xmlns:p14="http://schemas.microsoft.com/office/powerpoint/2010/main" val="3962278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 smtClean="0"/>
              <a:t>save|load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48499"/>
          </a:xfrm>
        </p:spPr>
        <p:txBody>
          <a:bodyPr/>
          <a:lstStyle/>
          <a:p>
            <a:r>
              <a:rPr lang="zh-CN" altLang="en-US" dirty="0"/>
              <a:t>保存</a:t>
            </a:r>
            <a:r>
              <a:rPr lang="zh-CN" altLang="en-US" dirty="0" smtClean="0"/>
              <a:t>本地镜像另存为</a:t>
            </a:r>
            <a:r>
              <a:rPr lang="en-US" altLang="zh-CN" dirty="0" smtClean="0"/>
              <a:t>tar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方便其他人使用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包导入镜像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tar</a:t>
            </a:r>
            <a:r>
              <a:rPr lang="zh-CN" altLang="en-US" dirty="0"/>
              <a:t>包文件导入</a:t>
            </a:r>
            <a:r>
              <a:rPr lang="zh-CN" altLang="en-US" dirty="0" smtClean="0"/>
              <a:t>镜像</a:t>
            </a:r>
            <a:endParaRPr lang="en-US" altLang="zh-CN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67648" y="2780928"/>
            <a:ext cx="84969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save centos &gt;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centos.tar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ls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centos.tar 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centos.tar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96200" y="4761060"/>
            <a:ext cx="7237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load &lt; centos.tar</a:t>
            </a:r>
          </a:p>
        </p:txBody>
      </p:sp>
    </p:spTree>
    <p:extLst>
      <p:ext uri="{BB962C8B-B14F-4D97-AF65-F5344CB8AC3E}">
        <p14:creationId xmlns:p14="http://schemas.microsoft.com/office/powerpoint/2010/main" val="4288939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重命名镜像名称（复制）</a:t>
            </a:r>
            <a:endParaRPr lang="en-US" altLang="zh-CN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3568" y="2564904"/>
            <a:ext cx="72373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images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REPOSITORY          TAG                 IMAGE ID            CREATED             SIZE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centos              latest              980e0e4c79ec        8 months ago        196.7 MB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tag 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centos:latest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test:v1</a:t>
            </a: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images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REPOSITORY          TAG                 IMAGE ID            CREATED             SIZE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centos              latest              980e0e4c79ec        8 months ago        196.7 MB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test           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v1                  980e0e4c79ec        8 months ago        196.7 MB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49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40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命令列表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556792"/>
            <a:ext cx="7608416" cy="4801314"/>
          </a:xfrm>
        </p:spPr>
        <p:txBody>
          <a:bodyPr/>
          <a:lstStyle/>
          <a:p>
            <a:r>
              <a:rPr lang="zh-CN" altLang="en-US" dirty="0" smtClean="0"/>
              <a:t>命令列表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</a:t>
            </a:r>
            <a:r>
              <a:rPr lang="en-US" altLang="zh-CN" dirty="0" err="1" smtClean="0">
                <a:solidFill>
                  <a:srgbClr val="FFFF00"/>
                </a:solidFill>
              </a:rPr>
              <a:t>ocker</a:t>
            </a:r>
            <a:r>
              <a:rPr lang="en-US" altLang="zh-CN" dirty="0" smtClean="0">
                <a:solidFill>
                  <a:srgbClr val="FFFF00"/>
                </a:solidFill>
              </a:rPr>
              <a:t> run			//</a:t>
            </a:r>
            <a:r>
              <a:rPr lang="zh-CN" altLang="en-US" dirty="0" smtClean="0">
                <a:solidFill>
                  <a:srgbClr val="FFFF00"/>
                </a:solidFill>
              </a:rPr>
              <a:t>运行容器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			//</a:t>
            </a:r>
            <a:r>
              <a:rPr lang="zh-CN" altLang="en-US" dirty="0" smtClean="0"/>
              <a:t>查看容器列表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stop			//</a:t>
            </a:r>
            <a:r>
              <a:rPr lang="zh-CN" altLang="en-US" dirty="0" smtClean="0"/>
              <a:t>关闭容器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docker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start			//</a:t>
            </a:r>
            <a:r>
              <a:rPr lang="zh-CN" altLang="en-US" dirty="0" smtClean="0">
                <a:solidFill>
                  <a:srgbClr val="FFFF00"/>
                </a:solidFill>
              </a:rPr>
              <a:t>启动容器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restart			//</a:t>
            </a:r>
            <a:r>
              <a:rPr lang="zh-CN" altLang="en-US" dirty="0"/>
              <a:t>重</a:t>
            </a:r>
            <a:r>
              <a:rPr lang="zh-CN" altLang="en-US" dirty="0" smtClean="0"/>
              <a:t>启容器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docker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attach|exec</a:t>
            </a:r>
            <a:r>
              <a:rPr lang="en-US" altLang="zh-CN" dirty="0" smtClean="0">
                <a:solidFill>
                  <a:srgbClr val="FFFF00"/>
                </a:solidFill>
              </a:rPr>
              <a:t>		//</a:t>
            </a:r>
            <a:r>
              <a:rPr lang="zh-CN" altLang="en-US" dirty="0" smtClean="0">
                <a:solidFill>
                  <a:srgbClr val="FFFF00"/>
                </a:solidFill>
              </a:rPr>
              <a:t>进入容器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</a:t>
            </a:r>
            <a:r>
              <a:rPr lang="en-US" altLang="zh-CN" dirty="0" err="1" smtClean="0">
                <a:solidFill>
                  <a:srgbClr val="FFFF00"/>
                </a:solidFill>
              </a:rPr>
              <a:t>ocker</a:t>
            </a:r>
            <a:r>
              <a:rPr lang="en-US" altLang="zh-CN" dirty="0" smtClean="0">
                <a:solidFill>
                  <a:srgbClr val="FFFF00"/>
                </a:solidFill>
              </a:rPr>
              <a:t> inspect			//</a:t>
            </a:r>
            <a:r>
              <a:rPr lang="zh-CN" altLang="en-US" dirty="0" smtClean="0">
                <a:solidFill>
                  <a:srgbClr val="FFFF00"/>
                </a:solidFill>
              </a:rPr>
              <a:t>查看容器底层信息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</a:t>
            </a:r>
            <a:r>
              <a:rPr lang="en-US" altLang="zh-CN" dirty="0" err="1" smtClean="0">
                <a:solidFill>
                  <a:srgbClr val="FFFF00"/>
                </a:solidFill>
              </a:rPr>
              <a:t>ocker</a:t>
            </a:r>
            <a:r>
              <a:rPr lang="en-US" altLang="zh-CN" dirty="0" smtClean="0">
                <a:solidFill>
                  <a:srgbClr val="FFFF00"/>
                </a:solidFill>
              </a:rPr>
              <a:t> top			//</a:t>
            </a:r>
            <a:r>
              <a:rPr lang="zh-CN" altLang="en-US" dirty="0" smtClean="0">
                <a:solidFill>
                  <a:srgbClr val="FFFF00"/>
                </a:solidFill>
              </a:rPr>
              <a:t>查看容器进程列表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docker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rm</a:t>
            </a:r>
            <a:r>
              <a:rPr lang="en-US" altLang="zh-CN" dirty="0" smtClean="0">
                <a:solidFill>
                  <a:srgbClr val="FFFF00"/>
                </a:solidFill>
              </a:rPr>
              <a:t>			//</a:t>
            </a:r>
            <a:r>
              <a:rPr lang="zh-CN" altLang="en-US" dirty="0" smtClean="0">
                <a:solidFill>
                  <a:srgbClr val="FFFF00"/>
                </a:solidFill>
              </a:rPr>
              <a:t>删除容器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3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使用镜像启动容器</a:t>
            </a:r>
            <a:endParaRPr lang="en-US" altLang="zh-CN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3568" y="2564904"/>
            <a:ext cx="723731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run -it centos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bash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[root@bbb51ac87b08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/]#exit</a:t>
            </a: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run 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itd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centos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bash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b8f218f2341c12655e6092d7d2e7fd5229824fdefce84075fb3a9569ebf82079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root@jacob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ps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2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r>
              <a:rPr lang="zh-CN" altLang="en-US" dirty="0" smtClean="0"/>
              <a:t>列出容器列表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		</a:t>
            </a:r>
            <a:r>
              <a:rPr lang="zh-CN" altLang="en-US" dirty="0" smtClean="0"/>
              <a:t>查看正在运行的容器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-a		</a:t>
            </a:r>
            <a:r>
              <a:rPr lang="zh-CN" altLang="en-US" dirty="0" smtClean="0"/>
              <a:t>查看所有容器列表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aq</a:t>
            </a:r>
            <a:r>
              <a:rPr lang="en-US" altLang="zh-CN" dirty="0" smtClean="0"/>
              <a:t>		</a:t>
            </a:r>
            <a:r>
              <a:rPr lang="zh-CN" altLang="en-US" dirty="0" smtClean="0"/>
              <a:t>仅显示容器</a:t>
            </a:r>
            <a:r>
              <a:rPr lang="en-US" altLang="zh-CN" dirty="0" smtClean="0"/>
              <a:t>id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1974" y="3789040"/>
            <a:ext cx="84120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ps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CONTAINER ID        IMAGE           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COMMAND      CREATED              STATUS              PORTS     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NAMES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b8f218f2341c        centos              "bash"              9 minutes ago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Up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8 minutes 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jovial_pasteur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8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stop|start|restart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r>
              <a:rPr lang="zh-CN" altLang="en-US" dirty="0" smtClean="0"/>
              <a:t>管理容器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stop		</a:t>
            </a:r>
            <a:r>
              <a:rPr lang="zh-CN" altLang="en-US" dirty="0" smtClean="0"/>
              <a:t>关闭容器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start		</a:t>
            </a:r>
            <a:r>
              <a:rPr lang="zh-CN" altLang="en-US" dirty="0" smtClean="0"/>
              <a:t>开启容器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restart		</a:t>
            </a:r>
            <a:r>
              <a:rPr lang="zh-CN" altLang="en-US" dirty="0" smtClean="0"/>
              <a:t>重启容器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1974" y="3789040"/>
            <a:ext cx="8412026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ps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CONTAINER ID        IMAGE           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COMMAND      CREATED              STATUS              PORTS     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NAMES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b8f218f2341c        centos              "bash"              9 minutes ago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Up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8 minutes 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jovial_Pasteur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stop  b8f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7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attach|exec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992888" cy="1483483"/>
          </a:xfrm>
        </p:spPr>
        <p:txBody>
          <a:bodyPr/>
          <a:lstStyle/>
          <a:p>
            <a:r>
              <a:rPr lang="zh-CN" altLang="en-US" dirty="0"/>
              <a:t>进入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attach		</a:t>
            </a:r>
            <a:r>
              <a:rPr lang="zh-CN" altLang="en-US" dirty="0" smtClean="0"/>
              <a:t>进入容器，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会导致容器关闭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exec		</a:t>
            </a:r>
            <a:r>
              <a:rPr lang="zh-CN" altLang="en-US" dirty="0" smtClean="0"/>
              <a:t>进入容器，退出时不会关闭容器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1974" y="3789040"/>
            <a:ext cx="8412026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ps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CONTAINER ID        IMAGE           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COMMAND      CREATED              STATUS              PORTS     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NAMES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b8f218f2341c        centos              "bash"              9 minutes ago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Up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8 minutes 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jovial_Pasteur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7e4e51117c40        centos              "bash"              5 seconds ago       Up 2 seconds      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pedantic_bard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attach  b8f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exec -it 7e4e bash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38403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inspect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992888" cy="497957"/>
          </a:xfrm>
        </p:spPr>
        <p:txBody>
          <a:bodyPr/>
          <a:lstStyle/>
          <a:p>
            <a:r>
              <a:rPr lang="zh-CN" altLang="en-US" dirty="0" smtClean="0"/>
              <a:t>查看容器底层信息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1974" y="2507752"/>
            <a:ext cx="8412026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ps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CONTAINER ID        IMAGE           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COMMAND      CREATED              STATUS              PORTS     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NAMES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b8f218f2341c        centos              "bash"              9 minutes ago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Up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8 minutes 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jovial_Pasteur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7e4e51117c40        centos              "bash"              5 seconds ago       Up 2 seconds      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pedantic_bard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inspect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7e4e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"Id": "0cc385eb6f63373397e678347890914347dc8efa3cefd809c1ed8c157651a261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"Gateway": "172.17.0.1",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IPAddress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": "172.17.0.2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MacAddress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": "02:42:ac:11:00:02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"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8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992888" cy="497957"/>
          </a:xfrm>
        </p:spPr>
        <p:txBody>
          <a:bodyPr/>
          <a:lstStyle/>
          <a:p>
            <a:r>
              <a:rPr lang="zh-CN" altLang="en-US" dirty="0" smtClean="0"/>
              <a:t>查看容器进程列表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1974" y="2507752"/>
            <a:ext cx="8412026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[root@server0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ps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CONTAINER ID        IMAGE           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COMMAND      CREATED              STATUS              PORTS     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NAMES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b8f218f2341c        centos              "bash"              9 minutes ago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Up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8 minutes 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jovial_Pasteur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7e4e51117c40        centos              "bash"              5 seconds ago       Up 2 seconds               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pedantic_bard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top 7e4e</a:t>
            </a:r>
          </a:p>
          <a:p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UID                 PID                 PPID                C                   STIME               TTY                 TIME                CMD</a:t>
            </a:r>
          </a:p>
          <a:p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                3177                3163                0                   21:25               </a:t>
            </a:r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pts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/8               00:00:00            /bin/bash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7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992888" cy="1009507"/>
          </a:xfrm>
        </p:spPr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注意，删除正在运行的容器时会提示错误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1974" y="3099445"/>
            <a:ext cx="8412026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rm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7e4e</a:t>
            </a: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root@server0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rm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 `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docker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ps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-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aq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`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7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/>
              <a:t>3</a:t>
            </a:r>
            <a:r>
              <a:rPr lang="zh-CN" altLang="en-US" dirty="0" smtClean="0"/>
              <a:t>：镜像与容器常用指令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525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镜像常用指令练习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容器常用指令练习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050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总结和答疑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8" idx="1"/>
          </p:cNvCxnSpPr>
          <p:nvPr/>
        </p:nvCxnSpPr>
        <p:spPr>
          <a:xfrm flipV="1">
            <a:off x="2166271" y="3020376"/>
            <a:ext cx="1048406" cy="8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总结和答疑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4987907" y="283472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问题现象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14677" y="2840376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删除容器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87907" y="32667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故障分析及排除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99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删除容器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56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08543"/>
          </a:xfrm>
        </p:spPr>
        <p:txBody>
          <a:bodyPr/>
          <a:lstStyle/>
          <a:p>
            <a:r>
              <a:rPr lang="zh-CN" altLang="en-US" dirty="0" smtClean="0"/>
              <a:t>删除容器，提示错误：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0cc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Error response from daemon: You cannot remove a running container 0cc385eb6f63373397e678347890914347dc8efa3cefd809c1ed8c157651a261. Stop the container before attempting removal or use -</a:t>
            </a:r>
            <a:r>
              <a:rPr lang="en-US" altLang="zh-CN" dirty="0" smtClean="0">
                <a:solidFill>
                  <a:srgbClr val="FFFF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4202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故障分析及排除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06813"/>
          </a:xfrm>
        </p:spPr>
        <p:txBody>
          <a:bodyPr/>
          <a:lstStyle/>
          <a:p>
            <a:r>
              <a:rPr lang="zh-CN" altLang="en-US" dirty="0" smtClean="0"/>
              <a:t>原因分析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：提示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：</a:t>
            </a:r>
            <a:r>
              <a:rPr lang="en-US" altLang="zh-CN" dirty="0"/>
              <a:t>You cannot remove a running container </a:t>
            </a:r>
            <a:endParaRPr lang="en-US" altLang="zh-CN" dirty="0" smtClean="0"/>
          </a:p>
          <a:p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：先关闭容器，才能删除容器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602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什么是容器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08762"/>
          </a:xfrm>
        </p:spPr>
        <p:txBody>
          <a:bodyPr/>
          <a:lstStyle/>
          <a:p>
            <a:r>
              <a:rPr lang="zh-CN" altLang="en-US" dirty="0" smtClean="0"/>
              <a:t>容器技术已经成为应用程序封装和交付的核心技术</a:t>
            </a:r>
            <a:endParaRPr lang="en-US" altLang="zh-CN" dirty="0" smtClean="0"/>
          </a:p>
          <a:p>
            <a:r>
              <a:rPr lang="zh-CN" altLang="en-US" dirty="0" smtClean="0"/>
              <a:t>容器技术的核心有以下几个内核技术组成：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CGroups</a:t>
            </a:r>
            <a:r>
              <a:rPr lang="en-US" altLang="zh-CN" dirty="0" smtClean="0">
                <a:solidFill>
                  <a:srgbClr val="FFFF00"/>
                </a:solidFill>
              </a:rPr>
              <a:t>(Control Groups)-</a:t>
            </a:r>
            <a:r>
              <a:rPr lang="zh-CN" altLang="en-US" dirty="0" smtClean="0">
                <a:solidFill>
                  <a:srgbClr val="FFFF00"/>
                </a:solidFill>
              </a:rPr>
              <a:t>资源管理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NameSpace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zh-CN" altLang="en-US" dirty="0" smtClean="0">
                <a:solidFill>
                  <a:srgbClr val="FFFF00"/>
                </a:solidFill>
              </a:rPr>
              <a:t>进程隔离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SELinux</a:t>
            </a:r>
            <a:r>
              <a:rPr lang="zh-CN" altLang="en-US" dirty="0" smtClean="0">
                <a:solidFill>
                  <a:srgbClr val="FFFF00"/>
                </a:solidFill>
              </a:rPr>
              <a:t>安全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由于是在物理机上实施隔离，启动一个容器，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像</a:t>
            </a:r>
            <a:r>
              <a:rPr lang="zh-CN" altLang="en-US" dirty="0" smtClean="0"/>
              <a:t>启动一个进程一样</a:t>
            </a:r>
            <a:r>
              <a:rPr lang="zh-CN" altLang="en-US" dirty="0" smtClean="0"/>
              <a:t>快速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122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95794"/>
          </a:xfrm>
        </p:spPr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是完整的一套容器管理系统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提供了一组命令，让用户更加方便直接地使用容器技术，而不需要过多关心底层内核技术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5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74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/>
              <a:t>优点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569660"/>
          </a:xfrm>
        </p:spPr>
        <p:txBody>
          <a:bodyPr/>
          <a:lstStyle/>
          <a:p>
            <a:r>
              <a:rPr lang="zh-CN" altLang="en-US" dirty="0" smtClean="0"/>
              <a:t>相比于传统的虚拟化技术，容器更加简洁高效</a:t>
            </a:r>
            <a:endParaRPr lang="en-US" altLang="zh-CN" dirty="0" smtClean="0"/>
          </a:p>
          <a:p>
            <a:r>
              <a:rPr lang="zh-CN" altLang="en-US" dirty="0" smtClean="0"/>
              <a:t>传统虚拟机需要给每个</a:t>
            </a:r>
            <a:r>
              <a:rPr lang="en-US" altLang="zh-CN" dirty="0" smtClean="0"/>
              <a:t>VM</a:t>
            </a:r>
            <a:r>
              <a:rPr lang="zh-CN" altLang="en-US" dirty="0" smtClean="0"/>
              <a:t>安装操作系统</a:t>
            </a:r>
            <a:endParaRPr lang="en-US" altLang="zh-CN" dirty="0" smtClean="0"/>
          </a:p>
          <a:p>
            <a:r>
              <a:rPr lang="zh-CN" altLang="en-US" dirty="0" smtClean="0"/>
              <a:t>容器使用的共享公共库和程序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12976"/>
            <a:ext cx="3743473" cy="3364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178304"/>
            <a:ext cx="3752472" cy="33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4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86725"/>
          </a:xfrm>
        </p:spPr>
        <p:txBody>
          <a:bodyPr/>
          <a:lstStyle/>
          <a:p>
            <a:r>
              <a:rPr lang="zh-CN" altLang="en-US" dirty="0" smtClean="0"/>
              <a:t>容器的隔离性没有虚拟化强</a:t>
            </a:r>
            <a:endParaRPr lang="en-US" altLang="zh-CN" dirty="0" smtClean="0"/>
          </a:p>
          <a:p>
            <a:r>
              <a:rPr lang="zh-CN" altLang="en-US" dirty="0"/>
              <a:t>共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内核，安全性有先天缺陷</a:t>
            </a:r>
            <a:endParaRPr lang="en-US" altLang="zh-CN" dirty="0" smtClean="0"/>
          </a:p>
          <a:p>
            <a:r>
              <a:rPr lang="en-US" altLang="zh-CN" dirty="0" err="1" smtClean="0"/>
              <a:t>SELinux</a:t>
            </a:r>
            <a:r>
              <a:rPr lang="zh-CN" altLang="en-US" dirty="0" smtClean="0"/>
              <a:t>难以驾驭</a:t>
            </a:r>
            <a:endParaRPr lang="en-US" altLang="zh-CN" dirty="0" smtClean="0"/>
          </a:p>
          <a:p>
            <a:r>
              <a:rPr lang="zh-CN" altLang="en-US" dirty="0" smtClean="0"/>
              <a:t>监控容器和容器排错是挑战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092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13297</TotalTime>
  <Words>1705</Words>
  <Application>Microsoft Macintosh PowerPoint</Application>
  <PresentationFormat>全屏显示(4:3)</PresentationFormat>
  <Paragraphs>415</Paragraphs>
  <Slides>47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大型架构及配置技术</vt:lpstr>
      <vt:lpstr>PowerPoint 演示文稿</vt:lpstr>
      <vt:lpstr>PowerPoint 演示文稿</vt:lpstr>
      <vt:lpstr>概述</vt:lpstr>
      <vt:lpstr>什么是容器</vt:lpstr>
      <vt:lpstr>什么是Docker</vt:lpstr>
      <vt:lpstr>Docker特性</vt:lpstr>
      <vt:lpstr>Docker优点</vt:lpstr>
      <vt:lpstr>Docker的缺点</vt:lpstr>
      <vt:lpstr>PowerPoint 演示文稿</vt:lpstr>
      <vt:lpstr>安装软件</vt:lpstr>
      <vt:lpstr>安装前准备</vt:lpstr>
      <vt:lpstr>安装Docker</vt:lpstr>
      <vt:lpstr>案例1：安装Docker</vt:lpstr>
      <vt:lpstr>PowerPoint 演示文稿</vt:lpstr>
      <vt:lpstr>基本概念</vt:lpstr>
      <vt:lpstr>什么是镜像</vt:lpstr>
      <vt:lpstr>什么是镜像（续1）</vt:lpstr>
      <vt:lpstr>Docker hub镜像仓库</vt:lpstr>
      <vt:lpstr>镜像操作</vt:lpstr>
      <vt:lpstr>下载、上传镜像</vt:lpstr>
      <vt:lpstr>导入、导出镜像</vt:lpstr>
      <vt:lpstr>启动镜像</vt:lpstr>
      <vt:lpstr>案例2：镜像基本操作</vt:lpstr>
      <vt:lpstr>PowerPoint 演示文稿</vt:lpstr>
      <vt:lpstr>镜像常用命令</vt:lpstr>
      <vt:lpstr>命令列表</vt:lpstr>
      <vt:lpstr>docker images</vt:lpstr>
      <vt:lpstr>docker history</vt:lpstr>
      <vt:lpstr>docker inspect</vt:lpstr>
      <vt:lpstr>docker rmi</vt:lpstr>
      <vt:lpstr>docker save|load</vt:lpstr>
      <vt:lpstr>docker tag</vt:lpstr>
      <vt:lpstr>容器常用命令</vt:lpstr>
      <vt:lpstr>命令列表</vt:lpstr>
      <vt:lpstr>docker run</vt:lpstr>
      <vt:lpstr>docker ps</vt:lpstr>
      <vt:lpstr>docker stop|start|restart</vt:lpstr>
      <vt:lpstr>docker attach|exec</vt:lpstr>
      <vt:lpstr>docker inspect</vt:lpstr>
      <vt:lpstr>docker top</vt:lpstr>
      <vt:lpstr>docker rm</vt:lpstr>
      <vt:lpstr>案例3：镜像与容器常用指令</vt:lpstr>
      <vt:lpstr>PowerPoint 演示文稿</vt:lpstr>
      <vt:lpstr>删除容器</vt:lpstr>
      <vt:lpstr>问题现象</vt:lpstr>
      <vt:lpstr>故障分析及排除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志刚 张</cp:lastModifiedBy>
  <cp:revision>2433</cp:revision>
  <cp:lastPrinted>2014-02-25T07:33:26Z</cp:lastPrinted>
  <dcterms:modified xsi:type="dcterms:W3CDTF">2017-06-02T14:22:43Z</dcterms:modified>
</cp:coreProperties>
</file>