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8" r:id="rId3"/>
    <p:sldId id="257" r:id="rId4"/>
    <p:sldId id="256" r:id="rId6"/>
  </p:sldIdLst>
  <p:sldSz cx="9001125" cy="12601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FF9999"/>
    <a:srgbClr val="00BAE6"/>
    <a:srgbClr val="62DBD8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2176" y="56"/>
      </p:cViewPr>
      <p:guideLst>
        <p:guide orient="horz" pos="3968"/>
        <p:guide pos="2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3935-6826-4E5A-9F8D-11E15A7C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B5C6D-D02C-4CB3-B40C-E1BE42EBF1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694FF-D8EE-4A2A-8B73-07CCBABEAC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685800"/>
            <a:ext cx="2447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05038" y="685800"/>
            <a:ext cx="24479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3914660"/>
            <a:ext cx="7650956" cy="27011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7140893"/>
            <a:ext cx="6300788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504650"/>
            <a:ext cx="2025253" cy="107521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8" y="504650"/>
            <a:ext cx="5925741" cy="107521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8097681"/>
            <a:ext cx="7650956" cy="25028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5341088"/>
            <a:ext cx="7650956" cy="27565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8" y="2940370"/>
            <a:ext cx="39754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4" y="2940370"/>
            <a:ext cx="39754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7" y="2820771"/>
            <a:ext cx="3977060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7" y="3996333"/>
            <a:ext cx="3977060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8" y="2820771"/>
            <a:ext cx="3978622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8" y="3996333"/>
            <a:ext cx="3978622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8" y="501730"/>
            <a:ext cx="2961308" cy="2135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501733"/>
            <a:ext cx="5031880" cy="107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8" y="2636999"/>
            <a:ext cx="2961308" cy="8619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6" y="8821104"/>
            <a:ext cx="5400675" cy="10413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6" y="1125975"/>
            <a:ext cx="5400675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6" y="9862486"/>
            <a:ext cx="5400675" cy="1478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8" y="504648"/>
            <a:ext cx="8101013" cy="210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8" y="2940370"/>
            <a:ext cx="8101013" cy="831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8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11679797"/>
            <a:ext cx="2850356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8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1048549775@qq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63"/>
            <a:ext cx="9020294" cy="1260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332210" y="2196332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1332210" y="4068539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2" idx="4"/>
            <a:endCxn id="16" idx="0"/>
          </p:cNvCxnSpPr>
          <p:nvPr/>
        </p:nvCxnSpPr>
        <p:spPr>
          <a:xfrm>
            <a:off x="1656246" y="2844404"/>
            <a:ext cx="0" cy="12241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4"/>
            <a:endCxn id="22" idx="0"/>
          </p:cNvCxnSpPr>
          <p:nvPr/>
        </p:nvCxnSpPr>
        <p:spPr>
          <a:xfrm>
            <a:off x="1656246" y="4716611"/>
            <a:ext cx="3597" cy="33843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同心圆 21"/>
          <p:cNvSpPr/>
          <p:nvPr/>
        </p:nvSpPr>
        <p:spPr>
          <a:xfrm>
            <a:off x="1335807" y="8100987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直角三角形 18"/>
          <p:cNvSpPr/>
          <p:nvPr/>
        </p:nvSpPr>
        <p:spPr>
          <a:xfrm flipH="1">
            <a:off x="7740923" y="11367338"/>
            <a:ext cx="1253121" cy="123423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124300" y="2474349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124300" y="4356570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124300" y="11629379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124299" y="8461027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80081" y="2196331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</a:t>
            </a: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本信息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5" name="流程图: 合并 34"/>
          <p:cNvSpPr/>
          <p:nvPr/>
        </p:nvSpPr>
        <p:spPr>
          <a:xfrm rot="16200000" flipH="1">
            <a:off x="1523537" y="9091377"/>
            <a:ext cx="242016" cy="185425"/>
          </a:xfrm>
          <a:prstGeom prst="flowChartMerg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prst="slop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8114" y="324123"/>
            <a:ext cx="3888432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" y="0"/>
            <a:ext cx="9001125" cy="1836291"/>
            <a:chOff x="0" y="0"/>
            <a:chExt cx="9001125" cy="1836291"/>
          </a:xfrm>
        </p:grpSpPr>
        <p:sp>
          <p:nvSpPr>
            <p:cNvPr id="42" name="矩形 41"/>
            <p:cNvSpPr/>
            <p:nvPr/>
          </p:nvSpPr>
          <p:spPr>
            <a:xfrm>
              <a:off x="0" y="0"/>
              <a:ext cx="9001125" cy="18362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斜纹 3"/>
            <p:cNvSpPr/>
            <p:nvPr/>
          </p:nvSpPr>
          <p:spPr>
            <a:xfrm>
              <a:off x="0" y="0"/>
              <a:ext cx="1629184" cy="1631134"/>
            </a:xfrm>
            <a:prstGeom prst="diagStri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51832" y="252115"/>
              <a:ext cx="3056528" cy="1307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个人简历</a:t>
              </a:r>
              <a:r>
                <a:rPr lang="en-US" altLang="zh-CN" sz="44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Resume</a:t>
              </a:r>
              <a:endParaRPr lang="zh-CN" altLang="en-US" sz="4400" b="1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60602" y="815567"/>
              <a:ext cx="3938601" cy="87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给我一个机会，还您一个奇迹。</a:t>
              </a:r>
              <a:endParaRPr lang="en-US" altLang="zh-CN" sz="2000" b="1" dirty="0" smtClean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83881" y="2546356"/>
            <a:ext cx="6477123" cy="173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柴雪新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26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岁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已有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年工作经验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现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居住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于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陕西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西安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户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口山西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临汾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手机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17719576852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 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E-mail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hlinkClick r:id="rId1"/>
              </a:rPr>
              <a:t>1048549775@qq.com</a:t>
            </a:r>
            <a:endParaRPr lang="en-US" altLang="zh-CN" sz="1400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目前状况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离职状态、随时待命上岗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0084" y="4068539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</a:t>
            </a: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我评价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0084" y="8172995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工作经验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83879" y="4356569"/>
            <a:ext cx="6473526" cy="403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个人品格</a:t>
            </a:r>
            <a:endParaRPr lang="en-US" altLang="zh-CN" sz="1400" b="1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为人真诚，做事认真踏实，吃苦耐劳、勇于创新，学习及适应能力强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专业知识</a:t>
            </a:r>
            <a:endParaRPr lang="en-US" altLang="zh-CN" sz="1400" b="1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、掌握</a:t>
            </a:r>
            <a:r>
              <a:rPr lang="en-US" altLang="zh-CN" sz="1400" dirty="0" err="1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linux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，安装、配置、维护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熟练使用sed、awk、grep工具；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熟悉负载均衡高可用服务器部署，如Web环境（Nginx、Apache、Tomcat）；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熟悉Mysql数据库主从复制及部署、备份与恢复，集群搭建；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熟悉Zabbix监控软件的部署，实现服务器系统性能、应用服务监控；</a:t>
            </a:r>
            <a:endParaRPr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熟悉LVS、Nginx负载均衡服务器的原理、部署及优化，Keepalived高可用；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、了解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openstack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的基本操作；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熟练shell、了解HTML/Css编程；服务启动、数据备份等一键脚本的能力；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4017" y="8883061"/>
            <a:ext cx="1476227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2016.5-2018.5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44280" y="8533035"/>
            <a:ext cx="6675814" cy="302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工作单位：顺丰速运（沈阳）有限公司        工作岗位：</a:t>
            </a:r>
            <a:r>
              <a:rPr lang="en-US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IT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科技运维初级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工作年限：两年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主要工作职责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、负责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办公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系统与软件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系统的配置、安装管理与维护工作；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、负责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办公网络环境搭建、防火墙、路由交换等设备配置以及网络优化与升级；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、半自动化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分拣、</a:t>
            </a:r>
            <a:r>
              <a:rPr lang="zh-CN" altLang="en-US"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</a:t>
            </a:r>
            <a:r>
              <a:rPr lang="zh-CN" altLang="en-US" sz="140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客户系统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搭建、系统与硬件故障维修；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网站更新、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App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应用升级、分捡系统数据库维护更新；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zabbix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对硬件运行环境进行监控、并对数据进行分析，系统故障排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27" name="直接连接符 26"/>
          <p:cNvCxnSpPr>
            <a:stCxn id="22" idx="4"/>
          </p:cNvCxnSpPr>
          <p:nvPr/>
        </p:nvCxnSpPr>
        <p:spPr>
          <a:xfrm flipH="1">
            <a:off x="1656246" y="8749059"/>
            <a:ext cx="3597" cy="28083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" y="1"/>
            <a:ext cx="9001125" cy="12601575"/>
            <a:chOff x="2" y="1"/>
            <a:chExt cx="9001125" cy="12601575"/>
          </a:xfrm>
        </p:grpSpPr>
        <p:sp>
          <p:nvSpPr>
            <p:cNvPr id="19" name="直角三角形 18"/>
            <p:cNvSpPr/>
            <p:nvPr/>
          </p:nvSpPr>
          <p:spPr>
            <a:xfrm flipH="1">
              <a:off x="7740923" y="11367338"/>
              <a:ext cx="1253121" cy="1234238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" y="1"/>
              <a:ext cx="9001125" cy="918145"/>
              <a:chOff x="0" y="0"/>
              <a:chExt cx="9001125" cy="91814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0"/>
                <a:ext cx="9001125" cy="91814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斜纹 54"/>
              <p:cNvSpPr/>
              <p:nvPr/>
            </p:nvSpPr>
            <p:spPr>
              <a:xfrm>
                <a:off x="0" y="0"/>
                <a:ext cx="1629184" cy="815567"/>
              </a:xfrm>
              <a:prstGeom prst="diagStrip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同心圆 72"/>
            <p:cNvSpPr/>
            <p:nvPr/>
          </p:nvSpPr>
          <p:spPr>
            <a:xfrm>
              <a:off x="1332210" y="1188219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5" name="直接连接符 74"/>
            <p:cNvCxnSpPr>
              <a:stCxn id="73" idx="4"/>
              <a:endCxn id="86" idx="0"/>
            </p:cNvCxnSpPr>
            <p:nvPr/>
          </p:nvCxnSpPr>
          <p:spPr>
            <a:xfrm>
              <a:off x="1656246" y="1836291"/>
              <a:ext cx="0" cy="165618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86" idx="4"/>
              <a:endCxn id="77" idx="0"/>
            </p:cNvCxnSpPr>
            <p:nvPr/>
          </p:nvCxnSpPr>
          <p:spPr>
            <a:xfrm>
              <a:off x="1656246" y="4140547"/>
              <a:ext cx="3597" cy="597666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同心圆 76"/>
            <p:cNvSpPr/>
            <p:nvPr/>
          </p:nvSpPr>
          <p:spPr>
            <a:xfrm>
              <a:off x="1335807" y="10117211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2124300" y="1512254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124300" y="10477251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2124299" y="3842500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图: 合并 84"/>
            <p:cNvSpPr/>
            <p:nvPr/>
          </p:nvSpPr>
          <p:spPr>
            <a:xfrm rot="16200000" flipH="1">
              <a:off x="1523537" y="2126626"/>
              <a:ext cx="242016" cy="185425"/>
            </a:xfrm>
            <a:prstGeom prst="flowChartMerg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prst="slope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同心圆 85"/>
            <p:cNvSpPr/>
            <p:nvPr/>
          </p:nvSpPr>
          <p:spPr>
            <a:xfrm>
              <a:off x="1332210" y="3492475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44017" y="1970293"/>
              <a:ext cx="1476227" cy="514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2013.7-2016.5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980282" y="2844402"/>
              <a:ext cx="6675814" cy="3086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83879" y="10577214"/>
              <a:ext cx="6768752" cy="1052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酷爱编程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喜欢</a:t>
              </a:r>
              <a:r>
                <a:rPr lang="zh-CN" altLang="en-US" sz="1400" dirty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音乐、骑行，习惯中远距离的骑行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2124297" y="11763380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同心圆 98"/>
            <p:cNvSpPr/>
            <p:nvPr/>
          </p:nvSpPr>
          <p:spPr>
            <a:xfrm>
              <a:off x="1332208" y="11413355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80082" y="10179205"/>
              <a:ext cx="1155725" cy="514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兴趣爱好</a:t>
              </a:r>
              <a:endPara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cxnSp>
          <p:nvCxnSpPr>
            <p:cNvPr id="101" name="直接连接符 100"/>
            <p:cNvCxnSpPr>
              <a:stCxn id="77" idx="4"/>
              <a:endCxn id="99" idx="0"/>
            </p:cNvCxnSpPr>
            <p:nvPr/>
          </p:nvCxnSpPr>
          <p:spPr>
            <a:xfrm flipH="1">
              <a:off x="1656244" y="10765283"/>
              <a:ext cx="3599" cy="64807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984785" y="1620268"/>
            <a:ext cx="6675814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：顺丰仓配分公司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沈阳有限公司          工作岗位：质量管理中级专员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工作年限：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年零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个月</a:t>
            </a:r>
            <a:endParaRPr lang="en-US" altLang="zh-CN" sz="1400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主要工作职责</a:t>
            </a:r>
            <a:r>
              <a:rPr lang="zh-CN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快件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时效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管理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包括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上门收件与派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件、中转、客户投诉等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时效类管理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80280" y="3976502"/>
            <a:ext cx="6675814" cy="6366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（一）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项目名称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：冷运分公司监控管理系统搭建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运行环境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Centos 6.8 </a:t>
            </a: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硬件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环境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Dell PowerEdge R710 </a:t>
            </a: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责任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描述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高可用环境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冷运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分公司营运需求，需搭建高可用、负载均衡的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集群。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前端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采用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太服务器实现高可用、负载均衡的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集群，后端采用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主从以及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GPS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服务器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实时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传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数据，从而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实现冷运分公司 7*27小时营运监控。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关键技术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 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高可用个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（二）项目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名称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：营运部自动化分捡系统搭建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责任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描述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：后端中专场服务部署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由于快递业务的增长、业务需求量较大，为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减轻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分拣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员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负担、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提高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分拣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效率、及分拣准确率，需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搭建自动化分捡系统。整个系统采用远程数据查询分是部署，服务段采用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多数据库主从集群，客户端采用多台信息查询系统，以及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台调度服务器，信息查询系统通过获取快件信息，在通过查询地址库（数据库）获取对应地址的地区代码，从而达成自动化分捡的目的。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0082" y="3564483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项目经验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WPS 演示</Application>
  <PresentationFormat>自定义</PresentationFormat>
  <Paragraphs>68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方正姚体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柴雪黎(XueLi Chai)-速运沈阳区</dc:creator>
  <cp:lastModifiedBy>本兮</cp:lastModifiedBy>
  <cp:revision>137</cp:revision>
  <dcterms:created xsi:type="dcterms:W3CDTF">2018-01-10T09:29:00Z</dcterms:created>
  <dcterms:modified xsi:type="dcterms:W3CDTF">2018-07-02T06:09:43Z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