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9"/>
  </p:notesMasterIdLst>
  <p:sldIdLst>
    <p:sldId id="573" r:id="rId3"/>
    <p:sldId id="574" r:id="rId4"/>
    <p:sldId id="571" r:id="rId5"/>
    <p:sldId id="566" r:id="rId6"/>
    <p:sldId id="568" r:id="rId7"/>
    <p:sldId id="575" r:id="rId8"/>
  </p:sldIdLst>
  <p:sldSz cx="9144000" cy="5143500" type="screen16x9"/>
  <p:notesSz cx="6858000" cy="9144000"/>
  <p:defaultTextStyle>
    <a:defPPr>
      <a:defRPr lang="zh-CN"/>
    </a:defPPr>
    <a:lvl1pPr marL="0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592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379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F7"/>
    <a:srgbClr val="DC1F26"/>
    <a:srgbClr val="F9FAFB"/>
    <a:srgbClr val="231F2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2710" autoAdjust="0"/>
  </p:normalViewPr>
  <p:slideViewPr>
    <p:cSldViewPr snapToGrid="0" snapToObjects="1">
      <p:cViewPr varScale="1">
        <p:scale>
          <a:sx n="105" d="100"/>
          <a:sy n="105" d="100"/>
        </p:scale>
        <p:origin x="-39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4553-49A0-DA44-9FB6-A696EF584B3A}" type="datetimeFigureOut">
              <a:rPr kumimoji="1" lang="zh-CN" altLang="en-US" smtClean="0"/>
              <a:pPr/>
              <a:t>2013/7/25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34DB-8B1F-D14F-AB79-0DFFFB6B1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51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2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79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2-</a:t>
            </a:r>
            <a:r>
              <a:rPr lang="zh-CN" altLang="en-US" dirty="0" smtClean="0"/>
              <a:t>项目案例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2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2-</a:t>
            </a:r>
            <a:r>
              <a:rPr lang="zh-CN" altLang="en-US" dirty="0" smtClean="0"/>
              <a:t>项目案例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2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3-</a:t>
            </a:r>
            <a:r>
              <a:rPr lang="zh-CN" altLang="en-US" dirty="0" smtClean="0"/>
              <a:t>项目案例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2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3-</a:t>
            </a:r>
            <a:r>
              <a:rPr lang="zh-CN" altLang="en-US" dirty="0" smtClean="0"/>
              <a:t>项目案例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2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1597831"/>
            <a:ext cx="7772400" cy="1102517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1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100" b="1"/>
            </a:lvl2pPr>
            <a:lvl3pPr marL="914393" indent="0">
              <a:buNone/>
              <a:defRPr sz="17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2" indent="0">
              <a:buNone/>
              <a:defRPr sz="1600" b="1"/>
            </a:lvl7pPr>
            <a:lvl8pPr marL="3200379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4"/>
            <a:ext cx="4040188" cy="296346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151336"/>
            <a:ext cx="4041775" cy="479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100" b="1"/>
            </a:lvl2pPr>
            <a:lvl3pPr marL="914393" indent="0">
              <a:buNone/>
              <a:defRPr sz="17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2" indent="0">
              <a:buNone/>
              <a:defRPr sz="1600" b="1"/>
            </a:lvl7pPr>
            <a:lvl8pPr marL="3200379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1631154"/>
            <a:ext cx="4041775" cy="296346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04789"/>
            <a:ext cx="3008312" cy="8715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04798"/>
            <a:ext cx="5111750" cy="4389834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076332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3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2" indent="0">
              <a:buNone/>
              <a:defRPr sz="900"/>
            </a:lvl7pPr>
            <a:lvl8pPr marL="3200379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5"/>
            <a:ext cx="5486400" cy="4250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79"/>
            <a:ext cx="5486400" cy="3086100"/>
          </a:xfrm>
        </p:spPr>
        <p:txBody>
          <a:bodyPr/>
          <a:lstStyle>
            <a:lvl1pPr marL="0" indent="0">
              <a:buNone/>
              <a:defRPr sz="3100"/>
            </a:lvl1pPr>
            <a:lvl2pPr marL="457197" indent="0">
              <a:buNone/>
              <a:defRPr sz="2800"/>
            </a:lvl2pPr>
            <a:lvl3pPr marL="914393" indent="0">
              <a:buNone/>
              <a:defRPr sz="2400"/>
            </a:lvl3pPr>
            <a:lvl4pPr marL="1371592" indent="0">
              <a:buNone/>
              <a:defRPr sz="2100"/>
            </a:lvl4pPr>
            <a:lvl5pPr marL="1828789" indent="0">
              <a:buNone/>
              <a:defRPr sz="2100"/>
            </a:lvl5pPr>
            <a:lvl6pPr marL="2285985" indent="0">
              <a:buNone/>
              <a:defRPr sz="2100"/>
            </a:lvl6pPr>
            <a:lvl7pPr marL="2743182" indent="0">
              <a:buNone/>
              <a:defRPr sz="2100"/>
            </a:lvl7pPr>
            <a:lvl8pPr marL="3200379" indent="0">
              <a:buNone/>
              <a:defRPr sz="2100"/>
            </a:lvl8pPr>
            <a:lvl9pPr marL="3657577" indent="0">
              <a:buNone/>
              <a:defRPr sz="21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3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2" indent="0">
              <a:buNone/>
              <a:defRPr sz="900"/>
            </a:lvl7pPr>
            <a:lvl8pPr marL="3200379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8"/>
            <a:ext cx="2057401" cy="329088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154788"/>
            <a:ext cx="6019801" cy="3290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9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23" name="十字形 22"/>
          <p:cNvSpPr/>
          <p:nvPr userDrawn="1"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/>
          <p:cNvSpPr/>
          <p:nvPr userDrawn="1"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2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628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9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9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0034" y="285735"/>
            <a:ext cx="6000792" cy="46434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7"/>
            <a:ext cx="5643603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9"/>
            <a:ext cx="5643603" cy="35004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sfsdds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sfds</a:t>
            </a:r>
            <a:r>
              <a:rPr lang="zh-CN" altLang="en-US" dirty="0" smtClean="0"/>
              <a:t>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8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sdffd</a:t>
            </a:r>
            <a:r>
              <a:rPr lang="zh-CN" altLang="en-US" dirty="0" smtClean="0"/>
              <a:t>的母版副标题样式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-41713" y="1971306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4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dfsdf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84221" y="280757"/>
            <a:ext cx="2086100" cy="4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项目案例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rgbClr val="DC1F26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项目实战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8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3" y="2286003"/>
            <a:ext cx="4929223" cy="78581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1" y="571489"/>
            <a:ext cx="857256" cy="2662267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6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endParaRPr lang="zh-CN" altLang="en-US" sz="16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4" y="2925272"/>
            <a:ext cx="857256" cy="2662267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6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16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03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17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034" y="285735"/>
            <a:ext cx="6000792" cy="46434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4348" y="428617"/>
            <a:ext cx="5643603" cy="785818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9"/>
            <a:ext cx="5643603" cy="35004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7"/>
            <a:ext cx="5643603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9"/>
            <a:ext cx="5643603" cy="35004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28598" y="214301"/>
            <a:ext cx="3143272" cy="3857653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7" y="3214698"/>
            <a:ext cx="1724036" cy="1652597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2" y="4643457"/>
            <a:ext cx="428629" cy="428608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1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3" y="2286003"/>
            <a:ext cx="4929223" cy="78581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1" y="571489"/>
            <a:ext cx="857256" cy="2662267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6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endParaRPr lang="zh-CN" altLang="en-US" sz="16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4" y="2925272"/>
            <a:ext cx="857256" cy="2662267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6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16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7"/>
            <a:ext cx="5643603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9"/>
            <a:ext cx="5643603" cy="35004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2" y="4643457"/>
            <a:ext cx="428629" cy="428608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1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9"/>
            <a:ext cx="7772400" cy="112514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21"/>
            <a:ext cx="4038601" cy="25455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21"/>
            <a:ext cx="4038601" cy="25455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0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786580" y="428611"/>
            <a:ext cx="2071703" cy="68015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93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97" indent="-342897" algn="l" defTabSz="914393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9143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9" indent="-228599" algn="l" defTabSz="91439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6" indent="-228599" algn="l" defTabSz="91439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5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2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9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43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png"/><Relationship Id="rId18" Type="http://schemas.openxmlformats.org/officeDocument/2006/relationships/image" Target="../media/image18.gif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12" Type="http://schemas.openxmlformats.org/officeDocument/2006/relationships/image" Target="../media/image12.png"/><Relationship Id="rId17" Type="http://schemas.openxmlformats.org/officeDocument/2006/relationships/image" Target="../media/image17.gif"/><Relationship Id="rId2" Type="http://schemas.openxmlformats.org/officeDocument/2006/relationships/image" Target="../media/image2.png"/><Relationship Id="rId16" Type="http://schemas.openxmlformats.org/officeDocument/2006/relationships/image" Target="../media/image16.gif"/><Relationship Id="rId20" Type="http://schemas.openxmlformats.org/officeDocument/2006/relationships/image" Target="../media/image20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gif"/><Relationship Id="rId10" Type="http://schemas.openxmlformats.org/officeDocument/2006/relationships/image" Target="../media/image10.png"/><Relationship Id="rId19" Type="http://schemas.openxmlformats.org/officeDocument/2006/relationships/image" Target="../media/image19.gif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2.emf"/><Relationship Id="rId7" Type="http://schemas.openxmlformats.org/officeDocument/2006/relationships/image" Target="../media/image5.jpeg"/><Relationship Id="rId12" Type="http://schemas.openxmlformats.org/officeDocument/2006/relationships/image" Target="../media/image30.e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wmf"/><Relationship Id="rId11" Type="http://schemas.openxmlformats.org/officeDocument/2006/relationships/image" Target="../media/image29.wmf"/><Relationship Id="rId5" Type="http://schemas.openxmlformats.org/officeDocument/2006/relationships/image" Target="../media/image24.wmf"/><Relationship Id="rId10" Type="http://schemas.openxmlformats.org/officeDocument/2006/relationships/image" Target="../media/image28.emf"/><Relationship Id="rId4" Type="http://schemas.openxmlformats.org/officeDocument/2006/relationships/image" Target="../media/image23.wmf"/><Relationship Id="rId9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13.png"/><Relationship Id="rId3" Type="http://schemas.openxmlformats.org/officeDocument/2006/relationships/image" Target="../media/image31.wmf"/><Relationship Id="rId7" Type="http://schemas.openxmlformats.org/officeDocument/2006/relationships/image" Target="../media/image5.jpeg"/><Relationship Id="rId12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wmf"/><Relationship Id="rId11" Type="http://schemas.openxmlformats.org/officeDocument/2006/relationships/image" Target="../media/image6.png"/><Relationship Id="rId5" Type="http://schemas.openxmlformats.org/officeDocument/2006/relationships/image" Target="../media/image24.wmf"/><Relationship Id="rId1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25.wmf"/><Relationship Id="rId9" Type="http://schemas.openxmlformats.org/officeDocument/2006/relationships/image" Target="../media/image22.emf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33.png"/><Relationship Id="rId1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t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wmf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36.tif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image" Target="../media/image27.wmf"/><Relationship Id="rId1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5.wmf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wmf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14.png"/><Relationship Id="rId18" Type="http://schemas.openxmlformats.org/officeDocument/2006/relationships/image" Target="../media/image17.gif"/><Relationship Id="rId3" Type="http://schemas.openxmlformats.org/officeDocument/2006/relationships/image" Target="../media/image31.wmf"/><Relationship Id="rId7" Type="http://schemas.openxmlformats.org/officeDocument/2006/relationships/image" Target="../media/image21.wmf"/><Relationship Id="rId12" Type="http://schemas.openxmlformats.org/officeDocument/2006/relationships/image" Target="../media/image12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wmf"/><Relationship Id="rId11" Type="http://schemas.openxmlformats.org/officeDocument/2006/relationships/image" Target="../media/image13.png"/><Relationship Id="rId5" Type="http://schemas.openxmlformats.org/officeDocument/2006/relationships/image" Target="../media/image25.wmf"/><Relationship Id="rId15" Type="http://schemas.openxmlformats.org/officeDocument/2006/relationships/image" Target="../media/image40.wmf"/><Relationship Id="rId10" Type="http://schemas.openxmlformats.org/officeDocument/2006/relationships/image" Target="../media/image2.png"/><Relationship Id="rId4" Type="http://schemas.openxmlformats.org/officeDocument/2006/relationships/image" Target="../media/image24.wmf"/><Relationship Id="rId9" Type="http://schemas.openxmlformats.org/officeDocument/2006/relationships/image" Target="../media/image9.png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294989" y="1119490"/>
            <a:ext cx="10340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XX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84" descr="black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4" y="588414"/>
            <a:ext cx="482441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218906" y="1119490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" name="Picture 19" descr="email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22" y="588414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3356015" y="1119490"/>
            <a:ext cx="10967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08" y="588414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PC Blu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95" y="265850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4520851" y="3131817"/>
            <a:ext cx="5542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PC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15" y="588414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289713" y="1119490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9" name="Picture 2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364" y="3595381"/>
            <a:ext cx="105727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766901" y="4418002"/>
            <a:ext cx="21532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IDC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机房、学校等建筑物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2" name="Picture 1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87" y="3304868"/>
            <a:ext cx="732946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 descr="firewall_ser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1" y="1524126"/>
            <a:ext cx="520127" cy="5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178644" y="2033207"/>
            <a:ext cx="12667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防火墙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3" name="Picture 3" descr="Y2L项目实战-SG-图0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90" y="3819848"/>
            <a:ext cx="2112724" cy="6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1624304" y="4418002"/>
            <a:ext cx="13972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式服务器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4430860" y="2033207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打印服务器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1254075" y="3131817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代理服务器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5" name="Picture 13" descr="lock_serv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1" y="2612411"/>
            <a:ext cx="520127" cy="5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210449" y="3131817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VPN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0" name="Picture 16" descr="未标题-1 副本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78" y="1523189"/>
            <a:ext cx="522000" cy="5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2417458" y="2033207"/>
            <a:ext cx="1064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域控制器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2" name="Picture 6" descr="svr-boo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85" y="1523189"/>
            <a:ext cx="522000" cy="5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3414630" y="2033207"/>
            <a:ext cx="10967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7" name="Picture 11" descr="print_serv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47" y="1524126"/>
            <a:ext cx="520127" cy="5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 descr="print_serv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47" y="1524126"/>
            <a:ext cx="520127" cy="5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10" y="587477"/>
            <a:ext cx="522000" cy="522000"/>
          </a:xfrm>
          <a:prstGeom prst="rect">
            <a:avLst/>
          </a:prstGeom>
        </p:spPr>
      </p:pic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4288887" y="1119490"/>
            <a:ext cx="1369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数据库服务器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78" y="2611474"/>
            <a:ext cx="522000" cy="522000"/>
          </a:xfrm>
          <a:prstGeom prst="rect">
            <a:avLst/>
          </a:prstGeom>
        </p:spPr>
      </p:pic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2299465" y="3131817"/>
            <a:ext cx="125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DHCP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71" y="1523189"/>
            <a:ext cx="522000" cy="522000"/>
          </a:xfrm>
          <a:prstGeom prst="rect">
            <a:avLst/>
          </a:prstGeom>
        </p:spPr>
      </p:pic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1325595" y="2033207"/>
            <a:ext cx="1106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FTP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71" y="2607196"/>
            <a:ext cx="522000" cy="530557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85" y="2668359"/>
            <a:ext cx="522000" cy="408231"/>
          </a:xfrm>
          <a:prstGeom prst="rect">
            <a:avLst/>
          </a:prstGeom>
        </p:spPr>
      </p:pic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3520980" y="3131817"/>
            <a:ext cx="8371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打印机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4" y="3790475"/>
            <a:ext cx="522000" cy="444835"/>
          </a:xfrm>
          <a:prstGeom prst="rect">
            <a:avLst/>
          </a:prstGeom>
        </p:spPr>
      </p:pic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350056" y="4206179"/>
            <a:ext cx="9708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移动终端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02" y="668402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8" descr="Wireless Router, Added 04/20/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56" y="296670"/>
            <a:ext cx="699300" cy="62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374134" y="901612"/>
            <a:ext cx="11084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无线路由器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2509552" y="901612"/>
            <a:ext cx="9135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交换机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7" y="526162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314938" y="901612"/>
            <a:ext cx="11084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路由器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52" y="420498"/>
            <a:ext cx="508000" cy="49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3361844" y="901612"/>
            <a:ext cx="11084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三层交换机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1371996" y="1434100"/>
            <a:ext cx="512095" cy="58055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30682" y="1438106"/>
            <a:ext cx="466403" cy="5155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23"/>
          <p:cNvCxnSpPr>
            <a:cxnSpLocks noChangeShapeType="1"/>
          </p:cNvCxnSpPr>
          <p:nvPr/>
        </p:nvCxnSpPr>
        <p:spPr bwMode="auto">
          <a:xfrm>
            <a:off x="2260256" y="1419133"/>
            <a:ext cx="78085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123"/>
          <p:cNvCxnSpPr>
            <a:cxnSpLocks noChangeShapeType="1"/>
          </p:cNvCxnSpPr>
          <p:nvPr/>
        </p:nvCxnSpPr>
        <p:spPr bwMode="auto">
          <a:xfrm>
            <a:off x="2260256" y="1613925"/>
            <a:ext cx="780854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23"/>
          <p:cNvCxnSpPr>
            <a:cxnSpLocks noChangeShapeType="1"/>
          </p:cNvCxnSpPr>
          <p:nvPr/>
        </p:nvCxnSpPr>
        <p:spPr bwMode="auto">
          <a:xfrm>
            <a:off x="2260256" y="1866331"/>
            <a:ext cx="780854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123"/>
          <p:cNvCxnSpPr>
            <a:cxnSpLocks noChangeShapeType="1"/>
          </p:cNvCxnSpPr>
          <p:nvPr/>
        </p:nvCxnSpPr>
        <p:spPr bwMode="auto">
          <a:xfrm>
            <a:off x="2260256" y="2074798"/>
            <a:ext cx="780854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组合 35"/>
          <p:cNvGrpSpPr/>
          <p:nvPr/>
        </p:nvGrpSpPr>
        <p:grpSpPr>
          <a:xfrm>
            <a:off x="3638610" y="3081796"/>
            <a:ext cx="1639611" cy="564475"/>
            <a:chOff x="4642619" y="1914878"/>
            <a:chExt cx="1639611" cy="564475"/>
          </a:xfrm>
        </p:grpSpPr>
        <p:pic>
          <p:nvPicPr>
            <p:cNvPr id="28" name="Picture 15"/>
            <p:cNvPicPr>
              <a:picLocks noChangeArrowheads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94874" y="3646271"/>
            <a:ext cx="2546776" cy="1048088"/>
            <a:chOff x="6343380" y="2603349"/>
            <a:chExt cx="2546776" cy="1048088"/>
          </a:xfrm>
        </p:grpSpPr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6343380" y="2603349"/>
              <a:ext cx="11705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办公局域网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31" name="Picture 15"/>
            <p:cNvPicPr>
              <a:picLocks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540150" y="2811870"/>
              <a:ext cx="2350006" cy="839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5512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981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476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95" y="2487019"/>
            <a:ext cx="420462" cy="51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/>
          <p:cNvPicPr>
            <a:picLocks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0682" y="2489333"/>
            <a:ext cx="404719" cy="50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0"/>
          <p:cNvPicPr>
            <a:picLocks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38217" y="2487018"/>
            <a:ext cx="420462" cy="51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11"/>
          <p:cNvPicPr>
            <a:picLocks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1205" y="2489333"/>
            <a:ext cx="404719" cy="50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57" y="2456589"/>
            <a:ext cx="624935" cy="8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0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2" y="3191512"/>
            <a:ext cx="407478" cy="5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05" y="3191512"/>
            <a:ext cx="407478" cy="5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95" y="3191512"/>
            <a:ext cx="407478" cy="5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17" y="3191512"/>
            <a:ext cx="407478" cy="5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45" y="1866331"/>
            <a:ext cx="539648" cy="8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8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92369" y="341903"/>
            <a:ext cx="6009603" cy="4390195"/>
            <a:chOff x="492369" y="341903"/>
            <a:chExt cx="6009603" cy="4390195"/>
          </a:xfrm>
        </p:grpSpPr>
        <p:sp>
          <p:nvSpPr>
            <p:cNvPr id="42" name="圆角矩形 41"/>
            <p:cNvSpPr/>
            <p:nvPr/>
          </p:nvSpPr>
          <p:spPr>
            <a:xfrm>
              <a:off x="567310" y="612453"/>
              <a:ext cx="2338198" cy="1269935"/>
            </a:xfrm>
            <a:prstGeom prst="roundRect">
              <a:avLst>
                <a:gd name="adj" fmla="val 10904"/>
              </a:avLst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Picture 22"/>
            <p:cNvPicPr>
              <a:picLocks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975" y="710806"/>
              <a:ext cx="1057275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5"/>
            <p:cNvPicPr>
              <a:picLocks noChangeArrowheads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148895" y="3485623"/>
              <a:ext cx="2993997" cy="124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686" y="2265504"/>
              <a:ext cx="508000" cy="4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567" y="371662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844" y="4005237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" name="组合 58"/>
            <p:cNvGrpSpPr>
              <a:grpSpLocks noChangeAspect="1"/>
            </p:cNvGrpSpPr>
            <p:nvPr/>
          </p:nvGrpSpPr>
          <p:grpSpPr bwMode="auto">
            <a:xfrm>
              <a:off x="2403154" y="828289"/>
              <a:ext cx="3009480" cy="564476"/>
              <a:chOff x="4427984" y="1097518"/>
              <a:chExt cx="1696369" cy="468313"/>
            </a:xfrm>
            <a:effectLst/>
          </p:grpSpPr>
          <p:pic>
            <p:nvPicPr>
              <p:cNvPr id="90" name="Picture 15"/>
              <p:cNvPicPr>
                <a:picLocks noChangeArrowheads="1"/>
              </p:cNvPicPr>
              <p:nvPr/>
            </p:nvPicPr>
            <p:blipFill>
              <a:blip r:embed="rId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1097519"/>
                <a:ext cx="92420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Text Box 16"/>
              <p:cNvSpPr txBox="1">
                <a:spLocks noChangeArrowheads="1"/>
              </p:cNvSpPr>
              <p:nvPr/>
            </p:nvSpPr>
            <p:spPr bwMode="auto">
              <a:xfrm>
                <a:off x="4577254" y="1183939"/>
                <a:ext cx="630428" cy="255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Internet</a:t>
                </a:r>
              </a:p>
            </p:txBody>
          </p:sp>
          <p:pic>
            <p:nvPicPr>
              <p:cNvPr id="92" name="Picture 15"/>
              <p:cNvPicPr>
                <a:picLocks noChangeArrowheads="1"/>
              </p:cNvPicPr>
              <p:nvPr/>
            </p:nvPicPr>
            <p:blipFill>
              <a:blip r:embed="rId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0150" y="1097518"/>
                <a:ext cx="92420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 Box 16"/>
              <p:cNvSpPr txBox="1">
                <a:spLocks noChangeArrowheads="1"/>
              </p:cNvSpPr>
              <p:nvPr/>
            </p:nvSpPr>
            <p:spPr bwMode="auto">
              <a:xfrm>
                <a:off x="5361692" y="1183940"/>
                <a:ext cx="630428" cy="255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Internet</a:t>
                </a:r>
              </a:p>
            </p:txBody>
          </p:sp>
        </p:grpSp>
        <p:pic>
          <p:nvPicPr>
            <p:cNvPr id="49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608" y="371662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885" y="4005237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561" y="371662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838" y="4005237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5386743" y="3318873"/>
              <a:ext cx="11152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办公局域网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145" y="1576036"/>
              <a:ext cx="586740" cy="344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5"/>
            <p:cNvPicPr>
              <a:picLocks noChangeArrowheads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23766" y="2581193"/>
              <a:ext cx="2439866" cy="111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6" name="直接连接符 123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flipH="1">
              <a:off x="4041207" y="2765376"/>
              <a:ext cx="141479" cy="9512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接连接符 123"/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4182686" y="2765376"/>
              <a:ext cx="600562" cy="9512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接连接符 123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>
              <a:off x="4182686" y="2765376"/>
              <a:ext cx="1352515" cy="9512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492369" y="2326428"/>
              <a:ext cx="1411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企业服务器区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60" name="肘形连接符 59"/>
            <p:cNvCxnSpPr>
              <a:stCxn id="45" idx="1"/>
            </p:cNvCxnSpPr>
            <p:nvPr/>
          </p:nvCxnSpPr>
          <p:spPr>
            <a:xfrm rot="10800000" flipV="1">
              <a:off x="3200148" y="2515439"/>
              <a:ext cx="728538" cy="581825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61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169" y="2265504"/>
              <a:ext cx="508000" cy="4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2" name="肘形连接符 61"/>
            <p:cNvCxnSpPr>
              <a:stCxn id="45" idx="0"/>
              <a:endCxn id="54" idx="2"/>
            </p:cNvCxnSpPr>
            <p:nvPr/>
          </p:nvCxnSpPr>
          <p:spPr>
            <a:xfrm rot="16200000" flipV="1">
              <a:off x="3702833" y="1785650"/>
              <a:ext cx="344536" cy="615171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654068" y="1532010"/>
              <a:ext cx="1702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Web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Mail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FTP</a:t>
              </a:r>
              <a:endParaRPr kumimoji="0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4143535" y="4413492"/>
              <a:ext cx="13007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VLAN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隔离</a:t>
              </a:r>
              <a:endParaRPr kumimoji="0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618872" y="341903"/>
              <a:ext cx="12477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IDC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数据中心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66" name="Picture 68" descr="Wireless Router, Added 04/20/200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410" y="3589262"/>
              <a:ext cx="699300" cy="62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7" name="直接连接符 123"/>
            <p:cNvCxnSpPr>
              <a:cxnSpLocks noChangeShapeType="1"/>
              <a:stCxn id="45" idx="2"/>
              <a:endCxn id="66" idx="3"/>
            </p:cNvCxnSpPr>
            <p:nvPr/>
          </p:nvCxnSpPr>
          <p:spPr bwMode="auto">
            <a:xfrm flipH="1">
              <a:off x="3331710" y="2765376"/>
              <a:ext cx="850976" cy="11357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 Box 40"/>
            <p:cNvSpPr txBox="1">
              <a:spLocks noChangeArrowheads="1"/>
            </p:cNvSpPr>
            <p:nvPr/>
          </p:nvSpPr>
          <p:spPr bwMode="auto">
            <a:xfrm>
              <a:off x="2530272" y="4165233"/>
              <a:ext cx="8960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无线路由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69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734" y="1576036"/>
              <a:ext cx="586740" cy="344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3274323" y="1320753"/>
              <a:ext cx="5963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ISP1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4337226" y="1317817"/>
              <a:ext cx="5963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ISP2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72" name="肘形连接符 71"/>
            <p:cNvCxnSpPr>
              <a:stCxn id="69" idx="2"/>
              <a:endCxn id="61" idx="0"/>
            </p:cNvCxnSpPr>
            <p:nvPr/>
          </p:nvCxnSpPr>
          <p:spPr>
            <a:xfrm rot="16200000" flipH="1">
              <a:off x="4755868" y="1791203"/>
              <a:ext cx="344536" cy="604065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直接箭头连接符 72"/>
            <p:cNvCxnSpPr>
              <a:stCxn id="61" idx="2"/>
              <a:endCxn id="66" idx="3"/>
            </p:cNvCxnSpPr>
            <p:nvPr/>
          </p:nvCxnSpPr>
          <p:spPr>
            <a:xfrm flipH="1">
              <a:off x="3331710" y="2765376"/>
              <a:ext cx="1898459" cy="11357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74" name="直接连接符 73"/>
            <p:cNvCxnSpPr>
              <a:stCxn id="61" idx="2"/>
              <a:endCxn id="46" idx="0"/>
            </p:cNvCxnSpPr>
            <p:nvPr/>
          </p:nvCxnSpPr>
          <p:spPr>
            <a:xfrm flipH="1">
              <a:off x="4041207" y="2765376"/>
              <a:ext cx="1188962" cy="9512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75" name="直接连接符 74"/>
            <p:cNvCxnSpPr>
              <a:endCxn id="61" idx="2"/>
            </p:cNvCxnSpPr>
            <p:nvPr/>
          </p:nvCxnSpPr>
          <p:spPr>
            <a:xfrm flipV="1">
              <a:off x="4680180" y="2765376"/>
              <a:ext cx="549989" cy="8021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76" name="直接连接符 75"/>
            <p:cNvCxnSpPr>
              <a:stCxn id="51" idx="0"/>
              <a:endCxn id="61" idx="2"/>
            </p:cNvCxnSpPr>
            <p:nvPr/>
          </p:nvCxnSpPr>
          <p:spPr>
            <a:xfrm flipH="1" flipV="1">
              <a:off x="5230169" y="2765376"/>
              <a:ext cx="305032" cy="9512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77" name="肘形连接符 76"/>
            <p:cNvCxnSpPr>
              <a:stCxn id="61" idx="3"/>
              <a:endCxn id="78" idx="3"/>
            </p:cNvCxnSpPr>
            <p:nvPr/>
          </p:nvCxnSpPr>
          <p:spPr>
            <a:xfrm flipH="1">
              <a:off x="3200148" y="2515440"/>
              <a:ext cx="2284021" cy="644214"/>
            </a:xfrm>
            <a:prstGeom prst="bentConnector3">
              <a:avLst>
                <a:gd name="adj1" fmla="val -10009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pic>
          <p:nvPicPr>
            <p:cNvPr id="78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868" y="3033670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9" name="直接连接符 78"/>
            <p:cNvCxnSpPr>
              <a:stCxn id="45" idx="3"/>
              <a:endCxn id="61" idx="1"/>
            </p:cNvCxnSpPr>
            <p:nvPr/>
          </p:nvCxnSpPr>
          <p:spPr>
            <a:xfrm>
              <a:off x="4436686" y="2515440"/>
              <a:ext cx="53948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>
            <a:xfrm>
              <a:off x="4441977" y="2549375"/>
              <a:ext cx="53948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1" name="椭圆 80"/>
            <p:cNvSpPr/>
            <p:nvPr/>
          </p:nvSpPr>
          <p:spPr>
            <a:xfrm>
              <a:off x="4647522" y="2427734"/>
              <a:ext cx="108000" cy="216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sz="1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40"/>
            <p:cNvSpPr txBox="1">
              <a:spLocks noChangeArrowheads="1"/>
            </p:cNvSpPr>
            <p:nvPr/>
          </p:nvSpPr>
          <p:spPr bwMode="auto">
            <a:xfrm>
              <a:off x="4263679" y="2173527"/>
              <a:ext cx="8960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HSRP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83" name="Picture 19" descr="email_serve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394" y="1004506"/>
              <a:ext cx="520127" cy="52012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5" descr="web_server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09" y="1004506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839" y="1003569"/>
              <a:ext cx="522000" cy="522000"/>
            </a:xfrm>
            <a:prstGeom prst="rect">
              <a:avLst/>
            </a:prstGeom>
          </p:spPr>
        </p:pic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747048" y="3268283"/>
              <a:ext cx="19365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DC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CIFS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Printer</a:t>
              </a:r>
              <a:endParaRPr kumimoji="0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87" name="Picture 6" descr="svr-book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151" y="2757169"/>
              <a:ext cx="522000" cy="52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16" descr="未标题-1 副本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46" y="2757169"/>
              <a:ext cx="522000" cy="52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11" descr="print_server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213" y="2758106"/>
              <a:ext cx="520127" cy="52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82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428256" y="828257"/>
            <a:ext cx="5930666" cy="3696982"/>
            <a:chOff x="428256" y="828257"/>
            <a:chExt cx="5930666" cy="3696982"/>
          </a:xfrm>
        </p:grpSpPr>
        <p:pic>
          <p:nvPicPr>
            <p:cNvPr id="124" name="Picture 3" descr="Y2L项目实战-SG-图0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198" y="3301858"/>
              <a:ext cx="2112724" cy="610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同侧圆角矩形 124"/>
            <p:cNvSpPr/>
            <p:nvPr/>
          </p:nvSpPr>
          <p:spPr>
            <a:xfrm>
              <a:off x="4778431" y="1789894"/>
              <a:ext cx="1328072" cy="1637948"/>
            </a:xfrm>
            <a:prstGeom prst="round2SameRect">
              <a:avLst>
                <a:gd name="adj1" fmla="val 9025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6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235" y="2464180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4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11" y="3175874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 Box 40"/>
            <p:cNvSpPr txBox="1">
              <a:spLocks noChangeArrowheads="1"/>
            </p:cNvSpPr>
            <p:nvPr/>
          </p:nvSpPr>
          <p:spPr bwMode="auto">
            <a:xfrm>
              <a:off x="428256" y="3477151"/>
              <a:ext cx="11705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办公局域网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29" name="Text Box 40"/>
            <p:cNvSpPr txBox="1">
              <a:spLocks noChangeArrowheads="1"/>
            </p:cNvSpPr>
            <p:nvPr/>
          </p:nvSpPr>
          <p:spPr bwMode="auto">
            <a:xfrm>
              <a:off x="2887384" y="3824599"/>
              <a:ext cx="12031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130" name="Picture 19" descr="email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801" y="3233971"/>
              <a:ext cx="520127" cy="52012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Text Box 40"/>
            <p:cNvSpPr txBox="1">
              <a:spLocks noChangeArrowheads="1"/>
            </p:cNvSpPr>
            <p:nvPr/>
          </p:nvSpPr>
          <p:spPr bwMode="auto">
            <a:xfrm>
              <a:off x="3991490" y="3824599"/>
              <a:ext cx="10967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邮件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32" name="Text Box 40"/>
            <p:cNvSpPr txBox="1">
              <a:spLocks noChangeArrowheads="1"/>
            </p:cNvSpPr>
            <p:nvPr/>
          </p:nvSpPr>
          <p:spPr bwMode="auto">
            <a:xfrm>
              <a:off x="3197631" y="1357735"/>
              <a:ext cx="12720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互联网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用户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13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21" y="2393060"/>
              <a:ext cx="670560" cy="39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25" descr="search_serve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135" y="3233971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5" name="直接连接符 123"/>
            <p:cNvCxnSpPr>
              <a:cxnSpLocks noChangeShapeType="1"/>
              <a:stCxn id="126" idx="2"/>
              <a:endCxn id="134" idx="0"/>
            </p:cNvCxnSpPr>
            <p:nvPr/>
          </p:nvCxnSpPr>
          <p:spPr bwMode="auto">
            <a:xfrm flipH="1">
              <a:off x="3437199" y="2716148"/>
              <a:ext cx="358676" cy="5178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直接连接符 123"/>
            <p:cNvCxnSpPr>
              <a:cxnSpLocks noChangeShapeType="1"/>
              <a:stCxn id="126" idx="2"/>
              <a:endCxn id="130" idx="0"/>
            </p:cNvCxnSpPr>
            <p:nvPr/>
          </p:nvCxnSpPr>
          <p:spPr bwMode="auto">
            <a:xfrm>
              <a:off x="3795875" y="2716148"/>
              <a:ext cx="618990" cy="5178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直接连接符 123"/>
            <p:cNvCxnSpPr>
              <a:cxnSpLocks noChangeShapeType="1"/>
              <a:stCxn id="133" idx="3"/>
              <a:endCxn id="126" idx="1"/>
            </p:cNvCxnSpPr>
            <p:nvPr/>
          </p:nvCxnSpPr>
          <p:spPr bwMode="auto">
            <a:xfrm>
              <a:off x="2720381" y="2590164"/>
              <a:ext cx="7808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8" name="组合 137"/>
            <p:cNvGrpSpPr/>
            <p:nvPr/>
          </p:nvGrpSpPr>
          <p:grpSpPr>
            <a:xfrm>
              <a:off x="3090752" y="828257"/>
              <a:ext cx="1527997" cy="514147"/>
              <a:chOff x="5913221" y="2103388"/>
              <a:chExt cx="2619215" cy="881326"/>
            </a:xfrm>
            <a:effectLst/>
          </p:grpSpPr>
          <p:pic>
            <p:nvPicPr>
              <p:cNvPr id="159" name="Picture 10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9601" y="2103388"/>
                <a:ext cx="720735" cy="880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0" name="Picture 11"/>
              <p:cNvPicPr>
                <a:picLocks noChangeArrowheads="1"/>
              </p:cNvPicPr>
              <p:nvPr/>
            </p:nvPicPr>
            <p:blipFill>
              <a:blip r:embed="rId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913221" y="2103784"/>
                <a:ext cx="693748" cy="872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1" name="Picture 10"/>
              <p:cNvPicPr>
                <a:picLocks noChangeArrowheads="1"/>
              </p:cNvPicPr>
              <p:nvPr/>
            </p:nvPicPr>
            <p:blipFill>
              <a:blip r:embed="rId8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811701" y="2103784"/>
                <a:ext cx="720735" cy="880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2" name="Picture 11"/>
              <p:cNvPicPr>
                <a:picLocks noChangeArrowheads="1"/>
              </p:cNvPicPr>
              <p:nvPr/>
            </p:nvPicPr>
            <p:blipFill>
              <a:blip r:embed="rId9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65495" y="2103784"/>
                <a:ext cx="693748" cy="872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139" name="直接连接符 123"/>
            <p:cNvCxnSpPr>
              <a:cxnSpLocks noChangeShapeType="1"/>
              <a:stCxn id="127" idx="0"/>
              <a:endCxn id="133" idx="2"/>
            </p:cNvCxnSpPr>
            <p:nvPr/>
          </p:nvCxnSpPr>
          <p:spPr bwMode="auto">
            <a:xfrm flipV="1">
              <a:off x="2035851" y="2787268"/>
              <a:ext cx="349250" cy="38860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0" name="组合 58"/>
            <p:cNvGrpSpPr>
              <a:grpSpLocks noChangeAspect="1"/>
            </p:cNvGrpSpPr>
            <p:nvPr/>
          </p:nvGrpSpPr>
          <p:grpSpPr bwMode="auto">
            <a:xfrm>
              <a:off x="984738" y="1316490"/>
              <a:ext cx="1639611" cy="564475"/>
              <a:chOff x="4427984" y="1395562"/>
              <a:chExt cx="924203" cy="468312"/>
            </a:xfrm>
            <a:effectLst/>
          </p:grpSpPr>
          <p:pic>
            <p:nvPicPr>
              <p:cNvPr id="157" name="Picture 15"/>
              <p:cNvPicPr>
                <a:picLocks noChangeArrowheads="1"/>
              </p:cNvPicPr>
              <p:nvPr/>
            </p:nvPicPr>
            <p:blipFill>
              <a:blip r:embed="rId10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1395562"/>
                <a:ext cx="92420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Text Box 16"/>
              <p:cNvSpPr txBox="1">
                <a:spLocks noChangeArrowheads="1"/>
              </p:cNvSpPr>
              <p:nvPr/>
            </p:nvSpPr>
            <p:spPr bwMode="auto">
              <a:xfrm>
                <a:off x="4577254" y="1481984"/>
                <a:ext cx="630428" cy="255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Internet</a:t>
                </a:r>
              </a:p>
            </p:txBody>
          </p:sp>
        </p:grpSp>
        <p:cxnSp>
          <p:nvCxnSpPr>
            <p:cNvPr id="141" name="直接连接符 123"/>
            <p:cNvCxnSpPr>
              <a:cxnSpLocks noChangeShapeType="1"/>
              <a:stCxn id="153" idx="0"/>
              <a:endCxn id="127" idx="2"/>
            </p:cNvCxnSpPr>
            <p:nvPr/>
          </p:nvCxnSpPr>
          <p:spPr bwMode="auto">
            <a:xfrm flipV="1">
              <a:off x="1800029" y="3427842"/>
              <a:ext cx="235822" cy="2578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42" name="Picture 4" descr="Postfix_logo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9011" y="1862017"/>
              <a:ext cx="695325" cy="50006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6" descr="dovecot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461" y="2021938"/>
              <a:ext cx="664763" cy="319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30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549" y="2397161"/>
              <a:ext cx="680180" cy="262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3399FF">
                          <a:gamma/>
                          <a:tint val="0"/>
                          <a:invGamma/>
                        </a:srgbClr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48" descr="image004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004" y="2376498"/>
              <a:ext cx="645795" cy="28575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006" y="3148858"/>
              <a:ext cx="1319685" cy="274694"/>
            </a:xfrm>
            <a:prstGeom prst="rect">
              <a:avLst/>
            </a:prstGeom>
            <a:effectLst/>
          </p:spPr>
        </p:pic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214" y="2656405"/>
              <a:ext cx="1140410" cy="481743"/>
            </a:xfrm>
            <a:prstGeom prst="rect">
              <a:avLst/>
            </a:prstGeom>
            <a:effectLst/>
          </p:spPr>
        </p:pic>
        <p:cxnSp>
          <p:nvCxnSpPr>
            <p:cNvPr id="148" name="曲线连接符 147"/>
            <p:cNvCxnSpPr/>
            <p:nvPr/>
          </p:nvCxnSpPr>
          <p:spPr>
            <a:xfrm rot="16200000" flipH="1">
              <a:off x="2077730" y="1945699"/>
              <a:ext cx="1861249" cy="599097"/>
            </a:xfrm>
            <a:prstGeom prst="curvedConnector3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曲线连接符 148"/>
            <p:cNvCxnSpPr/>
            <p:nvPr/>
          </p:nvCxnSpPr>
          <p:spPr>
            <a:xfrm rot="10800000" flipV="1">
              <a:off x="2035851" y="3175873"/>
              <a:ext cx="1272052" cy="357437"/>
            </a:xfrm>
            <a:prstGeom prst="curvedConnector3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组合 149"/>
            <p:cNvGrpSpPr/>
            <p:nvPr/>
          </p:nvGrpSpPr>
          <p:grpSpPr>
            <a:xfrm>
              <a:off x="625026" y="3685672"/>
              <a:ext cx="2350006" cy="839567"/>
              <a:chOff x="625026" y="3685672"/>
              <a:chExt cx="2350006" cy="839567"/>
            </a:xfrm>
          </p:grpSpPr>
          <p:pic>
            <p:nvPicPr>
              <p:cNvPr id="153" name="Picture 15"/>
              <p:cNvPicPr>
                <a:picLocks noChangeArrowheads="1"/>
              </p:cNvPicPr>
              <p:nvPr/>
            </p:nvPicPr>
            <p:blipFill>
              <a:blip r:embed="rId10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625026" y="3685672"/>
                <a:ext cx="2350006" cy="839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" name="Picture 16" descr="PC Blue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0388" y="3858667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5" name="Picture 16" descr="PC Blue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7857" y="3858667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6" name="Picture 16" descr="PC Blue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4352" y="3858667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1" name="肘形连接符 150"/>
            <p:cNvCxnSpPr>
              <a:stCxn id="157" idx="2"/>
              <a:endCxn id="133" idx="0"/>
            </p:cNvCxnSpPr>
            <p:nvPr/>
          </p:nvCxnSpPr>
          <p:spPr>
            <a:xfrm rot="16200000" flipH="1">
              <a:off x="1838775" y="1846733"/>
              <a:ext cx="512095" cy="58055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157" idx="3"/>
              <a:endCxn id="160" idx="1"/>
            </p:cNvCxnSpPr>
            <p:nvPr/>
          </p:nvCxnSpPr>
          <p:spPr>
            <a:xfrm flipV="1">
              <a:off x="2624349" y="1083131"/>
              <a:ext cx="466403" cy="515597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647724" y="279951"/>
            <a:ext cx="5641014" cy="4578590"/>
            <a:chOff x="647724" y="279951"/>
            <a:chExt cx="5641014" cy="4578590"/>
          </a:xfrm>
        </p:grpSpPr>
        <p:sp>
          <p:nvSpPr>
            <p:cNvPr id="82" name="椭圆 81"/>
            <p:cNvSpPr/>
            <p:nvPr/>
          </p:nvSpPr>
          <p:spPr>
            <a:xfrm>
              <a:off x="1912806" y="3984984"/>
              <a:ext cx="3110588" cy="65682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单圆角矩形 83"/>
            <p:cNvSpPr/>
            <p:nvPr/>
          </p:nvSpPr>
          <p:spPr bwMode="auto">
            <a:xfrm>
              <a:off x="647724" y="1937346"/>
              <a:ext cx="3930520" cy="1882229"/>
            </a:xfrm>
            <a:prstGeom prst="snipRoundRect">
              <a:avLst>
                <a:gd name="adj1" fmla="val 5940"/>
                <a:gd name="adj2" fmla="val 50000"/>
              </a:avLst>
            </a:pr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 Box 8"/>
            <p:cNvSpPr txBox="1">
              <a:spLocks noChangeArrowheads="1"/>
            </p:cNvSpPr>
            <p:nvPr/>
          </p:nvSpPr>
          <p:spPr bwMode="auto">
            <a:xfrm>
              <a:off x="3039169" y="3409208"/>
              <a:ext cx="157520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HAProxy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代理池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58"/>
            <p:cNvGrpSpPr>
              <a:grpSpLocks noChangeAspect="1"/>
            </p:cNvGrpSpPr>
            <p:nvPr/>
          </p:nvGrpSpPr>
          <p:grpSpPr bwMode="auto">
            <a:xfrm>
              <a:off x="1354694" y="771577"/>
              <a:ext cx="1639611" cy="564475"/>
              <a:chOff x="4427984" y="1395562"/>
              <a:chExt cx="924203" cy="468312"/>
            </a:xfrm>
            <a:effectLst/>
          </p:grpSpPr>
          <p:pic>
            <p:nvPicPr>
              <p:cNvPr id="148" name="Picture 15"/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1395562"/>
                <a:ext cx="92420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9" name="Text Box 16"/>
              <p:cNvSpPr txBox="1">
                <a:spLocks noChangeArrowheads="1"/>
              </p:cNvSpPr>
              <p:nvPr/>
            </p:nvSpPr>
            <p:spPr bwMode="auto">
              <a:xfrm>
                <a:off x="4577254" y="1481984"/>
                <a:ext cx="630428" cy="255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Internet</a:t>
                </a:r>
              </a:p>
            </p:txBody>
          </p:sp>
        </p:grpSp>
        <p:sp>
          <p:nvSpPr>
            <p:cNvPr id="90" name="Text Box 8"/>
            <p:cNvSpPr txBox="1">
              <a:spLocks noChangeArrowheads="1"/>
            </p:cNvSpPr>
            <p:nvPr/>
          </p:nvSpPr>
          <p:spPr bwMode="auto">
            <a:xfrm>
              <a:off x="5007782" y="3811946"/>
              <a:ext cx="120230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数据库服务器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1" name="组合 125"/>
            <p:cNvGrpSpPr>
              <a:grpSpLocks noChangeAspect="1"/>
            </p:cNvGrpSpPr>
            <p:nvPr/>
          </p:nvGrpSpPr>
          <p:grpSpPr bwMode="auto">
            <a:xfrm>
              <a:off x="5369638" y="2490373"/>
              <a:ext cx="640637" cy="334912"/>
              <a:chOff x="5724128" y="4941168"/>
              <a:chExt cx="1080120" cy="648072"/>
            </a:xfrm>
            <a:effectLst/>
          </p:grpSpPr>
          <p:sp>
            <p:nvSpPr>
              <p:cNvPr id="141" name="圆柱形 140"/>
              <p:cNvSpPr/>
              <p:nvPr/>
            </p:nvSpPr>
            <p:spPr bwMode="auto">
              <a:xfrm>
                <a:off x="5724128" y="4941234"/>
                <a:ext cx="1080120" cy="648087"/>
              </a:xfrm>
              <a:prstGeom prst="can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 anchorCtr="1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矩形 40"/>
              <p:cNvSpPr>
                <a:spLocks/>
              </p:cNvSpPr>
              <p:nvPr/>
            </p:nvSpPr>
            <p:spPr bwMode="auto">
              <a:xfrm>
                <a:off x="5830439" y="5157192"/>
                <a:ext cx="72000" cy="72000"/>
              </a:xfrm>
              <a:prstGeom prst="rect">
                <a:avLst/>
              </a:prstGeom>
              <a:solidFill>
                <a:srgbClr val="E9FD73"/>
              </a:solidFill>
              <a:ln w="9525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矩形 41"/>
              <p:cNvSpPr>
                <a:spLocks/>
              </p:cNvSpPr>
              <p:nvPr/>
            </p:nvSpPr>
            <p:spPr bwMode="auto">
              <a:xfrm>
                <a:off x="5931771" y="5157262"/>
                <a:ext cx="323845" cy="713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矩形 40"/>
              <p:cNvSpPr>
                <a:spLocks/>
              </p:cNvSpPr>
              <p:nvPr/>
            </p:nvSpPr>
            <p:spPr bwMode="auto">
              <a:xfrm>
                <a:off x="5830439" y="5282156"/>
                <a:ext cx="72000" cy="72000"/>
              </a:xfrm>
              <a:prstGeom prst="rect">
                <a:avLst/>
              </a:prstGeom>
              <a:solidFill>
                <a:srgbClr val="E9FD73"/>
              </a:solidFill>
              <a:ln w="9525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矩形 41"/>
              <p:cNvSpPr>
                <a:spLocks/>
              </p:cNvSpPr>
              <p:nvPr/>
            </p:nvSpPr>
            <p:spPr bwMode="auto">
              <a:xfrm>
                <a:off x="5931771" y="5282637"/>
                <a:ext cx="323845" cy="713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矩形 40"/>
              <p:cNvSpPr>
                <a:spLocks/>
              </p:cNvSpPr>
              <p:nvPr/>
            </p:nvSpPr>
            <p:spPr bwMode="auto">
              <a:xfrm>
                <a:off x="5830439" y="5411883"/>
                <a:ext cx="72000" cy="72000"/>
              </a:xfrm>
              <a:prstGeom prst="rect">
                <a:avLst/>
              </a:prstGeom>
              <a:solidFill>
                <a:srgbClr val="E9FD73"/>
              </a:solidFill>
              <a:ln w="9525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矩形 41"/>
              <p:cNvSpPr>
                <a:spLocks/>
              </p:cNvSpPr>
              <p:nvPr/>
            </p:nvSpPr>
            <p:spPr bwMode="auto">
              <a:xfrm>
                <a:off x="5931771" y="5411868"/>
                <a:ext cx="323845" cy="713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92" name="Picture 84" descr="black_ser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844" y="2850697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 Box 8"/>
            <p:cNvSpPr txBox="1">
              <a:spLocks noChangeArrowheads="1"/>
            </p:cNvSpPr>
            <p:nvPr/>
          </p:nvSpPr>
          <p:spPr bwMode="auto">
            <a:xfrm>
              <a:off x="1613345" y="3409208"/>
              <a:ext cx="116562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LVS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调度器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4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832" y="2850697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545" y="2850697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749" y="184137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7" name="直接连接符 121"/>
            <p:cNvCxnSpPr>
              <a:cxnSpLocks noChangeShapeType="1"/>
              <a:stCxn id="96" idx="2"/>
              <a:endCxn id="110" idx="0"/>
            </p:cNvCxnSpPr>
            <p:nvPr/>
          </p:nvCxnSpPr>
          <p:spPr bwMode="auto">
            <a:xfrm flipH="1">
              <a:off x="1898905" y="2093340"/>
              <a:ext cx="822484" cy="7648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直接连接符 123"/>
            <p:cNvCxnSpPr>
              <a:cxnSpLocks noChangeShapeType="1"/>
              <a:stCxn id="96" idx="2"/>
              <a:endCxn id="130" idx="0"/>
            </p:cNvCxnSpPr>
            <p:nvPr/>
          </p:nvCxnSpPr>
          <p:spPr bwMode="auto">
            <a:xfrm flipH="1">
              <a:off x="1104223" y="2093340"/>
              <a:ext cx="1617166" cy="7648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直接连接符 125"/>
            <p:cNvCxnSpPr>
              <a:cxnSpLocks noChangeShapeType="1"/>
              <a:stCxn id="96" idx="2"/>
              <a:endCxn id="94" idx="0"/>
            </p:cNvCxnSpPr>
            <p:nvPr/>
          </p:nvCxnSpPr>
          <p:spPr bwMode="auto">
            <a:xfrm>
              <a:off x="2721389" y="2093340"/>
              <a:ext cx="522507" cy="7573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直接连接符 127"/>
            <p:cNvCxnSpPr>
              <a:cxnSpLocks noChangeShapeType="1"/>
              <a:stCxn id="96" idx="2"/>
              <a:endCxn id="95" idx="0"/>
            </p:cNvCxnSpPr>
            <p:nvPr/>
          </p:nvCxnSpPr>
          <p:spPr bwMode="auto">
            <a:xfrm>
              <a:off x="2721389" y="2093340"/>
              <a:ext cx="1137220" cy="7573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01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853" y="184137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" name="直接连接符 137"/>
            <p:cNvCxnSpPr>
              <a:cxnSpLocks noChangeShapeType="1"/>
              <a:stCxn id="101" idx="2"/>
              <a:endCxn id="92" idx="0"/>
            </p:cNvCxnSpPr>
            <p:nvPr/>
          </p:nvCxnSpPr>
          <p:spPr bwMode="auto">
            <a:xfrm flipH="1">
              <a:off x="2526908" y="2093340"/>
              <a:ext cx="1577585" cy="7573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直接连接符 139"/>
            <p:cNvCxnSpPr>
              <a:cxnSpLocks noChangeShapeType="1"/>
              <a:stCxn id="101" idx="2"/>
              <a:endCxn id="130" idx="0"/>
            </p:cNvCxnSpPr>
            <p:nvPr/>
          </p:nvCxnSpPr>
          <p:spPr bwMode="auto">
            <a:xfrm flipH="1">
              <a:off x="1104223" y="2093340"/>
              <a:ext cx="3000270" cy="7648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直接连接符 141"/>
            <p:cNvCxnSpPr>
              <a:cxnSpLocks noChangeShapeType="1"/>
              <a:stCxn id="101" idx="2"/>
              <a:endCxn id="94" idx="0"/>
            </p:cNvCxnSpPr>
            <p:nvPr/>
          </p:nvCxnSpPr>
          <p:spPr bwMode="auto">
            <a:xfrm flipH="1">
              <a:off x="3243896" y="2093340"/>
              <a:ext cx="860597" cy="7573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直接连接符 143"/>
            <p:cNvCxnSpPr>
              <a:cxnSpLocks noChangeShapeType="1"/>
              <a:stCxn id="101" idx="2"/>
              <a:endCxn id="95" idx="0"/>
            </p:cNvCxnSpPr>
            <p:nvPr/>
          </p:nvCxnSpPr>
          <p:spPr bwMode="auto">
            <a:xfrm flipH="1">
              <a:off x="3858609" y="2093340"/>
              <a:ext cx="245884" cy="7573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直接连接符 145"/>
            <p:cNvCxnSpPr>
              <a:cxnSpLocks noChangeShapeType="1"/>
              <a:stCxn id="101" idx="2"/>
              <a:endCxn id="113" idx="0"/>
            </p:cNvCxnSpPr>
            <p:nvPr/>
          </p:nvCxnSpPr>
          <p:spPr bwMode="auto">
            <a:xfrm>
              <a:off x="4104493" y="2093340"/>
              <a:ext cx="1125538" cy="11596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直接连接符 153"/>
            <p:cNvCxnSpPr>
              <a:cxnSpLocks noChangeShapeType="1"/>
              <a:stCxn id="101" idx="2"/>
              <a:endCxn id="141" idx="1"/>
            </p:cNvCxnSpPr>
            <p:nvPr/>
          </p:nvCxnSpPr>
          <p:spPr bwMode="auto">
            <a:xfrm>
              <a:off x="4104493" y="2093340"/>
              <a:ext cx="1585464" cy="39706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8"/>
            <p:cNvSpPr txBox="1">
              <a:spLocks noChangeArrowheads="1"/>
            </p:cNvSpPr>
            <p:nvPr/>
          </p:nvSpPr>
          <p:spPr bwMode="auto">
            <a:xfrm>
              <a:off x="2727888" y="1605274"/>
              <a:ext cx="769521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交换机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8"/>
            <p:cNvSpPr txBox="1">
              <a:spLocks noChangeArrowheads="1"/>
            </p:cNvSpPr>
            <p:nvPr/>
          </p:nvSpPr>
          <p:spPr bwMode="auto">
            <a:xfrm>
              <a:off x="3759003" y="1605274"/>
              <a:ext cx="768391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交换机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Picture 84" descr="black_ser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841" y="2858174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1" name="直接连接符 44"/>
            <p:cNvCxnSpPr>
              <a:cxnSpLocks noChangeShapeType="1"/>
            </p:cNvCxnSpPr>
            <p:nvPr/>
          </p:nvCxnSpPr>
          <p:spPr bwMode="auto">
            <a:xfrm>
              <a:off x="2044092" y="3130806"/>
              <a:ext cx="360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TextBox 174"/>
            <p:cNvSpPr txBox="1">
              <a:spLocks noChangeArrowheads="1"/>
            </p:cNvSpPr>
            <p:nvPr/>
          </p:nvSpPr>
          <p:spPr bwMode="auto">
            <a:xfrm>
              <a:off x="690295" y="1645278"/>
              <a:ext cx="1201636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集群地址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3" name="Picture 16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963" y="3253010"/>
              <a:ext cx="512135" cy="512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4" name="直接连接符 137"/>
            <p:cNvCxnSpPr>
              <a:cxnSpLocks noChangeShapeType="1"/>
              <a:stCxn id="101" idx="2"/>
              <a:endCxn id="110" idx="0"/>
            </p:cNvCxnSpPr>
            <p:nvPr/>
          </p:nvCxnSpPr>
          <p:spPr bwMode="auto">
            <a:xfrm flipH="1">
              <a:off x="1898905" y="2093340"/>
              <a:ext cx="2205588" cy="7648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8"/>
            <p:cNvSpPr txBox="1">
              <a:spLocks noChangeArrowheads="1"/>
            </p:cNvSpPr>
            <p:nvPr/>
          </p:nvSpPr>
          <p:spPr bwMode="auto">
            <a:xfrm>
              <a:off x="5230031" y="2195519"/>
              <a:ext cx="105870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IPSAN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存储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6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648" y="2841975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7" name="直接连接符 143"/>
            <p:cNvCxnSpPr>
              <a:cxnSpLocks noChangeShapeType="1"/>
              <a:stCxn id="101" idx="2"/>
              <a:endCxn id="116" idx="0"/>
            </p:cNvCxnSpPr>
            <p:nvPr/>
          </p:nvCxnSpPr>
          <p:spPr bwMode="auto">
            <a:xfrm>
              <a:off x="4104493" y="2093340"/>
              <a:ext cx="372219" cy="7486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直接连接符 127"/>
            <p:cNvCxnSpPr>
              <a:cxnSpLocks noChangeShapeType="1"/>
              <a:stCxn id="96" idx="2"/>
              <a:endCxn id="116" idx="0"/>
            </p:cNvCxnSpPr>
            <p:nvPr/>
          </p:nvCxnSpPr>
          <p:spPr bwMode="auto">
            <a:xfrm>
              <a:off x="2721389" y="2093340"/>
              <a:ext cx="1755323" cy="7486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直接连接符 123"/>
            <p:cNvCxnSpPr>
              <a:cxnSpLocks noChangeShapeType="1"/>
              <a:stCxn id="96" idx="2"/>
              <a:endCxn id="92" idx="0"/>
            </p:cNvCxnSpPr>
            <p:nvPr/>
          </p:nvCxnSpPr>
          <p:spPr bwMode="auto">
            <a:xfrm flipH="1">
              <a:off x="2526908" y="2093340"/>
              <a:ext cx="194481" cy="7573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0" name="Picture 16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695" y="3253010"/>
              <a:ext cx="512135" cy="512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1" name="直接连接符 145"/>
            <p:cNvCxnSpPr>
              <a:cxnSpLocks noChangeShapeType="1"/>
              <a:stCxn id="101" idx="2"/>
              <a:endCxn id="120" idx="0"/>
            </p:cNvCxnSpPr>
            <p:nvPr/>
          </p:nvCxnSpPr>
          <p:spPr bwMode="auto">
            <a:xfrm>
              <a:off x="4104493" y="2093340"/>
              <a:ext cx="1822270" cy="11596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72" y="279951"/>
              <a:ext cx="624935" cy="84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 Box 40"/>
            <p:cNvSpPr txBox="1">
              <a:spLocks noChangeArrowheads="1"/>
            </p:cNvSpPr>
            <p:nvPr/>
          </p:nvSpPr>
          <p:spPr bwMode="auto">
            <a:xfrm>
              <a:off x="4166489" y="627665"/>
              <a:ext cx="957635" cy="18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系统管理员</a:t>
              </a:r>
              <a:endParaRPr 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 Box 8"/>
            <p:cNvSpPr txBox="1">
              <a:spLocks noChangeArrowheads="1"/>
            </p:cNvSpPr>
            <p:nvPr/>
          </p:nvSpPr>
          <p:spPr bwMode="auto">
            <a:xfrm>
              <a:off x="647724" y="3409208"/>
              <a:ext cx="101322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监控系统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5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316" y="4022020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029" y="4022020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132" y="4022020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241" y="4022020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5" descr="web_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954" y="4022020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84" descr="black_ser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159" y="2858170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下箭头 130"/>
            <p:cNvSpPr/>
            <p:nvPr/>
          </p:nvSpPr>
          <p:spPr>
            <a:xfrm>
              <a:off x="3503959" y="3670263"/>
              <a:ext cx="170235" cy="314721"/>
            </a:xfrm>
            <a:prstGeom prst="downArrow">
              <a:avLst/>
            </a:prstGeom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下箭头 131"/>
            <p:cNvSpPr/>
            <p:nvPr/>
          </p:nvSpPr>
          <p:spPr>
            <a:xfrm rot="10800000">
              <a:off x="4033554" y="3670263"/>
              <a:ext cx="170235" cy="314721"/>
            </a:xfrm>
            <a:prstGeom prst="downArrow">
              <a:avLst/>
            </a:prstGeom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3" name="直接连接符 44"/>
            <p:cNvCxnSpPr>
              <a:cxnSpLocks noChangeShapeType="1"/>
            </p:cNvCxnSpPr>
            <p:nvPr/>
          </p:nvCxnSpPr>
          <p:spPr bwMode="auto">
            <a:xfrm>
              <a:off x="5430047" y="3563975"/>
              <a:ext cx="360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8"/>
            <p:cNvSpPr txBox="1">
              <a:spLocks noChangeArrowheads="1"/>
            </p:cNvSpPr>
            <p:nvPr/>
          </p:nvSpPr>
          <p:spPr bwMode="auto">
            <a:xfrm>
              <a:off x="2492678" y="4643097"/>
              <a:ext cx="195102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Squid+Nginx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源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站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714" y="184137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9384" y="184137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7" name="直接连接符 44"/>
            <p:cNvCxnSpPr>
              <a:cxnSpLocks noChangeShapeType="1"/>
            </p:cNvCxnSpPr>
            <p:nvPr/>
          </p:nvCxnSpPr>
          <p:spPr bwMode="auto">
            <a:xfrm>
              <a:off x="2359776" y="1945806"/>
              <a:ext cx="108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直接连接符 44"/>
            <p:cNvCxnSpPr>
              <a:cxnSpLocks noChangeShapeType="1"/>
            </p:cNvCxnSpPr>
            <p:nvPr/>
          </p:nvCxnSpPr>
          <p:spPr bwMode="auto">
            <a:xfrm>
              <a:off x="4314829" y="1945806"/>
              <a:ext cx="108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肘形连接符 138"/>
            <p:cNvCxnSpPr>
              <a:stCxn id="148" idx="2"/>
              <a:endCxn id="96" idx="0"/>
            </p:cNvCxnSpPr>
            <p:nvPr/>
          </p:nvCxnSpPr>
          <p:spPr>
            <a:xfrm rot="16200000" flipH="1">
              <a:off x="2195284" y="1315267"/>
              <a:ext cx="505320" cy="546889"/>
            </a:xfrm>
            <a:prstGeom prst="bentConnector3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肘形连接符 139"/>
            <p:cNvCxnSpPr>
              <a:stCxn id="148" idx="3"/>
              <a:endCxn id="122" idx="1"/>
            </p:cNvCxnSpPr>
            <p:nvPr/>
          </p:nvCxnSpPr>
          <p:spPr>
            <a:xfrm flipV="1">
              <a:off x="2994305" y="701867"/>
              <a:ext cx="637267" cy="351948"/>
            </a:xfrm>
            <a:prstGeom prst="bentConnector3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55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512880" y="254815"/>
            <a:ext cx="5909688" cy="4249913"/>
            <a:chOff x="512880" y="254815"/>
            <a:chExt cx="5909688" cy="4249913"/>
          </a:xfrm>
        </p:grpSpPr>
        <p:sp>
          <p:nvSpPr>
            <p:cNvPr id="70" name="圆角矩形 69"/>
            <p:cNvSpPr/>
            <p:nvPr/>
          </p:nvSpPr>
          <p:spPr>
            <a:xfrm>
              <a:off x="741486" y="525365"/>
              <a:ext cx="2338198" cy="1269935"/>
            </a:xfrm>
            <a:prstGeom prst="roundRect">
              <a:avLst>
                <a:gd name="adj" fmla="val 10904"/>
              </a:avLst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1" name="Picture 22"/>
            <p:cNvPicPr>
              <a:picLocks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51" y="623718"/>
              <a:ext cx="1057275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254" y="2132007"/>
              <a:ext cx="508000" cy="4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" name="组合 58"/>
            <p:cNvGrpSpPr>
              <a:grpSpLocks noChangeAspect="1"/>
            </p:cNvGrpSpPr>
            <p:nvPr/>
          </p:nvGrpSpPr>
          <p:grpSpPr bwMode="auto">
            <a:xfrm>
              <a:off x="2642645" y="741203"/>
              <a:ext cx="1639602" cy="564475"/>
              <a:chOff x="4427984" y="1097519"/>
              <a:chExt cx="924203" cy="468312"/>
            </a:xfrm>
            <a:effectLst/>
          </p:grpSpPr>
          <p:pic>
            <p:nvPicPr>
              <p:cNvPr id="170" name="Picture 15"/>
              <p:cNvPicPr>
                <a:picLocks noChangeArrowheads="1"/>
              </p:cNvPicPr>
              <p:nvPr/>
            </p:nvPicPr>
            <p:blipFill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1097519"/>
                <a:ext cx="924203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" name="Text Box 16"/>
              <p:cNvSpPr txBox="1">
                <a:spLocks noChangeArrowheads="1"/>
              </p:cNvSpPr>
              <p:nvPr/>
            </p:nvSpPr>
            <p:spPr bwMode="auto">
              <a:xfrm>
                <a:off x="4577254" y="1183939"/>
                <a:ext cx="630428" cy="255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Internet</a:t>
                </a:r>
              </a:p>
            </p:txBody>
          </p:sp>
        </p:grpSp>
        <p:sp>
          <p:nvSpPr>
            <p:cNvPr id="74" name="Text Box 40"/>
            <p:cNvSpPr txBox="1">
              <a:spLocks noChangeArrowheads="1"/>
            </p:cNvSpPr>
            <p:nvPr/>
          </p:nvSpPr>
          <p:spPr bwMode="auto">
            <a:xfrm>
              <a:off x="4656764" y="4196951"/>
              <a:ext cx="11152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办公局域网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7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259" y="1249456"/>
              <a:ext cx="586740" cy="344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15"/>
            <p:cNvPicPr>
              <a:picLocks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2880" y="2439675"/>
              <a:ext cx="2439866" cy="111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" name="直接连接符 123"/>
            <p:cNvCxnSpPr>
              <a:cxnSpLocks noChangeShapeType="1"/>
              <a:stCxn id="152" idx="2"/>
              <a:endCxn id="161" idx="0"/>
            </p:cNvCxnSpPr>
            <p:nvPr/>
          </p:nvCxnSpPr>
          <p:spPr bwMode="auto">
            <a:xfrm flipH="1">
              <a:off x="5225870" y="2642007"/>
              <a:ext cx="1" cy="6246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连接符 123"/>
            <p:cNvCxnSpPr>
              <a:cxnSpLocks noChangeShapeType="1"/>
              <a:stCxn id="72" idx="3"/>
              <a:endCxn id="152" idx="1"/>
            </p:cNvCxnSpPr>
            <p:nvPr/>
          </p:nvCxnSpPr>
          <p:spPr bwMode="auto">
            <a:xfrm>
              <a:off x="4465254" y="2381943"/>
              <a:ext cx="50055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40"/>
            <p:cNvSpPr txBox="1">
              <a:spLocks noChangeArrowheads="1"/>
            </p:cNvSpPr>
            <p:nvPr/>
          </p:nvSpPr>
          <p:spPr bwMode="auto">
            <a:xfrm>
              <a:off x="790592" y="3115879"/>
              <a:ext cx="19365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DC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CIFS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Printer</a:t>
              </a:r>
              <a:endParaRPr kumimoji="0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1091099" y="3502116"/>
              <a:ext cx="1411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DMZ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服务器区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81" name="肘形连接符 80"/>
            <p:cNvCxnSpPr>
              <a:stCxn id="72" idx="1"/>
              <a:endCxn id="86" idx="3"/>
            </p:cNvCxnSpPr>
            <p:nvPr/>
          </p:nvCxnSpPr>
          <p:spPr>
            <a:xfrm rot="10800000" flipV="1">
              <a:off x="3189262" y="2381942"/>
              <a:ext cx="767992" cy="636193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肘形连接符 82"/>
            <p:cNvCxnSpPr>
              <a:stCxn id="72" idx="0"/>
              <a:endCxn id="75" idx="2"/>
            </p:cNvCxnSpPr>
            <p:nvPr/>
          </p:nvCxnSpPr>
          <p:spPr>
            <a:xfrm rot="16200000" flipV="1">
              <a:off x="3615133" y="1535885"/>
              <a:ext cx="537619" cy="654625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684188" y="254815"/>
              <a:ext cx="131007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IDC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数据中心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86" name="Picture 4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982" y="2892152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4362437" y="616779"/>
              <a:ext cx="851821" cy="18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管理员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0" name="Picture 24" descr="EndUser Femal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882" y="356279"/>
              <a:ext cx="531985" cy="84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 Box 40"/>
            <p:cNvSpPr txBox="1">
              <a:spLocks noChangeArrowheads="1"/>
            </p:cNvSpPr>
            <p:nvPr/>
          </p:nvSpPr>
          <p:spPr bwMode="auto">
            <a:xfrm>
              <a:off x="2996290" y="3697721"/>
              <a:ext cx="851821" cy="18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管理员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2" name="Picture 7" descr="firewall_serve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807" y="2121880"/>
              <a:ext cx="520127" cy="52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" name="Picture 84" descr="black_serve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780" y="1492635"/>
              <a:ext cx="482441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6" descr="svr-book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695" y="2604765"/>
              <a:ext cx="522000" cy="52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Text Box 40"/>
            <p:cNvSpPr txBox="1">
              <a:spLocks noChangeArrowheads="1"/>
            </p:cNvSpPr>
            <p:nvPr/>
          </p:nvSpPr>
          <p:spPr bwMode="auto">
            <a:xfrm>
              <a:off x="2148761" y="2012762"/>
              <a:ext cx="1350570" cy="20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监控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评估系统</a:t>
              </a:r>
              <a:endParaRPr 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 Box 40"/>
            <p:cNvSpPr txBox="1">
              <a:spLocks noChangeArrowheads="1"/>
            </p:cNvSpPr>
            <p:nvPr/>
          </p:nvSpPr>
          <p:spPr bwMode="auto">
            <a:xfrm>
              <a:off x="5400047" y="2253128"/>
              <a:ext cx="10225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Linux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网关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157" name="Picture 16" descr="未标题-1 副本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90" y="2604765"/>
              <a:ext cx="522000" cy="52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11" descr="print_serve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757" y="2605702"/>
              <a:ext cx="520127" cy="52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9" name="组合 158"/>
            <p:cNvGrpSpPr/>
            <p:nvPr/>
          </p:nvGrpSpPr>
          <p:grpSpPr>
            <a:xfrm>
              <a:off x="3990113" y="3394415"/>
              <a:ext cx="2350006" cy="839567"/>
              <a:chOff x="625026" y="3685672"/>
              <a:chExt cx="2350006" cy="839567"/>
            </a:xfrm>
          </p:grpSpPr>
          <p:pic>
            <p:nvPicPr>
              <p:cNvPr id="166" name="Picture 15"/>
              <p:cNvPicPr>
                <a:picLocks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625026" y="3685672"/>
                <a:ext cx="2350006" cy="839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7" name="Picture 16" descr="PC Blue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0388" y="3858667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8" name="Picture 16" descr="PC Blue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7857" y="3858667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9" name="Picture 16" descr="PC Blue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4352" y="3858667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0" name="Picture 22" descr="EndUser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937" y="3371462"/>
              <a:ext cx="589022" cy="84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230" y="3266693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839130" y="1466694"/>
              <a:ext cx="1702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Web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Mail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、</a:t>
              </a:r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FTP</a:t>
              </a:r>
              <a:endParaRPr kumimoji="0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163" name="Picture 19" descr="email_server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456" y="939190"/>
              <a:ext cx="520127" cy="52012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5" descr="web_server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71" y="939190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5" name="图片 16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01" y="938253"/>
              <a:ext cx="5220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2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赛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/>
      </a:spPr>
      <a:bodyPr rtlCol="0" anchor="ctr"/>
      <a:lstStyle>
        <a:defPPr>
          <a:defRPr sz="1800" b="1" dirty="0" smtClean="0">
            <a:solidFill>
              <a:srgbClr val="FFFF00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大赛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大赛模板.pptx</Template>
  <TotalTime>26101</TotalTime>
  <Words>289</Words>
  <Application>Microsoft Office PowerPoint</Application>
  <PresentationFormat>全屏显示(16:9)</PresentationFormat>
  <Paragraphs>76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大赛模板</vt:lpstr>
      <vt:lpstr>1_大赛模板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ZengYe</dc:creator>
  <cp:lastModifiedBy>ZengYe</cp:lastModifiedBy>
  <cp:revision>897</cp:revision>
  <dcterms:created xsi:type="dcterms:W3CDTF">2012-02-08T03:45:17Z</dcterms:created>
  <dcterms:modified xsi:type="dcterms:W3CDTF">2013-07-25T08:31:21Z</dcterms:modified>
</cp:coreProperties>
</file>