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795" r:id="rId3"/>
    <p:sldId id="79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648D0C-C13B-41E5-9D61-E0C2C1F62644}">
          <p14:sldIdLst>
            <p14:sldId id="796"/>
            <p14:sldId id="79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2F"/>
    <a:srgbClr val="1EE15C"/>
    <a:srgbClr val="DD4722"/>
    <a:srgbClr val="231F20"/>
    <a:srgbClr val="0070C0"/>
    <a:srgbClr val="5CAA55"/>
    <a:srgbClr val="B4DD93"/>
    <a:srgbClr val="46B964"/>
    <a:srgbClr val="CF5830"/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500" autoAdjust="0"/>
    <p:restoredTop sz="97232" autoAdjust="0"/>
  </p:normalViewPr>
  <p:slideViewPr>
    <p:cSldViewPr>
      <p:cViewPr>
        <p:scale>
          <a:sx n="80" d="100"/>
          <a:sy n="80" d="100"/>
        </p:scale>
        <p:origin x="-900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GIF"/><Relationship Id="rId8" Type="http://schemas.openxmlformats.org/officeDocument/2006/relationships/image" Target="../media/image11.emf"/><Relationship Id="rId7" Type="http://schemas.openxmlformats.org/officeDocument/2006/relationships/image" Target="../media/image10.jpeg"/><Relationship Id="rId6" Type="http://schemas.openxmlformats.org/officeDocument/2006/relationships/image" Target="../media/image8.png"/><Relationship Id="rId5" Type="http://schemas.openxmlformats.org/officeDocument/2006/relationships/image" Target="../media/image2.wmf"/><Relationship Id="rId4" Type="http://schemas.openxmlformats.org/officeDocument/2006/relationships/image" Target="../media/image9.png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52016" y="1340768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企业网络升级</a:t>
            </a:r>
            <a:endParaRPr lang="zh-CN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3490339" y="1772816"/>
            <a:ext cx="1639611" cy="564475"/>
            <a:chOff x="4642619" y="1914878"/>
            <a:chExt cx="1639611" cy="564475"/>
          </a:xfrm>
        </p:grpSpPr>
        <p:pic>
          <p:nvPicPr>
            <p:cNvPr id="7" name="Picture 15"/>
            <p:cNvPicPr>
              <a:picLocks noChangeArrowheads="1"/>
            </p:cNvPicPr>
            <p:nvPr/>
          </p:nvPicPr>
          <p:blipFill>
            <a:blip r:embed="rId1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619" y="1914878"/>
              <a:ext cx="1639611" cy="56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4907436" y="2019046"/>
              <a:ext cx="11184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Internet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035" y="2769339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2626243" y="281255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R1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91" y="2769339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5434555" y="281255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R2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76" y="3408313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432" y="3408313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2626243" y="345242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MS1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5434555" y="345242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MS2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96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1336890" y="464400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SW1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675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2914275" y="464400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SW2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1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31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4642467" y="464400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SW3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459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7831824" y="5641503"/>
            <a:ext cx="120313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DNS</a:t>
            </a:r>
            <a:r>
              <a:rPr kumimoji="0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endParaRPr kumimoji="0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5" name="Picture 19" descr="email_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759" y="5470467"/>
            <a:ext cx="520127" cy="5201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6885452" y="6001543"/>
            <a:ext cx="109674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邮件</a:t>
            </a:r>
            <a:r>
              <a:rPr kumimoji="0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25" descr="search_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326" y="5110427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5" descr="web_serv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02" y="5758499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5904100" y="6289575"/>
            <a:ext cx="120313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kumimoji="0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endParaRPr kumimoji="0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123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3790595" y="2966443"/>
            <a:ext cx="1088837" cy="63987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123"/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3769654" y="3606313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123"/>
          <p:cNvCxnSpPr>
            <a:cxnSpLocks noChangeShapeType="1"/>
            <a:stCxn id="13" idx="3"/>
            <a:endCxn id="11" idx="1"/>
          </p:cNvCxnSpPr>
          <p:nvPr/>
        </p:nvCxnSpPr>
        <p:spPr bwMode="auto">
          <a:xfrm flipV="1">
            <a:off x="3769654" y="2966443"/>
            <a:ext cx="1088837" cy="63987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123"/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3455315" y="3163547"/>
            <a:ext cx="0" cy="24476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接连接符 123"/>
          <p:cNvCxnSpPr>
            <a:cxnSpLocks noChangeShapeType="1"/>
            <a:stCxn id="11" idx="2"/>
            <a:endCxn id="14" idx="0"/>
          </p:cNvCxnSpPr>
          <p:nvPr/>
        </p:nvCxnSpPr>
        <p:spPr bwMode="auto">
          <a:xfrm>
            <a:off x="5193771" y="3163547"/>
            <a:ext cx="0" cy="24476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肘形连接符 34"/>
          <p:cNvCxnSpPr>
            <a:stCxn id="9" idx="0"/>
            <a:endCxn id="7" idx="2"/>
          </p:cNvCxnSpPr>
          <p:nvPr/>
        </p:nvCxnSpPr>
        <p:spPr>
          <a:xfrm rot="5400000" flipH="1" flipV="1">
            <a:off x="3666706" y="2125900"/>
            <a:ext cx="432048" cy="8548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0"/>
            <a:endCxn id="7" idx="2"/>
          </p:cNvCxnSpPr>
          <p:nvPr/>
        </p:nvCxnSpPr>
        <p:spPr>
          <a:xfrm rot="16200000" flipV="1">
            <a:off x="4535934" y="2111502"/>
            <a:ext cx="432048" cy="883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23"/>
          <p:cNvCxnSpPr>
            <a:cxnSpLocks noChangeShapeType="1"/>
            <a:stCxn id="17" idx="0"/>
            <a:endCxn id="13" idx="2"/>
          </p:cNvCxnSpPr>
          <p:nvPr/>
        </p:nvCxnSpPr>
        <p:spPr bwMode="auto">
          <a:xfrm flipV="1">
            <a:off x="1837836" y="3804313"/>
            <a:ext cx="1617479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23"/>
          <p:cNvCxnSpPr>
            <a:cxnSpLocks noChangeShapeType="1"/>
            <a:stCxn id="17" idx="0"/>
            <a:endCxn id="14" idx="2"/>
          </p:cNvCxnSpPr>
          <p:nvPr/>
        </p:nvCxnSpPr>
        <p:spPr bwMode="auto">
          <a:xfrm flipV="1">
            <a:off x="1837836" y="3804313"/>
            <a:ext cx="3355935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23"/>
          <p:cNvCxnSpPr>
            <a:cxnSpLocks noChangeShapeType="1"/>
            <a:stCxn id="19" idx="0"/>
            <a:endCxn id="13" idx="2"/>
          </p:cNvCxnSpPr>
          <p:nvPr/>
        </p:nvCxnSpPr>
        <p:spPr bwMode="auto">
          <a:xfrm flipV="1">
            <a:off x="3455315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23"/>
          <p:cNvCxnSpPr>
            <a:cxnSpLocks noChangeShapeType="1"/>
            <a:stCxn id="19" idx="0"/>
            <a:endCxn id="14" idx="2"/>
          </p:cNvCxnSpPr>
          <p:nvPr/>
        </p:nvCxnSpPr>
        <p:spPr bwMode="auto">
          <a:xfrm flipV="1">
            <a:off x="3455315" y="3804313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123"/>
          <p:cNvCxnSpPr>
            <a:cxnSpLocks noChangeShapeType="1"/>
            <a:stCxn id="21" idx="0"/>
            <a:endCxn id="13" idx="2"/>
          </p:cNvCxnSpPr>
          <p:nvPr/>
        </p:nvCxnSpPr>
        <p:spPr bwMode="auto">
          <a:xfrm flipH="1" flipV="1">
            <a:off x="3455315" y="3804313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23"/>
          <p:cNvCxnSpPr>
            <a:cxnSpLocks noChangeShapeType="1"/>
            <a:stCxn id="21" idx="0"/>
            <a:endCxn id="14" idx="2"/>
          </p:cNvCxnSpPr>
          <p:nvPr/>
        </p:nvCxnSpPr>
        <p:spPr bwMode="auto">
          <a:xfrm flipV="1">
            <a:off x="5193771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连接符 123"/>
          <p:cNvCxnSpPr>
            <a:cxnSpLocks noChangeShapeType="1"/>
            <a:stCxn id="23" idx="0"/>
            <a:endCxn id="13" idx="2"/>
          </p:cNvCxnSpPr>
          <p:nvPr/>
        </p:nvCxnSpPr>
        <p:spPr bwMode="auto">
          <a:xfrm flipH="1" flipV="1">
            <a:off x="3455315" y="3804313"/>
            <a:ext cx="3340784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接连接符 123"/>
          <p:cNvCxnSpPr>
            <a:cxnSpLocks noChangeShapeType="1"/>
            <a:stCxn id="23" idx="0"/>
            <a:endCxn id="14" idx="2"/>
          </p:cNvCxnSpPr>
          <p:nvPr/>
        </p:nvCxnSpPr>
        <p:spPr bwMode="auto">
          <a:xfrm flipH="1" flipV="1">
            <a:off x="5193771" y="3804313"/>
            <a:ext cx="1602328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连接符 123"/>
          <p:cNvCxnSpPr>
            <a:cxnSpLocks noChangeShapeType="1"/>
            <a:stCxn id="23" idx="2"/>
            <a:endCxn id="28" idx="0"/>
          </p:cNvCxnSpPr>
          <p:nvPr/>
        </p:nvCxnSpPr>
        <p:spPr bwMode="auto">
          <a:xfrm flipH="1">
            <a:off x="6505666" y="4644002"/>
            <a:ext cx="290433" cy="111449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连接符 123"/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6796099" y="4644002"/>
            <a:ext cx="637724" cy="82646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接连接符 123"/>
          <p:cNvCxnSpPr>
            <a:cxnSpLocks noChangeShapeType="1"/>
            <a:stCxn id="23" idx="2"/>
            <a:endCxn id="27" idx="0"/>
          </p:cNvCxnSpPr>
          <p:nvPr/>
        </p:nvCxnSpPr>
        <p:spPr bwMode="auto">
          <a:xfrm>
            <a:off x="6796099" y="4644002"/>
            <a:ext cx="1637291" cy="466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8" name="组合 47"/>
          <p:cNvGrpSpPr/>
          <p:nvPr/>
        </p:nvGrpSpPr>
        <p:grpSpPr>
          <a:xfrm>
            <a:off x="814546" y="5097800"/>
            <a:ext cx="2046580" cy="817126"/>
            <a:chOff x="496426" y="3631575"/>
            <a:chExt cx="2275374" cy="908475"/>
          </a:xfrm>
        </p:grpSpPr>
        <p:sp>
          <p:nvSpPr>
            <p:cNvPr id="49" name="椭圆 48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服务器集群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1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5" name="直接连接符 123"/>
          <p:cNvCxnSpPr>
            <a:cxnSpLocks noChangeShapeType="1"/>
            <a:stCxn id="17" idx="2"/>
            <a:endCxn id="49" idx="0"/>
          </p:cNvCxnSpPr>
          <p:nvPr/>
        </p:nvCxnSpPr>
        <p:spPr bwMode="auto">
          <a:xfrm>
            <a:off x="1837836" y="4644002"/>
            <a:ext cx="0" cy="45379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6" name="组合 55"/>
          <p:cNvGrpSpPr/>
          <p:nvPr/>
        </p:nvGrpSpPr>
        <p:grpSpPr>
          <a:xfrm>
            <a:off x="2429285" y="5770910"/>
            <a:ext cx="2046580" cy="817126"/>
            <a:chOff x="496426" y="3631575"/>
            <a:chExt cx="2275374" cy="908475"/>
          </a:xfrm>
        </p:grpSpPr>
        <p:sp>
          <p:nvSpPr>
            <p:cNvPr id="57" name="椭圆 56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服务器集群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9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3" name="直接连接符 123"/>
          <p:cNvCxnSpPr>
            <a:cxnSpLocks noChangeShapeType="1"/>
            <a:stCxn id="19" idx="2"/>
            <a:endCxn id="57" idx="0"/>
          </p:cNvCxnSpPr>
          <p:nvPr/>
        </p:nvCxnSpPr>
        <p:spPr bwMode="auto">
          <a:xfrm flipH="1">
            <a:off x="3452575" y="4644002"/>
            <a:ext cx="2740" cy="112690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4" name="组合 63"/>
          <p:cNvGrpSpPr/>
          <p:nvPr/>
        </p:nvGrpSpPr>
        <p:grpSpPr>
          <a:xfrm>
            <a:off x="4168340" y="5097800"/>
            <a:ext cx="2046580" cy="817126"/>
            <a:chOff x="496426" y="3631575"/>
            <a:chExt cx="2275374" cy="908475"/>
          </a:xfrm>
        </p:grpSpPr>
        <p:sp>
          <p:nvSpPr>
            <p:cNvPr id="65" name="椭圆 64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服务器集群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7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1" name="直接连接符 123"/>
          <p:cNvCxnSpPr>
            <a:cxnSpLocks noChangeShapeType="1"/>
            <a:stCxn id="21" idx="2"/>
            <a:endCxn id="65" idx="0"/>
          </p:cNvCxnSpPr>
          <p:nvPr/>
        </p:nvCxnSpPr>
        <p:spPr bwMode="auto">
          <a:xfrm flipH="1">
            <a:off x="5191630" y="4644002"/>
            <a:ext cx="2141" cy="45379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40"/>
          <p:cNvSpPr txBox="1">
            <a:spLocks noChangeArrowheads="1"/>
          </p:cNvSpPr>
          <p:nvPr/>
        </p:nvSpPr>
        <p:spPr bwMode="auto">
          <a:xfrm>
            <a:off x="7111124" y="4330750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SW4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连接符 123"/>
          <p:cNvCxnSpPr>
            <a:cxnSpLocks noChangeShapeType="1"/>
          </p:cNvCxnSpPr>
          <p:nvPr/>
        </p:nvCxnSpPr>
        <p:spPr bwMode="auto">
          <a:xfrm flipV="1">
            <a:off x="1817503" y="3777383"/>
            <a:ext cx="1617479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直接连接符 123"/>
          <p:cNvCxnSpPr>
            <a:cxnSpLocks noChangeShapeType="1"/>
          </p:cNvCxnSpPr>
          <p:nvPr/>
        </p:nvCxnSpPr>
        <p:spPr bwMode="auto">
          <a:xfrm flipV="1">
            <a:off x="1862876" y="3849391"/>
            <a:ext cx="3355935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连接符 123"/>
          <p:cNvCxnSpPr>
            <a:cxnSpLocks noChangeShapeType="1"/>
          </p:cNvCxnSpPr>
          <p:nvPr/>
        </p:nvCxnSpPr>
        <p:spPr bwMode="auto">
          <a:xfrm flipV="1">
            <a:off x="3421984" y="3781058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接连接符 123"/>
          <p:cNvCxnSpPr>
            <a:cxnSpLocks noChangeShapeType="1"/>
          </p:cNvCxnSpPr>
          <p:nvPr/>
        </p:nvCxnSpPr>
        <p:spPr bwMode="auto">
          <a:xfrm flipV="1">
            <a:off x="3421984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接连接符 123"/>
          <p:cNvCxnSpPr>
            <a:cxnSpLocks noChangeShapeType="1"/>
          </p:cNvCxnSpPr>
          <p:nvPr/>
        </p:nvCxnSpPr>
        <p:spPr bwMode="auto">
          <a:xfrm flipH="1" flipV="1">
            <a:off x="3443501" y="3760202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接连接符 123"/>
          <p:cNvCxnSpPr>
            <a:cxnSpLocks noChangeShapeType="1"/>
          </p:cNvCxnSpPr>
          <p:nvPr/>
        </p:nvCxnSpPr>
        <p:spPr bwMode="auto">
          <a:xfrm flipV="1">
            <a:off x="5232192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直接连接符 123"/>
          <p:cNvCxnSpPr>
            <a:cxnSpLocks noChangeShapeType="1"/>
          </p:cNvCxnSpPr>
          <p:nvPr/>
        </p:nvCxnSpPr>
        <p:spPr bwMode="auto">
          <a:xfrm flipH="1" flipV="1">
            <a:off x="3410845" y="3760201"/>
            <a:ext cx="3340784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直接连接符 123"/>
          <p:cNvCxnSpPr>
            <a:cxnSpLocks noChangeShapeType="1"/>
          </p:cNvCxnSpPr>
          <p:nvPr/>
        </p:nvCxnSpPr>
        <p:spPr bwMode="auto">
          <a:xfrm flipH="1" flipV="1">
            <a:off x="5181957" y="3743029"/>
            <a:ext cx="1602328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直接连接符 123"/>
          <p:cNvCxnSpPr>
            <a:cxnSpLocks noChangeShapeType="1"/>
          </p:cNvCxnSpPr>
          <p:nvPr/>
        </p:nvCxnSpPr>
        <p:spPr bwMode="auto">
          <a:xfrm>
            <a:off x="3778371" y="3645024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接连接符 123"/>
          <p:cNvCxnSpPr>
            <a:cxnSpLocks noChangeShapeType="1"/>
          </p:cNvCxnSpPr>
          <p:nvPr/>
        </p:nvCxnSpPr>
        <p:spPr bwMode="auto">
          <a:xfrm>
            <a:off x="3769654" y="3690582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直接连接符 123"/>
          <p:cNvCxnSpPr>
            <a:cxnSpLocks noChangeShapeType="1"/>
          </p:cNvCxnSpPr>
          <p:nvPr/>
        </p:nvCxnSpPr>
        <p:spPr bwMode="auto">
          <a:xfrm>
            <a:off x="3681500" y="3729293"/>
            <a:ext cx="1206649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椭圆 257"/>
          <p:cNvSpPr/>
          <p:nvPr/>
        </p:nvSpPr>
        <p:spPr>
          <a:xfrm>
            <a:off x="3148914" y="4991864"/>
            <a:ext cx="2736304" cy="11014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037195" y="5009254"/>
            <a:ext cx="2036658" cy="10471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52016" y="1340768"/>
            <a:ext cx="7608416" cy="535531"/>
          </a:xfrm>
        </p:spPr>
        <p:txBody>
          <a:bodyPr/>
          <a:lstStyle/>
          <a:p>
            <a:r>
              <a:rPr lang="zh-CN" altLang="en-US" dirty="0" smtClean="0"/>
              <a:t>教学办公</a:t>
            </a:r>
            <a:r>
              <a:rPr lang="zh-CN" altLang="zh-CN" dirty="0" smtClean="0"/>
              <a:t>网络</a:t>
            </a:r>
            <a:endParaRPr lang="zh-CN" altLang="zh-CN" dirty="0"/>
          </a:p>
        </p:txBody>
      </p:sp>
      <p:pic>
        <p:nvPicPr>
          <p:cNvPr id="130" name="Picture 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777" y="2818768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36" y="3447438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18" y="447384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79" y="4684988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79" y="422187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387" y="519118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直接连接符 123"/>
          <p:cNvCxnSpPr>
            <a:cxnSpLocks noChangeShapeType="1"/>
            <a:stCxn id="132" idx="2"/>
            <a:endCxn id="135" idx="0"/>
          </p:cNvCxnSpPr>
          <p:nvPr/>
        </p:nvCxnSpPr>
        <p:spPr bwMode="auto">
          <a:xfrm>
            <a:off x="6179858" y="4725812"/>
            <a:ext cx="1429443" cy="4653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40" y="528518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直接连接符 123"/>
          <p:cNvCxnSpPr>
            <a:cxnSpLocks noChangeShapeType="1"/>
            <a:stCxn id="132" idx="2"/>
            <a:endCxn id="143" idx="0"/>
          </p:cNvCxnSpPr>
          <p:nvPr/>
        </p:nvCxnSpPr>
        <p:spPr bwMode="auto">
          <a:xfrm>
            <a:off x="6179858" y="4725812"/>
            <a:ext cx="917296" cy="55937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5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14" y="540409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直接连接符 123"/>
          <p:cNvCxnSpPr>
            <a:cxnSpLocks noChangeShapeType="1"/>
            <a:stCxn id="132" idx="2"/>
            <a:endCxn id="145" idx="0"/>
          </p:cNvCxnSpPr>
          <p:nvPr/>
        </p:nvCxnSpPr>
        <p:spPr bwMode="auto">
          <a:xfrm>
            <a:off x="6179858" y="4725812"/>
            <a:ext cx="365970" cy="6782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Text Box 8"/>
          <p:cNvSpPr txBox="1">
            <a:spLocks noChangeArrowheads="1"/>
          </p:cNvSpPr>
          <p:nvPr/>
        </p:nvSpPr>
        <p:spPr bwMode="auto">
          <a:xfrm>
            <a:off x="6566181" y="6161382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/>
              <a:t>教学服务器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5" name="直接连接符 123"/>
          <p:cNvCxnSpPr>
            <a:cxnSpLocks noChangeShapeType="1"/>
            <a:stCxn id="131" idx="2"/>
            <a:endCxn id="132" idx="0"/>
          </p:cNvCxnSpPr>
          <p:nvPr/>
        </p:nvCxnSpPr>
        <p:spPr bwMode="auto">
          <a:xfrm>
            <a:off x="4557675" y="3843438"/>
            <a:ext cx="1622183" cy="63040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直接连接符 123"/>
          <p:cNvCxnSpPr>
            <a:cxnSpLocks noChangeShapeType="1"/>
            <a:stCxn id="130" idx="2"/>
            <a:endCxn id="131" idx="0"/>
          </p:cNvCxnSpPr>
          <p:nvPr/>
        </p:nvCxnSpPr>
        <p:spPr bwMode="auto">
          <a:xfrm>
            <a:off x="4542057" y="3212976"/>
            <a:ext cx="15618" cy="2344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直接连接符 123"/>
          <p:cNvCxnSpPr>
            <a:cxnSpLocks noChangeShapeType="1"/>
            <a:stCxn id="130" idx="0"/>
            <a:endCxn id="8" idx="2"/>
          </p:cNvCxnSpPr>
          <p:nvPr/>
        </p:nvCxnSpPr>
        <p:spPr bwMode="auto">
          <a:xfrm flipH="1" flipV="1">
            <a:off x="4505071" y="2337891"/>
            <a:ext cx="36986" cy="4808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15"/>
          <p:cNvPicPr>
            <a:picLocks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99580"/>
            <a:ext cx="1281150" cy="56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910766" y="1999337"/>
            <a:ext cx="11886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Internet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5453170" y="3382235"/>
            <a:ext cx="1203131" cy="838853"/>
            <a:chOff x="6245602" y="2731758"/>
            <a:chExt cx="1203131" cy="838853"/>
          </a:xfrm>
        </p:grpSpPr>
        <p:pic>
          <p:nvPicPr>
            <p:cNvPr id="187" name="Picture 15" descr="web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104" y="2731758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Text Box 40"/>
            <p:cNvSpPr txBox="1">
              <a:spLocks noChangeArrowheads="1"/>
            </p:cNvSpPr>
            <p:nvPr/>
          </p:nvSpPr>
          <p:spPr bwMode="auto">
            <a:xfrm>
              <a:off x="6245602" y="3262834"/>
              <a:ext cx="1203131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DNS</a:t>
              </a:r>
              <a:r>
                <a:rPr kumimoji="0"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服务器</a:t>
              </a:r>
              <a:endPara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0" name="直接连接符 123"/>
          <p:cNvCxnSpPr>
            <a:cxnSpLocks noChangeShapeType="1"/>
            <a:stCxn id="131" idx="3"/>
            <a:endCxn id="187" idx="1"/>
          </p:cNvCxnSpPr>
          <p:nvPr/>
        </p:nvCxnSpPr>
        <p:spPr bwMode="auto">
          <a:xfrm flipV="1">
            <a:off x="4872014" y="3642299"/>
            <a:ext cx="922658" cy="313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直接连接符 123"/>
          <p:cNvCxnSpPr>
            <a:cxnSpLocks noChangeShapeType="1"/>
            <a:stCxn id="53" idx="3"/>
            <a:endCxn id="134" idx="1"/>
          </p:cNvCxnSpPr>
          <p:nvPr/>
        </p:nvCxnSpPr>
        <p:spPr bwMode="auto">
          <a:xfrm>
            <a:off x="1975533" y="4347860"/>
            <a:ext cx="19444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直接连接符 123"/>
          <p:cNvCxnSpPr>
            <a:cxnSpLocks noChangeShapeType="1"/>
            <a:stCxn id="134" idx="3"/>
            <a:endCxn id="131" idx="2"/>
          </p:cNvCxnSpPr>
          <p:nvPr/>
        </p:nvCxnSpPr>
        <p:spPr bwMode="auto">
          <a:xfrm flipV="1">
            <a:off x="2759259" y="3843438"/>
            <a:ext cx="1798416" cy="50442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直接连接符 123"/>
          <p:cNvCxnSpPr>
            <a:cxnSpLocks noChangeShapeType="1"/>
            <a:stCxn id="57" idx="3"/>
            <a:endCxn id="133" idx="1"/>
          </p:cNvCxnSpPr>
          <p:nvPr/>
        </p:nvCxnSpPr>
        <p:spPr bwMode="auto">
          <a:xfrm>
            <a:off x="1454403" y="4810972"/>
            <a:ext cx="71557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Text Box 8"/>
          <p:cNvSpPr txBox="1">
            <a:spLocks noChangeArrowheads="1"/>
          </p:cNvSpPr>
          <p:nvPr/>
        </p:nvSpPr>
        <p:spPr bwMode="auto">
          <a:xfrm>
            <a:off x="1478951" y="6161382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1" name="直接连接符 123"/>
          <p:cNvCxnSpPr>
            <a:cxnSpLocks noChangeShapeType="1"/>
            <a:stCxn id="264" idx="0"/>
            <a:endCxn id="131" idx="2"/>
          </p:cNvCxnSpPr>
          <p:nvPr/>
        </p:nvCxnSpPr>
        <p:spPr bwMode="auto">
          <a:xfrm flipV="1">
            <a:off x="4411533" y="3843438"/>
            <a:ext cx="146142" cy="65124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4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893" y="449468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9" name="直接连接符 123"/>
          <p:cNvCxnSpPr>
            <a:cxnSpLocks noChangeShapeType="1"/>
            <a:stCxn id="60" idx="0"/>
            <a:endCxn id="264" idx="2"/>
          </p:cNvCxnSpPr>
          <p:nvPr/>
        </p:nvCxnSpPr>
        <p:spPr bwMode="auto">
          <a:xfrm flipV="1">
            <a:off x="3561385" y="4746649"/>
            <a:ext cx="850148" cy="57698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直接连接符 123"/>
          <p:cNvCxnSpPr>
            <a:cxnSpLocks noChangeShapeType="1"/>
            <a:stCxn id="61" idx="0"/>
            <a:endCxn id="264" idx="2"/>
          </p:cNvCxnSpPr>
          <p:nvPr/>
        </p:nvCxnSpPr>
        <p:spPr bwMode="auto">
          <a:xfrm flipV="1">
            <a:off x="4201890" y="4746649"/>
            <a:ext cx="209643" cy="60339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" name="直接连接符 123"/>
          <p:cNvCxnSpPr>
            <a:cxnSpLocks noChangeShapeType="1"/>
            <a:stCxn id="102" idx="1"/>
            <a:endCxn id="264" idx="2"/>
          </p:cNvCxnSpPr>
          <p:nvPr/>
        </p:nvCxnSpPr>
        <p:spPr bwMode="auto">
          <a:xfrm flipH="1" flipV="1">
            <a:off x="4411533" y="4746649"/>
            <a:ext cx="322364" cy="2180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0" name="直接连接符 123"/>
          <p:cNvCxnSpPr>
            <a:cxnSpLocks noChangeShapeType="1"/>
            <a:stCxn id="133" idx="3"/>
            <a:endCxn id="131" idx="2"/>
          </p:cNvCxnSpPr>
          <p:nvPr/>
        </p:nvCxnSpPr>
        <p:spPr bwMode="auto">
          <a:xfrm flipV="1">
            <a:off x="2759259" y="3843438"/>
            <a:ext cx="1798416" cy="96753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直接连接符 123"/>
          <p:cNvCxnSpPr>
            <a:cxnSpLocks noChangeShapeType="1"/>
            <a:stCxn id="90" idx="3"/>
            <a:endCxn id="131" idx="2"/>
          </p:cNvCxnSpPr>
          <p:nvPr/>
        </p:nvCxnSpPr>
        <p:spPr bwMode="auto">
          <a:xfrm flipV="1">
            <a:off x="2759805" y="3843438"/>
            <a:ext cx="1797870" cy="143938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直接连接符 123"/>
          <p:cNvCxnSpPr>
            <a:cxnSpLocks noChangeShapeType="1"/>
            <a:stCxn id="89" idx="3"/>
            <a:endCxn id="131" idx="2"/>
          </p:cNvCxnSpPr>
          <p:nvPr/>
        </p:nvCxnSpPr>
        <p:spPr bwMode="auto">
          <a:xfrm flipV="1">
            <a:off x="2759805" y="3843438"/>
            <a:ext cx="1797870" cy="190249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1" name="Text Box 8"/>
          <p:cNvSpPr txBox="1">
            <a:spLocks noChangeArrowheads="1"/>
          </p:cNvSpPr>
          <p:nvPr/>
        </p:nvSpPr>
        <p:spPr bwMode="auto">
          <a:xfrm>
            <a:off x="4138045" y="6165884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/>
              <a:t>办公室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Text Box 40"/>
          <p:cNvSpPr txBox="1">
            <a:spLocks noChangeArrowheads="1"/>
          </p:cNvSpPr>
          <p:nvPr/>
        </p:nvSpPr>
        <p:spPr bwMode="auto">
          <a:xfrm>
            <a:off x="2214427" y="3985319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SW1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4" name="Text Box 40"/>
          <p:cNvSpPr txBox="1">
            <a:spLocks noChangeArrowheads="1"/>
          </p:cNvSpPr>
          <p:nvPr/>
        </p:nvSpPr>
        <p:spPr bwMode="auto">
          <a:xfrm>
            <a:off x="3707904" y="3501008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5" name="Text Box 40"/>
          <p:cNvSpPr txBox="1">
            <a:spLocks noChangeArrowheads="1"/>
          </p:cNvSpPr>
          <p:nvPr/>
        </p:nvSpPr>
        <p:spPr bwMode="auto">
          <a:xfrm>
            <a:off x="3707904" y="2818768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6" name="Text Box 40"/>
          <p:cNvSpPr txBox="1">
            <a:spLocks noChangeArrowheads="1"/>
          </p:cNvSpPr>
          <p:nvPr/>
        </p:nvSpPr>
        <p:spPr bwMode="auto">
          <a:xfrm>
            <a:off x="2212810" y="443711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SW2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3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30" y="413389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97002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983" y="532363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488" y="535004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25" y="561995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25" y="5156839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直接连接符 123"/>
          <p:cNvCxnSpPr>
            <a:cxnSpLocks noChangeShapeType="1"/>
            <a:stCxn id="95" idx="3"/>
            <a:endCxn id="90" idx="1"/>
          </p:cNvCxnSpPr>
          <p:nvPr/>
        </p:nvCxnSpPr>
        <p:spPr bwMode="auto">
          <a:xfrm>
            <a:off x="1976079" y="5282823"/>
            <a:ext cx="19444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接连接符 123"/>
          <p:cNvCxnSpPr>
            <a:cxnSpLocks noChangeShapeType="1"/>
            <a:stCxn id="96" idx="3"/>
            <a:endCxn id="89" idx="1"/>
          </p:cNvCxnSpPr>
          <p:nvPr/>
        </p:nvCxnSpPr>
        <p:spPr bwMode="auto">
          <a:xfrm>
            <a:off x="1454949" y="5745935"/>
            <a:ext cx="71557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 Box 40"/>
          <p:cNvSpPr txBox="1">
            <a:spLocks noChangeArrowheads="1"/>
          </p:cNvSpPr>
          <p:nvPr/>
        </p:nvSpPr>
        <p:spPr bwMode="auto">
          <a:xfrm>
            <a:off x="2214973" y="492028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SW3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Text Box 40"/>
          <p:cNvSpPr txBox="1">
            <a:spLocks noChangeArrowheads="1"/>
          </p:cNvSpPr>
          <p:nvPr/>
        </p:nvSpPr>
        <p:spPr bwMode="auto">
          <a:xfrm>
            <a:off x="2213356" y="537207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SW4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5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76" y="5068853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46" y="553196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8" descr="Wireless Router, Added 04/20/200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897" y="4751841"/>
            <a:ext cx="477414" cy="42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96" y="5460981"/>
            <a:ext cx="522000" cy="444835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61" y="5550339"/>
            <a:ext cx="522000" cy="444835"/>
          </a:xfrm>
          <a:prstGeom prst="rect">
            <a:avLst/>
          </a:prstGeom>
        </p:spPr>
      </p:pic>
      <p:grpSp>
        <p:nvGrpSpPr>
          <p:cNvPr id="243" name="组合 242"/>
          <p:cNvGrpSpPr/>
          <p:nvPr/>
        </p:nvGrpSpPr>
        <p:grpSpPr>
          <a:xfrm>
            <a:off x="4700936" y="4869059"/>
            <a:ext cx="654047" cy="616930"/>
            <a:chOff x="4524181" y="4226515"/>
            <a:chExt cx="851600" cy="840799"/>
          </a:xfrm>
        </p:grpSpPr>
        <p:sp>
          <p:nvSpPr>
            <p:cNvPr id="240" name="弧形 239"/>
            <p:cNvSpPr/>
            <p:nvPr/>
          </p:nvSpPr>
          <p:spPr>
            <a:xfrm rot="7075147">
              <a:off x="4720837" y="4415359"/>
              <a:ext cx="480566" cy="4631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弧形 240"/>
            <p:cNvSpPr/>
            <p:nvPr/>
          </p:nvSpPr>
          <p:spPr>
            <a:xfrm rot="7075147">
              <a:off x="4529581" y="4221115"/>
              <a:ext cx="840799" cy="851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弧形 110"/>
            <p:cNvSpPr/>
            <p:nvPr/>
          </p:nvSpPr>
          <p:spPr>
            <a:xfrm rot="7075147">
              <a:off x="4849657" y="4526490"/>
              <a:ext cx="195459" cy="17795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WPS 演示</Application>
  <PresentationFormat>全屏显示(4:3)</PresentationFormat>
  <Paragraphs>60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黑体</vt:lpstr>
      <vt:lpstr>Times New Roman</vt:lpstr>
      <vt:lpstr>Arial Unicode MS</vt:lpstr>
      <vt:lpstr>Calibri</vt:lpstr>
      <vt:lpstr>Office 主题</vt:lpstr>
      <vt:lpstr>项目拓扑</vt:lpstr>
      <vt:lpstr>项目拓扑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JAVA面向对象01</dc:title>
  <dc:creator>amw</dc:creator>
  <cp:lastModifiedBy>lenovo</cp:lastModifiedBy>
  <cp:revision>2303</cp:revision>
  <cp:lastPrinted>2014-02-25T07:33:00Z</cp:lastPrinted>
  <dcterms:created xsi:type="dcterms:W3CDTF">2017-11-20T06:32:45Z</dcterms:created>
  <dcterms:modified xsi:type="dcterms:W3CDTF">2017-11-20T06:33:15Z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