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8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7618" y="-635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：大专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目前在职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、</a:t>
            </a:r>
            <a:r>
              <a:rPr lang="zh-CN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一周左右到岗</a:t>
            </a:r>
            <a:endParaRPr 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个人品格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专业知识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、了解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Go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577" y="892751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2018.7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至今</a:t>
            </a:r>
            <a:endParaRPr lang="zh-CN" altLang="en-US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604790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工作单位：陕西博龙文化有限公司       工作岗位： </a:t>
            </a:r>
            <a:r>
              <a:rPr 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系统工程师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CRM+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呼叫中心系统功能模块设计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文案编写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功能模块优化建议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软件中间层更新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软件服务器维护，清理、备份数据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服务器维护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、网站故障维修；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、呼叫中心系统故障维修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新员工电脑以及呼叫系统设备安装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、办公系统安装以及故障维修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.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984785" y="4418713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565" y="6774815"/>
            <a:ext cx="6675755" cy="354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6219418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" y="15875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4" idx="0"/>
            </p:cNvCxnSpPr>
            <p:nvPr/>
          </p:nvCxnSpPr>
          <p:spPr>
            <a:xfrm>
              <a:off x="1656715" y="1836420"/>
              <a:ext cx="0" cy="222694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</p:cNvCxnSpPr>
            <p:nvPr/>
          </p:nvCxnSpPr>
          <p:spPr>
            <a:xfrm flipH="1">
              <a:off x="1660525" y="6767830"/>
              <a:ext cx="635" cy="349313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6465685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485331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6655" y="6119470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469698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2013.7-2016.5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同心圆 3"/>
          <p:cNvSpPr/>
          <p:nvPr/>
        </p:nvSpPr>
        <p:spPr>
          <a:xfrm>
            <a:off x="1332210" y="4207644"/>
            <a:ext cx="648072" cy="648072"/>
          </a:xfrm>
          <a:prstGeom prst="donut">
            <a:avLst>
              <a:gd name="adj" fmla="val 19503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57985" y="4855845"/>
            <a:ext cx="0" cy="13677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107790" y="4505711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944370" y="1716405"/>
            <a:ext cx="6675755" cy="272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科技运维初级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、全自动化分拣系统搭建，基础设施维护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搭建、故障维修；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、日常业务系统运维，处理内部用户异常保障、服务请求等为业务运营提技术支持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、生产异常处理及系统突发故障；跟进推送问题处理状态及问题排除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、业务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环境进行监控、数据分析，系统故障排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4017" y="205935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2016.5-2018.5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3" name="流程图: 合并 32"/>
          <p:cNvSpPr/>
          <p:nvPr/>
        </p:nvSpPr>
        <p:spPr>
          <a:xfrm rot="16200000" flipH="1">
            <a:off x="1540047" y="2223781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自定义</PresentationFormat>
  <Paragraphs>72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Administrator</cp:lastModifiedBy>
  <cp:revision>146</cp:revision>
  <dcterms:created xsi:type="dcterms:W3CDTF">2018-10-17T09:19:00Z</dcterms:created>
  <dcterms:modified xsi:type="dcterms:W3CDTF">2018-11-09T08:18:06Z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