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4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0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3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88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2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875F79-87A6-46D3-9CCB-8F8D840DC79A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74AE4AB-2BB4-4734-942A-F596619C741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2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AF8D-82C6-658C-3237-AD22D8013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Multi-Modal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80448-1FF3-ED1D-BF78-74F6C2824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COMP3000 – alexander Williams</a:t>
            </a:r>
          </a:p>
        </p:txBody>
      </p:sp>
    </p:spTree>
    <p:extLst>
      <p:ext uri="{BB962C8B-B14F-4D97-AF65-F5344CB8AC3E}">
        <p14:creationId xmlns:p14="http://schemas.microsoft.com/office/powerpoint/2010/main" val="9298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9D48-E0E7-5D1A-9610-34DC854D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AF1E7-879B-E8DC-8EEE-C1F7D450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u="sng" dirty="0"/>
              <a:t>Why was I looking at this issue?</a:t>
            </a:r>
          </a:p>
          <a:p>
            <a:r>
              <a:rPr lang="en-GB" dirty="0"/>
              <a:t>During my placement, multifactor authentication was turned on company wide.</a:t>
            </a:r>
          </a:p>
          <a:p>
            <a:r>
              <a:rPr lang="en-GB" dirty="0"/>
              <a:t>Several tickets raised asking for exemptions.</a:t>
            </a:r>
          </a:p>
          <a:p>
            <a:endParaRPr lang="en-GB" dirty="0"/>
          </a:p>
          <a:p>
            <a:r>
              <a:rPr lang="en-GB" u="sng" dirty="0"/>
              <a:t>Issues that needed solving:</a:t>
            </a:r>
          </a:p>
          <a:p>
            <a:r>
              <a:rPr lang="en-GB" dirty="0"/>
              <a:t>MFA that uses cognitive recognition.</a:t>
            </a:r>
          </a:p>
          <a:p>
            <a:r>
              <a:rPr lang="en-GB" dirty="0"/>
              <a:t>Reliance on a second device.</a:t>
            </a:r>
          </a:p>
          <a:p>
            <a:endParaRPr lang="en-GB" dirty="0"/>
          </a:p>
          <a:p>
            <a:r>
              <a:rPr lang="en-GB" u="sng" dirty="0"/>
              <a:t>Who will benefit?</a:t>
            </a:r>
          </a:p>
          <a:p>
            <a:r>
              <a:rPr lang="en-GB" dirty="0"/>
              <a:t>The application is designed for all types of users.</a:t>
            </a:r>
          </a:p>
          <a:p>
            <a:r>
              <a:rPr lang="en-GB" dirty="0"/>
              <a:t>Use case for neurodivergent users and non-tech literate users.</a:t>
            </a:r>
          </a:p>
        </p:txBody>
      </p:sp>
    </p:spTree>
    <p:extLst>
      <p:ext uri="{BB962C8B-B14F-4D97-AF65-F5344CB8AC3E}">
        <p14:creationId xmlns:p14="http://schemas.microsoft.com/office/powerpoint/2010/main" val="267252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96B3-9C14-E5AF-9B9C-72E67ECB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2F47-53E2-C299-8DF3-09190DF7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u="sng" dirty="0"/>
              <a:t>Facial Recognition</a:t>
            </a:r>
          </a:p>
          <a:p>
            <a:r>
              <a:rPr lang="en-GB" dirty="0"/>
              <a:t>Application takes multiple photos of user while they are entering credentials.</a:t>
            </a:r>
          </a:p>
          <a:p>
            <a:r>
              <a:rPr lang="en-GB" dirty="0"/>
              <a:t>If each image has multiple people in it, uses the highest similarity score.</a:t>
            </a:r>
          </a:p>
          <a:p>
            <a:r>
              <a:rPr lang="en-GB" dirty="0"/>
              <a:t>Calculates an average over all images.</a:t>
            </a:r>
          </a:p>
          <a:p>
            <a:endParaRPr lang="en-GB" dirty="0"/>
          </a:p>
          <a:p>
            <a:r>
              <a:rPr lang="en-GB" u="sng" dirty="0"/>
              <a:t>Keystroke Analysis</a:t>
            </a:r>
          </a:p>
          <a:p>
            <a:r>
              <a:rPr lang="en-GB" dirty="0"/>
              <a:t>Machine learning model that learns from keystroke sets.</a:t>
            </a:r>
          </a:p>
          <a:p>
            <a:r>
              <a:rPr lang="en-GB" dirty="0"/>
              <a:t>Generates own samples for binary classification.</a:t>
            </a:r>
          </a:p>
          <a:p>
            <a:pPr lvl="1"/>
            <a:r>
              <a:rPr lang="en-GB" dirty="0"/>
              <a:t>Other user’s don’t need to know your password to train the model</a:t>
            </a:r>
          </a:p>
          <a:p>
            <a:pPr marL="201168" lvl="1" indent="0">
              <a:buNone/>
            </a:pPr>
            <a:r>
              <a:rPr lang="en-GB" dirty="0"/>
              <a:t>Uses confidence score for future calculation</a:t>
            </a:r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r>
              <a:rPr lang="en-GB" u="sng" dirty="0"/>
              <a:t>Accessibility</a:t>
            </a:r>
          </a:p>
          <a:p>
            <a:pPr marL="201168" lvl="1" indent="0">
              <a:buNone/>
            </a:pPr>
            <a:endParaRPr lang="en-GB" u="sng" dirty="0"/>
          </a:p>
          <a:p>
            <a:pPr marL="201168" lvl="1" indent="0">
              <a:buNone/>
            </a:pPr>
            <a:r>
              <a:rPr lang="en-GB" dirty="0"/>
              <a:t>Ability to change the font throughout the whole application.</a:t>
            </a:r>
          </a:p>
          <a:p>
            <a:pPr marL="201168" lvl="1" indent="0">
              <a:buNone/>
            </a:pPr>
            <a:r>
              <a:rPr lang="en-GB" dirty="0"/>
              <a:t>Ability to change the font size throughout the whole application.</a:t>
            </a:r>
          </a:p>
        </p:txBody>
      </p:sp>
    </p:spTree>
    <p:extLst>
      <p:ext uri="{BB962C8B-B14F-4D97-AF65-F5344CB8AC3E}">
        <p14:creationId xmlns:p14="http://schemas.microsoft.com/office/powerpoint/2010/main" val="19084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7DC5-8C36-882A-4321-7701C319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5230-D25D-D19E-E448-EAE1E904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4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61C1-B769-6C1B-A7CD-1226F4C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7F44-3429-ADA4-5058-A1BF9152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27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172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Multi-Modal Authentication</vt:lpstr>
      <vt:lpstr>Background</vt:lpstr>
      <vt:lpstr>Highlights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Authentication</dc:title>
  <dc:creator>(s) Alexander J Williams 1</dc:creator>
  <cp:lastModifiedBy>(s) Alexander J Williams 1</cp:lastModifiedBy>
  <cp:revision>2</cp:revision>
  <dcterms:created xsi:type="dcterms:W3CDTF">2024-04-22T19:02:49Z</dcterms:created>
  <dcterms:modified xsi:type="dcterms:W3CDTF">2024-04-23T01:27:24Z</dcterms:modified>
</cp:coreProperties>
</file>