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7" r:id="rId3"/>
    <p:sldId id="260" r:id="rId4"/>
    <p:sldId id="265" r:id="rId5"/>
    <p:sldId id="259" r:id="rId6"/>
    <p:sldId id="264" r:id="rId7"/>
    <p:sldId id="262" r:id="rId8"/>
    <p:sldId id="266" r:id="rId9"/>
    <p:sldId id="258" r:id="rId10"/>
    <p:sldId id="263" r:id="rId11"/>
    <p:sldId id="261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n Gzik" initials="MG" lastIdx="1" clrIdx="0">
    <p:extLst>
      <p:ext uri="{19B8F6BF-5375-455C-9EA6-DF929625EA0E}">
        <p15:presenceInfo xmlns:p15="http://schemas.microsoft.com/office/powerpoint/2012/main" userId="c31051ece4ecd6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8T12:08:10.81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28.05.2021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ostokąt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r>
              <a:rPr lang="en-US" dirty="0" err="1"/>
              <a:t>Ects</a:t>
            </a:r>
            <a:endParaRPr lang="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endParaRPr lang="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az 5" descr="Zbliżenie logo&#10;&#10;Automatycznie generowany opis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08B26D9-C90D-4423-A540-2C1A6850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AC1B5B7-4B21-4CE4-BFF0-9A8808D2935E}"/>
              </a:ext>
            </a:extLst>
          </p:cNvPr>
          <p:cNvSpPr txBox="1"/>
          <p:nvPr/>
        </p:nvSpPr>
        <p:spPr>
          <a:xfrm>
            <a:off x="1000313" y="1074158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Interaction Diagram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97E80E5-9A3D-4E54-81F2-89B603E4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44" y="374946"/>
            <a:ext cx="6929410" cy="63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F6D2F61-CB63-45F4-BE3F-F9A7FB9D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B668EC7-DF26-4513-BF48-153955A44FED}"/>
              </a:ext>
            </a:extLst>
          </p:cNvPr>
          <p:cNvSpPr txBox="1"/>
          <p:nvPr/>
        </p:nvSpPr>
        <p:spPr>
          <a:xfrm>
            <a:off x="804672" y="90347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Figma</a:t>
            </a:r>
            <a:endParaRPr lang="pl-PL" sz="28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AB26111-F63C-4E50-A0D3-3E7FF1155AE1}"/>
              </a:ext>
            </a:extLst>
          </p:cNvPr>
          <p:cNvSpPr txBox="1"/>
          <p:nvPr/>
        </p:nvSpPr>
        <p:spPr>
          <a:xfrm>
            <a:off x="518160" y="2548128"/>
            <a:ext cx="1298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 </a:t>
            </a:r>
            <a:r>
              <a:rPr lang="en-US" dirty="0" err="1"/>
              <a:t>ekranów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771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6A8DC-668F-4472-87A9-E8E6F51C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B80A78-8792-40CD-BECE-E156FB47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5040"/>
            <a:ext cx="11029615" cy="363448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MVP to </a:t>
            </a:r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planu</a:t>
            </a:r>
            <a:r>
              <a:rPr lang="en-US" dirty="0"/>
              <a:t>.</a:t>
            </a:r>
          </a:p>
          <a:p>
            <a:r>
              <a:rPr lang="en-US" dirty="0" err="1"/>
              <a:t>Wprowadzenie</a:t>
            </a:r>
            <a:r>
              <a:rPr lang="en-US" dirty="0"/>
              <a:t> </a:t>
            </a:r>
            <a:r>
              <a:rPr lang="en-US" dirty="0" err="1"/>
              <a:t>obsługi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– </a:t>
            </a:r>
            <a:r>
              <a:rPr lang="en-US" dirty="0" err="1"/>
              <a:t>listy</a:t>
            </a:r>
            <a:r>
              <a:rPr lang="en-US" dirty="0"/>
              <a:t> </a:t>
            </a:r>
            <a:r>
              <a:rPr lang="en-US" dirty="0" err="1"/>
              <a:t>przedmiotów</a:t>
            </a:r>
            <a:r>
              <a:rPr lang="en-US" dirty="0"/>
              <a:t>.</a:t>
            </a:r>
          </a:p>
          <a:p>
            <a:r>
              <a:rPr lang="en-US" dirty="0" err="1"/>
              <a:t>Przeglądanie</a:t>
            </a:r>
            <a:r>
              <a:rPr lang="en-US" dirty="0"/>
              <a:t> </a:t>
            </a:r>
            <a:r>
              <a:rPr lang="en-US" dirty="0" err="1"/>
              <a:t>przedmiotów</a:t>
            </a:r>
            <a:r>
              <a:rPr lang="en-US" dirty="0"/>
              <a:t>.</a:t>
            </a:r>
          </a:p>
          <a:p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indywidualnego</a:t>
            </a:r>
            <a:r>
              <a:rPr lang="en-US" dirty="0"/>
              <a:t> </a:t>
            </a:r>
            <a:r>
              <a:rPr lang="en-US" dirty="0" err="1"/>
              <a:t>planu</a:t>
            </a:r>
            <a:r>
              <a:rPr lang="en-US" dirty="0"/>
              <a:t> </a:t>
            </a:r>
            <a:r>
              <a:rPr lang="en-US" dirty="0" err="1"/>
              <a:t>wraz</a:t>
            </a:r>
            <a:r>
              <a:rPr lang="en-US" dirty="0"/>
              <a:t> z </a:t>
            </a:r>
            <a:r>
              <a:rPr lang="en-US" dirty="0" err="1"/>
              <a:t>raportami</a:t>
            </a:r>
            <a:r>
              <a:rPr lang="en-US" dirty="0"/>
              <a:t>.</a:t>
            </a:r>
          </a:p>
          <a:p>
            <a:r>
              <a:rPr lang="en-US" dirty="0" err="1"/>
              <a:t>Wprowadzenie</a:t>
            </a:r>
            <a:r>
              <a:rPr lang="en-US" dirty="0"/>
              <a:t> </a:t>
            </a:r>
            <a:r>
              <a:rPr lang="en-US" dirty="0" err="1"/>
              <a:t>szablonów</a:t>
            </a:r>
            <a:r>
              <a:rPr lang="en-US" dirty="0"/>
              <a:t> </a:t>
            </a:r>
            <a:r>
              <a:rPr lang="en-US" dirty="0" err="1"/>
              <a:t>planów</a:t>
            </a:r>
            <a:r>
              <a:rPr lang="en-US" dirty="0"/>
              <a:t> </a:t>
            </a:r>
            <a:r>
              <a:rPr lang="en-US" dirty="0" err="1"/>
              <a:t>studiów</a:t>
            </a:r>
            <a:r>
              <a:rPr lang="en-US" dirty="0"/>
              <a:t>.</a:t>
            </a:r>
          </a:p>
          <a:p>
            <a:r>
              <a:rPr lang="en-US" dirty="0" err="1"/>
              <a:t>Wprowadzenia</a:t>
            </a:r>
            <a:r>
              <a:rPr lang="en-US" dirty="0"/>
              <a:t> </a:t>
            </a:r>
            <a:r>
              <a:rPr lang="en-US" dirty="0" err="1"/>
              <a:t>logowania</a:t>
            </a:r>
            <a:r>
              <a:rPr lang="en-US" dirty="0"/>
              <a:t>.</a:t>
            </a:r>
          </a:p>
          <a:p>
            <a:r>
              <a:rPr lang="en-US" dirty="0" err="1"/>
              <a:t>Wprowadzenie</a:t>
            </a:r>
            <a:r>
              <a:rPr lang="en-US" dirty="0"/>
              <a:t> </a:t>
            </a:r>
            <a:r>
              <a:rPr lang="en-US" dirty="0" err="1"/>
              <a:t>zarządzania</a:t>
            </a:r>
            <a:r>
              <a:rPr lang="en-US" dirty="0"/>
              <a:t> </a:t>
            </a:r>
            <a:r>
              <a:rPr lang="en-US" dirty="0" err="1"/>
              <a:t>ocenami</a:t>
            </a:r>
            <a:r>
              <a:rPr lang="en-US" dirty="0"/>
              <a:t> </a:t>
            </a:r>
            <a:r>
              <a:rPr lang="en-US" dirty="0" err="1"/>
              <a:t>prowadzących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494ADD-2413-498B-B4D1-2FE7E883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28.05.2021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0644276-C426-4C0C-852D-307235D0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3EE28A3-8C4F-415C-9E85-42389B9AAD4F}"/>
              </a:ext>
            </a:extLst>
          </p:cNvPr>
          <p:cNvSpPr txBox="1"/>
          <p:nvPr/>
        </p:nvSpPr>
        <p:spPr>
          <a:xfrm>
            <a:off x="908304" y="95833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Use Case</a:t>
            </a:r>
          </a:p>
          <a:p>
            <a:endParaRPr lang="pl-PL" sz="28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087AB5-5AC8-4C8B-8518-6A89D0BF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60" y="399197"/>
            <a:ext cx="8929639" cy="6059606"/>
          </a:xfrm>
          <a:prstGeom prst="rect">
            <a:avLst/>
          </a:prstGeom>
        </p:spPr>
      </p:pic>
      <p:sp>
        <p:nvSpPr>
          <p:cNvPr id="9" name="Owal 8">
            <a:extLst>
              <a:ext uri="{FF2B5EF4-FFF2-40B4-BE49-F238E27FC236}">
                <a16:creationId xmlns:a16="http://schemas.microsoft.com/office/drawing/2014/main" id="{99EE5FAD-6005-45A7-9D19-725160733F32}"/>
              </a:ext>
            </a:extLst>
          </p:cNvPr>
          <p:cNvSpPr/>
          <p:nvPr/>
        </p:nvSpPr>
        <p:spPr>
          <a:xfrm flipH="1">
            <a:off x="4666989" y="3907536"/>
            <a:ext cx="886467" cy="560832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29CEF84E-F6FF-49CA-9A1A-4DA13C88DAEB}"/>
              </a:ext>
            </a:extLst>
          </p:cNvPr>
          <p:cNvSpPr/>
          <p:nvPr/>
        </p:nvSpPr>
        <p:spPr>
          <a:xfrm flipH="1">
            <a:off x="5032749" y="5273040"/>
            <a:ext cx="886467" cy="560832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355AAE30-A414-40E8-9EF9-CBCFCDCA7B58}"/>
              </a:ext>
            </a:extLst>
          </p:cNvPr>
          <p:cNvSpPr/>
          <p:nvPr/>
        </p:nvSpPr>
        <p:spPr>
          <a:xfrm flipH="1">
            <a:off x="3513070" y="5110644"/>
            <a:ext cx="886467" cy="560832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63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AC9CA7-E095-4FE4-9736-15A20EF5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50C76-F6C9-4555-A308-BCC55E7E66F4}"/>
              </a:ext>
            </a:extLst>
          </p:cNvPr>
          <p:cNvSpPr txBox="1"/>
          <p:nvPr/>
        </p:nvSpPr>
        <p:spPr>
          <a:xfrm>
            <a:off x="731520" y="10071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Sequence Diagrams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408551-9944-47CE-B896-4C0359D940A6}"/>
              </a:ext>
            </a:extLst>
          </p:cNvPr>
          <p:cNvSpPr txBox="1"/>
          <p:nvPr/>
        </p:nvSpPr>
        <p:spPr>
          <a:xfrm>
            <a:off x="670560" y="2066544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diagramy</a:t>
            </a:r>
            <a:r>
              <a:rPr lang="en-US" dirty="0"/>
              <a:t> </a:t>
            </a:r>
            <a:r>
              <a:rPr lang="en-US" dirty="0" err="1"/>
              <a:t>sekwencji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92AAD9D-44E8-4B72-AD4F-ACD6844D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70" y="501014"/>
            <a:ext cx="4777590" cy="60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AC9CA7-E095-4FE4-9736-15A20EF5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50C76-F6C9-4555-A308-BCC55E7E66F4}"/>
              </a:ext>
            </a:extLst>
          </p:cNvPr>
          <p:cNvSpPr txBox="1"/>
          <p:nvPr/>
        </p:nvSpPr>
        <p:spPr>
          <a:xfrm>
            <a:off x="731520" y="10071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Sequence Diagrams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408551-9944-47CE-B896-4C0359D940A6}"/>
              </a:ext>
            </a:extLst>
          </p:cNvPr>
          <p:cNvSpPr txBox="1"/>
          <p:nvPr/>
        </p:nvSpPr>
        <p:spPr>
          <a:xfrm>
            <a:off x="670560" y="2066544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diagramy</a:t>
            </a:r>
            <a:r>
              <a:rPr lang="en-US" dirty="0"/>
              <a:t> </a:t>
            </a:r>
            <a:r>
              <a:rPr lang="en-US" dirty="0" err="1"/>
              <a:t>sekwencji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7255624-0AB6-4531-9E49-8B6F59E3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23" y="1007102"/>
            <a:ext cx="4931491" cy="49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3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AC9CA7-E095-4FE4-9736-15A20EF5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50C76-F6C9-4555-A308-BCC55E7E66F4}"/>
              </a:ext>
            </a:extLst>
          </p:cNvPr>
          <p:cNvSpPr txBox="1"/>
          <p:nvPr/>
        </p:nvSpPr>
        <p:spPr>
          <a:xfrm>
            <a:off x="731520" y="10071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Sequence Diagrams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408551-9944-47CE-B896-4C0359D940A6}"/>
              </a:ext>
            </a:extLst>
          </p:cNvPr>
          <p:cNvSpPr txBox="1"/>
          <p:nvPr/>
        </p:nvSpPr>
        <p:spPr>
          <a:xfrm>
            <a:off x="670560" y="2066544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diagramy</a:t>
            </a:r>
            <a:r>
              <a:rPr lang="en-US" dirty="0"/>
              <a:t> </a:t>
            </a:r>
            <a:r>
              <a:rPr lang="en-US" dirty="0" err="1"/>
              <a:t>sekwencji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200F9-F415-4AEA-95BB-3CBB4152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6021"/>
            <a:ext cx="4353339" cy="60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9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D64E7B6-F164-47F1-BF5E-C18D5E43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1C2DEA6-E3E3-4F9B-BC51-3361471BCF07}"/>
              </a:ext>
            </a:extLst>
          </p:cNvPr>
          <p:cNvSpPr txBox="1"/>
          <p:nvPr/>
        </p:nvSpPr>
        <p:spPr>
          <a:xfrm>
            <a:off x="948520" y="1180531"/>
            <a:ext cx="2605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Activity Diagram</a:t>
            </a:r>
          </a:p>
          <a:p>
            <a:endParaRPr lang="pl-PL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2DB8CBD-2DC7-4AF6-AD89-3F0E2290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086592"/>
            <a:ext cx="6904024" cy="5519884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788FCE7-37A0-4875-809F-15F00303D008}"/>
              </a:ext>
            </a:extLst>
          </p:cNvPr>
          <p:cNvSpPr txBox="1"/>
          <p:nvPr/>
        </p:nvSpPr>
        <p:spPr>
          <a:xfrm>
            <a:off x="948520" y="3048000"/>
            <a:ext cx="123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ogólny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353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D64E7B6-F164-47F1-BF5E-C18D5E43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1C2DEA6-E3E3-4F9B-BC51-3361471BCF07}"/>
              </a:ext>
            </a:extLst>
          </p:cNvPr>
          <p:cNvSpPr txBox="1"/>
          <p:nvPr/>
        </p:nvSpPr>
        <p:spPr>
          <a:xfrm>
            <a:off x="948520" y="1180531"/>
            <a:ext cx="2605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Activity Diagram</a:t>
            </a:r>
          </a:p>
          <a:p>
            <a:endParaRPr lang="pl-PL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27C283F-C0DC-42A4-8E77-62AE1C76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64" y="0"/>
            <a:ext cx="4753207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0238E55-5917-4E58-A75A-37863B13AD32}"/>
              </a:ext>
            </a:extLst>
          </p:cNvPr>
          <p:cNvSpPr txBox="1"/>
          <p:nvPr/>
        </p:nvSpPr>
        <p:spPr>
          <a:xfrm>
            <a:off x="1487424" y="2700528"/>
            <a:ext cx="22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05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EC7E4E-C0C4-4EB8-964E-F3E9F32A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28.05.2021</a:t>
            </a:fld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729750C-B4FD-4C15-A711-BCB963BB65B5}"/>
              </a:ext>
            </a:extLst>
          </p:cNvPr>
          <p:cNvSpPr txBox="1"/>
          <p:nvPr/>
        </p:nvSpPr>
        <p:spPr>
          <a:xfrm>
            <a:off x="682752" y="749808"/>
            <a:ext cx="253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Diagram </a:t>
            </a:r>
            <a:endParaRPr lang="pl-PL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10C51B-A8B4-4747-8726-9D5174BC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41" y="989500"/>
            <a:ext cx="6997031" cy="567060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1032F10-2AD4-4D75-8371-9558CADAC1F0}"/>
              </a:ext>
            </a:extLst>
          </p:cNvPr>
          <p:cNvSpPr txBox="1"/>
          <p:nvPr/>
        </p:nvSpPr>
        <p:spPr>
          <a:xfrm>
            <a:off x="1182528" y="3117422"/>
            <a:ext cx="272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l-PL" b="0" i="0" dirty="0">
                <a:solidFill>
                  <a:srgbClr val="000000"/>
                </a:solidFill>
                <a:effectLst/>
                <a:latin typeface="inherit"/>
              </a:rPr>
              <a:t>7 klas</a:t>
            </a:r>
          </a:p>
          <a:p>
            <a:pPr algn="l" fontAlgn="base"/>
            <a:r>
              <a:rPr lang="pl-PL" b="0" i="0" dirty="0">
                <a:solidFill>
                  <a:srgbClr val="000000"/>
                </a:solidFill>
                <a:effectLst/>
                <a:latin typeface="inherit"/>
              </a:rPr>
              <a:t>6 asocjacji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16148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{362FDB2C-CC28-43B8-A918-13A329582EC0}tf33552983_win32</Template>
  <TotalTime>238</TotalTime>
  <Words>81</Words>
  <Application>Microsoft Office PowerPoint</Application>
  <PresentationFormat>Panoramiczny</PresentationFormat>
  <Paragraphs>36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inherit</vt:lpstr>
      <vt:lpstr>Calibri</vt:lpstr>
      <vt:lpstr>Franklin Gothic Book</vt:lpstr>
      <vt:lpstr>Franklin Gothic Demi</vt:lpstr>
      <vt:lpstr>Wingdings 2</vt:lpstr>
      <vt:lpstr>DividendVTI</vt:lpstr>
      <vt:lpstr>Ects</vt:lpstr>
      <vt:lpstr>Backlog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Ects</dc:title>
  <dc:creator>Marcin Gzik</dc:creator>
  <cp:lastModifiedBy>Marcin Gzik</cp:lastModifiedBy>
  <cp:revision>8</cp:revision>
  <dcterms:created xsi:type="dcterms:W3CDTF">2021-05-28T08:28:11Z</dcterms:created>
  <dcterms:modified xsi:type="dcterms:W3CDTF">2021-05-28T12:26:33Z</dcterms:modified>
</cp:coreProperties>
</file>