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5063480" cy="1600327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tx1"/>
                </a:solidFill>
              </a:rPr>
              <a:t>Aplikasi Darurat Bandung</a:t>
            </a:r>
            <a:endParaRPr lang="id-ID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   By : 	Dwi Apriyanto</a:t>
            </a:r>
          </a:p>
          <a:p>
            <a:r>
              <a:rPr lang="id-ID" dirty="0"/>
              <a:t>	</a:t>
            </a:r>
            <a:r>
              <a:rPr lang="id-ID" dirty="0" smtClean="0"/>
              <a:t>Firman Abdurrahman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5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96944" cy="5688632"/>
          </a:xfrm>
        </p:spPr>
        <p:txBody>
          <a:bodyPr>
            <a:normAutofit/>
          </a:bodyPr>
          <a:lstStyle/>
          <a:p>
            <a:r>
              <a:rPr lang="id-ID" sz="5400" dirty="0" smtClean="0"/>
              <a:t>Aplikasi Darurat Bandung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Darurat Bandung merupakan aplikasi yang kami buat dan akan kami kembangkan.</a:t>
            </a:r>
            <a:b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Aplikasi ini berguna untuk memudahkan user mendapatkan Informasi tentang nomor-nomor penting seperti nomor Polisi,Ambulan, dan Pemadam Kebakaran.</a:t>
            </a:r>
            <a:endParaRPr lang="id-ID" sz="2800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D:\Firman Grafikom\Kombina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648"/>
            <a:ext cx="424847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836712"/>
            <a:ext cx="5349280" cy="2880320"/>
          </a:xfrm>
        </p:spPr>
        <p:txBody>
          <a:bodyPr>
            <a:normAutofit/>
          </a:bodyPr>
          <a:lstStyle/>
          <a:p>
            <a:r>
              <a:rPr lang="id-ID" dirty="0" smtClean="0"/>
              <a:t>Aplikasi ini menyediakan opsi pilihan menu untuk mencari informasi nomor-nomor Polisi, Pemadam Kebakaran, Ambulan.</a:t>
            </a:r>
            <a:endParaRPr lang="id-ID" dirty="0"/>
          </a:p>
        </p:txBody>
      </p:sp>
      <p:pic>
        <p:nvPicPr>
          <p:cNvPr id="2050" name="Picture 2" descr="D:\Firman Grafikom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7363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2663"/>
            <a:ext cx="8147248" cy="112878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Di form ini user menginputkan wilayah dimana user butuhkan di daerah Bandung</a:t>
            </a:r>
            <a:endParaRPr lang="id-ID" dirty="0"/>
          </a:p>
        </p:txBody>
      </p:sp>
      <p:pic>
        <p:nvPicPr>
          <p:cNvPr id="3074" name="Picture 2" descr="D:\Firman Grafikom\Polis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68605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irman Grafikom\Pemad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686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Firman Grafikom\Ambula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686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Fungsional Requetment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642475"/>
              </p:ext>
            </p:extLst>
          </p:nvPr>
        </p:nvGraphicFramePr>
        <p:xfrm>
          <a:off x="251520" y="836712"/>
          <a:ext cx="8712969" cy="5861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960"/>
                <a:gridCol w="3762603"/>
                <a:gridCol w="3659406"/>
              </a:tblGrid>
              <a:tr h="283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id-ID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</a:t>
                      </a:r>
                      <a:endParaRPr lang="id-ID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Penjelasan</a:t>
                      </a:r>
                      <a:endParaRPr lang="id-ID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79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ADB-F-01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tampilan awal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menampilkan tampilan awal ketika masuk kedalam aplikasi</a:t>
                      </a:r>
                      <a:endParaRPr lang="id-ID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ADB-F-02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dapat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menampilkan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layanan untuk pilhan menu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ADB-F-03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Ambulan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 data dari nama kota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ADB-F-04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Daftar Ambulan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data dari daftar ambulan 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ADB-F-05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calling Ambulan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memanggil data dari daftar ambulan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ADB-F-06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Pemadam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 data dari beberapa nama kota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ADB-F-07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Kantor Pemadam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 data dari kantor pemadam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ADB-F-08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calling Pemadam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memanggil data dari kantor pemadam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ADB-F-09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Polisi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 data dari nama kota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ADB-F-10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Kantor Polisi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 data dari kantor polisi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2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ADB-F-11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menampilkan Form calling Polisi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 dapat memanggil data dari kantor polisi</a:t>
                      </a:r>
                      <a:endParaRPr lang="id-ID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Non Fungsional </a:t>
            </a:r>
            <a:r>
              <a:rPr lang="id-ID" dirty="0"/>
              <a:t>Requetment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13106"/>
              </p:ext>
            </p:extLst>
          </p:nvPr>
        </p:nvGraphicFramePr>
        <p:xfrm>
          <a:off x="251520" y="1412779"/>
          <a:ext cx="8712968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558"/>
                <a:gridCol w="2024498"/>
                <a:gridCol w="4956912"/>
              </a:tblGrid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Parameter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Kebutuhan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ADB-NF-01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Availability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jam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Reliability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Ergonomy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Minimalis dan menarik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Portability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Ukuran sedang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 time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Safety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0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Jaringan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30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ADB-NF-0</a:t>
                      </a:r>
                      <a:r>
                        <a:rPr lang="id-ID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komunikasi</a:t>
                      </a:r>
                      <a:endParaRPr lang="id-ID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Bahas Indonesia</a:t>
                      </a:r>
                      <a:endParaRPr lang="id-ID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Use Case</a:t>
            </a:r>
            <a:endParaRPr lang="id-ID" sz="4400" dirty="0"/>
          </a:p>
        </p:txBody>
      </p:sp>
      <p:pic>
        <p:nvPicPr>
          <p:cNvPr id="3" name="Picture 2" descr="H:\Tugas SRS\Use Cas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31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Class Diagram</a:t>
            </a:r>
            <a:endParaRPr lang="id-ID" sz="4400" dirty="0"/>
          </a:p>
        </p:txBody>
      </p:sp>
      <p:pic>
        <p:nvPicPr>
          <p:cNvPr id="1026" name="Picture 2" descr="D:\Materi kuliah\SMESTER V\Prak.RPL Lanjut\Tubes-IFB-1127050045-1127050061\class Diagram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6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Deskripsi</a:t>
            </a:r>
            <a:r>
              <a:rPr lang="en-GB" dirty="0"/>
              <a:t> </a:t>
            </a:r>
            <a:r>
              <a:rPr lang="en-GB" dirty="0" err="1"/>
              <a:t>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id-ID" dirty="0"/>
              <a:t>Adapun kebutuhan antarmuka eksternal yang dibutuhkan oleh aplikasi yang akan dibangun adalah:</a:t>
            </a:r>
            <a:endParaRPr lang="id-ID" i="1" dirty="0"/>
          </a:p>
          <a:p>
            <a:pPr lvl="0"/>
            <a:r>
              <a:rPr lang="id-ID" dirty="0"/>
              <a:t>Memori yang digunakan mampu menampung proses-proses yang terjadi di dalam aplikasi</a:t>
            </a:r>
            <a:endParaRPr lang="id-ID" i="1" dirty="0"/>
          </a:p>
          <a:p>
            <a:pPr lvl="0"/>
            <a:r>
              <a:rPr lang="id-ID" dirty="0"/>
              <a:t>Pulsa yang dapat mendukung kinerja aplikasi agar bisa cepat.</a:t>
            </a:r>
            <a:endParaRPr lang="id-ID" i="1" dirty="0"/>
          </a:p>
          <a:p>
            <a:pPr lvl="0"/>
            <a:r>
              <a:rPr lang="en-GB" dirty="0"/>
              <a:t>RAM 2 GB</a:t>
            </a:r>
            <a:endParaRPr lang="id-ID" dirty="0"/>
          </a:p>
          <a:p>
            <a:pPr lvl="0"/>
            <a:r>
              <a:rPr lang="en-GB" dirty="0" err="1"/>
              <a:t>Layar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Resolusi</a:t>
            </a:r>
            <a:r>
              <a:rPr lang="en-GB" dirty="0"/>
              <a:t> minimal 3,5 </a:t>
            </a:r>
            <a:r>
              <a:rPr lang="en-GB" dirty="0" err="1"/>
              <a:t>inchi</a:t>
            </a:r>
            <a:endParaRPr lang="id-ID" dirty="0"/>
          </a:p>
          <a:p>
            <a:pPr lvl="0"/>
            <a:r>
              <a:rPr lang="id-ID" dirty="0"/>
              <a:t>Smartphone (Android)</a:t>
            </a:r>
          </a:p>
          <a:p>
            <a:r>
              <a:rPr lang="en-GB" dirty="0"/>
              <a:t>Gadget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mengoperasikan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berbasis</a:t>
            </a:r>
            <a:r>
              <a:rPr lang="en-GB" dirty="0"/>
              <a:t> java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15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363</TotalTime>
  <Words>302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Thatch</vt:lpstr>
      <vt:lpstr>Aplikasi Darurat Bandung</vt:lpstr>
      <vt:lpstr>Aplikasi Darurat Bandung Darurat Bandung merupakan aplikasi yang kami buat dan akan kami kembangkan. Aplikasi ini berguna untuk memudahkan user mendapatkan Informasi tentang nomor-nomor penting seperti nomor Polisi,Ambulan, dan Pemadam Kebakaran.</vt:lpstr>
      <vt:lpstr>Aplikasi ini menyediakan opsi pilihan menu untuk mencari informasi nomor-nomor Polisi, Pemadam Kebakaran, Ambulan.</vt:lpstr>
      <vt:lpstr>Di form ini user menginputkan wilayah dimana user butuhkan di daerah Bandung</vt:lpstr>
      <vt:lpstr>Fungsional Requetment</vt:lpstr>
      <vt:lpstr>Non Fungsional Requetment</vt:lpstr>
      <vt:lpstr>Use Case</vt:lpstr>
      <vt:lpstr>Class Diagram</vt:lpstr>
      <vt:lpstr>Deskripsi Kebutuhan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Darurat Bandung</dc:title>
  <dc:creator>Firman</dc:creator>
  <cp:lastModifiedBy>DWI</cp:lastModifiedBy>
  <cp:revision>12</cp:revision>
  <dcterms:created xsi:type="dcterms:W3CDTF">2014-10-19T11:18:24Z</dcterms:created>
  <dcterms:modified xsi:type="dcterms:W3CDTF">2014-10-19T20:08:03Z</dcterms:modified>
</cp:coreProperties>
</file>