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A6AA-BB2C-42F8-B71E-1AEF2225C77C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010A6AA-BB2C-42F8-B71E-1AEF2225C77C}" type="datetimeFigureOut">
              <a:rPr lang="id-ID" smtClean="0"/>
              <a:t>20/10/2014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2841492-E7ED-4F58-BE2E-7A862B6345C1}" type="slidenum">
              <a:rPr lang="id-ID" smtClean="0"/>
              <a:t>‹#›</a:t>
            </a:fld>
            <a:endParaRPr lang="id-ID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5063480" cy="1600327"/>
          </a:xfrm>
        </p:spPr>
        <p:txBody>
          <a:bodyPr>
            <a:normAutofit/>
          </a:bodyPr>
          <a:lstStyle/>
          <a:p>
            <a:r>
              <a:rPr lang="id-ID" sz="4400" dirty="0" smtClean="0">
                <a:solidFill>
                  <a:schemeClr val="tx1"/>
                </a:solidFill>
              </a:rPr>
              <a:t>Aplikasi Darurat Bandung</a:t>
            </a:r>
            <a:endParaRPr lang="id-ID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    By : 	Dwi Apriyanto</a:t>
            </a:r>
          </a:p>
          <a:p>
            <a:r>
              <a:rPr lang="id-ID" dirty="0"/>
              <a:t>	</a:t>
            </a:r>
            <a:r>
              <a:rPr lang="id-ID" dirty="0" smtClean="0"/>
              <a:t>Firman Abdurrahman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3258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764704"/>
            <a:ext cx="8496944" cy="5688632"/>
          </a:xfrm>
        </p:spPr>
        <p:txBody>
          <a:bodyPr>
            <a:normAutofit/>
          </a:bodyPr>
          <a:lstStyle/>
          <a:p>
            <a:r>
              <a:rPr lang="id-ID" sz="5400" dirty="0" smtClean="0"/>
              <a:t>Aplikasi Darurat Bandung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2800" b="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Darurat Bandung merupakan aplikasi yang kami buat dan akan kami kembangkan.</a:t>
            </a:r>
            <a:br>
              <a:rPr lang="id-ID" sz="2800" b="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id-ID" sz="2800" b="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Aplikasi ini berguna untuk memudahkan user mendapatkan Informasi tentang nomor-nomor penting seperti nomor Polisi,Ambulan, dan Pemadam Kebakaran.</a:t>
            </a:r>
            <a:endParaRPr lang="id-ID" sz="2800" b="0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026" name="Picture 2" descr="D:\Firman Grafikom\Kombinas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60648"/>
            <a:ext cx="4248472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47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864" y="836712"/>
            <a:ext cx="5349280" cy="2880320"/>
          </a:xfrm>
        </p:spPr>
        <p:txBody>
          <a:bodyPr>
            <a:normAutofit/>
          </a:bodyPr>
          <a:lstStyle/>
          <a:p>
            <a:r>
              <a:rPr lang="id-ID" dirty="0" smtClean="0"/>
              <a:t>Aplikasi ini menyediakan opsi pilihan menu untuk mencari informasi nomor-nomor Polisi, Pemadam Kebakaran, Ambulan.</a:t>
            </a:r>
            <a:endParaRPr lang="id-ID" dirty="0"/>
          </a:p>
        </p:txBody>
      </p:sp>
      <p:pic>
        <p:nvPicPr>
          <p:cNvPr id="2050" name="Picture 2" descr="D:\Firman Grafikom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2736304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1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52663"/>
            <a:ext cx="8147248" cy="1128789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Di form ini user menginputkan wilayah dimana user butuhkan di daerah Bandung</a:t>
            </a:r>
            <a:endParaRPr lang="id-ID" dirty="0"/>
          </a:p>
        </p:txBody>
      </p:sp>
      <p:pic>
        <p:nvPicPr>
          <p:cNvPr id="3074" name="Picture 2" descr="D:\Firman Grafikom\Polisi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2686051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D:\Firman Grafikom\Pemadam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00808"/>
            <a:ext cx="26860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Firman Grafikom\Ambulan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700808"/>
            <a:ext cx="26860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09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pPr algn="ctr"/>
            <a:r>
              <a:rPr lang="id-ID" sz="4400" dirty="0" smtClean="0"/>
              <a:t>Use Case</a:t>
            </a:r>
            <a:endParaRPr lang="id-ID" sz="4400" dirty="0"/>
          </a:p>
        </p:txBody>
      </p:sp>
      <p:pic>
        <p:nvPicPr>
          <p:cNvPr id="3" name="Picture 2" descr="H:\Tugas SRS\Use Case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231188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7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pPr algn="ctr"/>
            <a:r>
              <a:rPr lang="id-ID" sz="4400" dirty="0" smtClean="0"/>
              <a:t>Class Diagram</a:t>
            </a:r>
            <a:endParaRPr lang="id-ID" sz="4400" dirty="0"/>
          </a:p>
        </p:txBody>
      </p:sp>
      <p:pic>
        <p:nvPicPr>
          <p:cNvPr id="4" name="Picture 2" descr="H:\Tugas SRS\class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7992888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92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351</TotalTime>
  <Words>42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Thatch</vt:lpstr>
      <vt:lpstr>Aplikasi Darurat Bandung</vt:lpstr>
      <vt:lpstr>Aplikasi Darurat Bandung Darurat Bandung merupakan aplikasi yang kami buat dan akan kami kembangkan. Aplikasi ini berguna untuk memudahkan user mendapatkan Informasi tentang nomor-nomor penting seperti nomor Polisi,Ambulan, dan Pemadam Kebakaran.</vt:lpstr>
      <vt:lpstr>Aplikasi ini menyediakan opsi pilihan menu untuk mencari informasi nomor-nomor Polisi, Pemadam Kebakaran, Ambulan.</vt:lpstr>
      <vt:lpstr>Di form ini user menginputkan wilayah dimana user butuhkan di daerah Bandung</vt:lpstr>
      <vt:lpstr>Use Case</vt:lpstr>
      <vt:lpstr>Class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Darurat Bandung</dc:title>
  <dc:creator>Firman</dc:creator>
  <cp:lastModifiedBy>Firman</cp:lastModifiedBy>
  <cp:revision>10</cp:revision>
  <dcterms:created xsi:type="dcterms:W3CDTF">2014-10-19T11:18:24Z</dcterms:created>
  <dcterms:modified xsi:type="dcterms:W3CDTF">2014-10-19T17:34:06Z</dcterms:modified>
</cp:coreProperties>
</file>