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4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18368D1B-8BDD-48F9-A486-7AEA3090FFA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Tugas pertama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200" b="0" strike="noStrike" spc="-1">
                <a:latin typeface="Arial"/>
              </a:rPr>
              <a:t>Operator perbandingan</a:t>
            </a:r>
          </a:p>
          <a:p>
            <a:r>
              <a:rPr lang="en-US" sz="3200" b="0" strike="noStrike" spc="-1">
                <a:latin typeface="Arial"/>
              </a:rPr>
              <a:t>Operator penugasan</a:t>
            </a:r>
          </a:p>
          <a:p>
            <a:r>
              <a:rPr lang="en-US" sz="3200" b="0" strike="noStrike" spc="-1">
                <a:latin typeface="Arial"/>
              </a:rPr>
              <a:t>Operator logika</a:t>
            </a:r>
          </a:p>
          <a:p>
            <a:r>
              <a:rPr lang="en-US" sz="3200" b="0" strike="noStrike" spc="-1">
                <a:latin typeface="Arial"/>
              </a:rPr>
              <a:t>Operator bitwise</a:t>
            </a:r>
          </a:p>
          <a:p>
            <a:r>
              <a:rPr lang="en-US" sz="3200" b="0" strike="noStrike" spc="-1">
                <a:latin typeface="Arial"/>
              </a:rPr>
              <a:t>Operator tenary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67" name="Picture 66"/>
          <p:cNvPicPr/>
          <p:nvPr/>
        </p:nvPicPr>
        <p:blipFill>
          <a:blip r:embed="rId2"/>
          <a:stretch/>
        </p:blipFill>
        <p:spPr>
          <a:xfrm>
            <a:off x="503640" y="2040120"/>
            <a:ext cx="4426920" cy="1861200"/>
          </a:xfrm>
          <a:prstGeom prst="rect">
            <a:avLst/>
          </a:prstGeom>
          <a:ln>
            <a:noFill/>
          </a:ln>
        </p:spPr>
      </p:pic>
      <p:sp>
        <p:nvSpPr>
          <p:cNvPr id="68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 err="1">
                <a:latin typeface="Arial"/>
              </a:rPr>
              <a:t>Lanjutkan</a:t>
            </a:r>
            <a:r>
              <a:rPr lang="en-US" sz="1600" b="0" strike="noStrike" spc="-1" dirty="0">
                <a:latin typeface="Arial"/>
              </a:rPr>
              <a:t> </a:t>
            </a:r>
            <a:r>
              <a:rPr lang="en-US" sz="1600" b="0" strike="noStrike" spc="-1" dirty="0" err="1">
                <a:latin typeface="Arial"/>
              </a:rPr>
              <a:t>untuk</a:t>
            </a:r>
            <a:r>
              <a:rPr lang="en-US" sz="1600" b="0" strike="noStrike" spc="-1" dirty="0">
                <a:latin typeface="Arial"/>
              </a:rPr>
              <a:t> or , not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 err="1">
                <a:latin typeface="Arial"/>
              </a:rPr>
              <a:t>Screensoot</a:t>
            </a:r>
            <a:r>
              <a:rPr lang="en-US" sz="1600" b="0" strike="noStrike" spc="-1" dirty="0">
                <a:latin typeface="Arial"/>
              </a:rPr>
              <a:t> </a:t>
            </a:r>
            <a:r>
              <a:rPr lang="en-US" sz="1600" b="0" strike="noStrike" spc="-1" dirty="0" err="1">
                <a:latin typeface="Arial"/>
              </a:rPr>
              <a:t>hasil</a:t>
            </a:r>
            <a:r>
              <a:rPr lang="en-US" sz="1600" b="0" strike="noStrike" spc="-1" dirty="0">
                <a:latin typeface="Arial"/>
              </a:rPr>
              <a:t> output program kalian </a:t>
            </a:r>
            <a:r>
              <a:rPr lang="en-US" sz="1600" b="0" strike="noStrike" spc="-1" dirty="0" err="1">
                <a:latin typeface="Arial"/>
              </a:rPr>
              <a:t>disini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874F7-B57C-4222-BB26-69BF6CECC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66" y="2649171"/>
            <a:ext cx="4824856" cy="12554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bitwise</a:t>
            </a:r>
          </a:p>
        </p:txBody>
      </p:sp>
      <p:sp>
        <p:nvSpPr>
          <p:cNvPr id="70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Bitwise adalah operator untuk melakukan operasi berdasarkan bit/biner.</a:t>
            </a:r>
          </a:p>
        </p:txBody>
      </p:sp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5152320" y="1371600"/>
            <a:ext cx="4426920" cy="287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503640" y="1514520"/>
            <a:ext cx="4426920" cy="1868760"/>
          </a:xfrm>
          <a:prstGeom prst="rect">
            <a:avLst/>
          </a:prstGeom>
          <a:ln>
            <a:noFill/>
          </a:ln>
        </p:spPr>
      </p:pic>
      <p:sp>
        <p:nvSpPr>
          <p:cNvPr id="74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 err="1">
                <a:latin typeface="Arial"/>
              </a:rPr>
              <a:t>Lanjutkan</a:t>
            </a:r>
            <a:r>
              <a:rPr lang="en-US" sz="1600" b="0" strike="noStrike" spc="-1" dirty="0">
                <a:latin typeface="Arial"/>
              </a:rPr>
              <a:t> </a:t>
            </a:r>
            <a:r>
              <a:rPr lang="en-US" sz="1600" b="0" strike="noStrike" spc="-1" dirty="0" err="1">
                <a:latin typeface="Arial"/>
              </a:rPr>
              <a:t>untuk</a:t>
            </a:r>
            <a:r>
              <a:rPr lang="en-US" sz="1600" b="0" strike="noStrike" spc="-1" dirty="0">
                <a:latin typeface="Arial"/>
              </a:rPr>
              <a:t> | ,^, ~,&lt;&lt;,&gt;&gt;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 err="1">
                <a:latin typeface="Arial"/>
              </a:rPr>
              <a:t>Screenshoot</a:t>
            </a:r>
            <a:r>
              <a:rPr lang="en-US" sz="1600" b="0" strike="noStrike" spc="-1" dirty="0">
                <a:latin typeface="Arial"/>
              </a:rPr>
              <a:t> </a:t>
            </a:r>
            <a:r>
              <a:rPr lang="en-US" sz="1600" b="0" strike="noStrike" spc="-1" dirty="0" err="1">
                <a:latin typeface="Arial"/>
              </a:rPr>
              <a:t>hasil</a:t>
            </a:r>
            <a:r>
              <a:rPr lang="en-US" sz="1600" b="0" strike="noStrike" spc="-1" dirty="0">
                <a:latin typeface="Arial"/>
              </a:rPr>
              <a:t> kalian </a:t>
            </a:r>
            <a:r>
              <a:rPr lang="en-US" sz="1600" b="0" strike="noStrike" spc="-1" dirty="0" err="1">
                <a:latin typeface="Arial"/>
              </a:rPr>
              <a:t>disini</a:t>
            </a:r>
            <a:r>
              <a:rPr lang="en-US" sz="1600" b="0" strike="noStrike" spc="-1" dirty="0">
                <a:latin typeface="Arial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3B473-9CC4-4CB4-AAF0-E3C4A7C37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82" y="2220106"/>
            <a:ext cx="4537759" cy="11807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0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Silahkan kerjakan sesuai intruksi dalam file PPT ini.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Cara pengumpulan tugas: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Buat akun github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Upload file PPT hasil kalian mengerjakan tugas didalam PPT ke akun github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Kirim link akun github kalian pada slot pada classroom yang telah disediakan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perbandingan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3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ini digunakan untuk membandingkan dua buah nilai. Operator ini juga dikenal dengan operator relasi dan sering digunakan untuk membuat sebuah logika atau kondisi.</a:t>
            </a:r>
          </a:p>
        </p:txBody>
      </p:sp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5152320" y="1434960"/>
            <a:ext cx="4426920" cy="307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Contoh program</a:t>
            </a:r>
          </a:p>
        </p:txBody>
      </p:sp>
      <p:pic>
        <p:nvPicPr>
          <p:cNvPr id="49" name="Picture 48"/>
          <p:cNvPicPr/>
          <p:nvPr/>
        </p:nvPicPr>
        <p:blipFill>
          <a:blip r:embed="rId2"/>
          <a:stretch/>
        </p:blipFill>
        <p:spPr>
          <a:xfrm>
            <a:off x="503640" y="1380600"/>
            <a:ext cx="4426920" cy="3179880"/>
          </a:xfrm>
          <a:prstGeom prst="rect">
            <a:avLst/>
          </a:prstGeom>
          <a:ln>
            <a:noFill/>
          </a:ln>
        </p:spPr>
      </p:pic>
      <p:pic>
        <p:nvPicPr>
          <p:cNvPr id="50" name="Picture 49"/>
          <p:cNvPicPr/>
          <p:nvPr/>
        </p:nvPicPr>
        <p:blipFill>
          <a:blip r:embed="rId3"/>
          <a:stretch/>
        </p:blipFill>
        <p:spPr>
          <a:xfrm>
            <a:off x="5152320" y="1554480"/>
            <a:ext cx="4426920" cy="219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52" name="Picture 51"/>
          <p:cNvPicPr/>
          <p:nvPr/>
        </p:nvPicPr>
        <p:blipFill>
          <a:blip r:embed="rId2"/>
          <a:stretch/>
        </p:blipFill>
        <p:spPr>
          <a:xfrm>
            <a:off x="612720" y="1326600"/>
            <a:ext cx="4209120" cy="3288240"/>
          </a:xfrm>
          <a:prstGeom prst="rect">
            <a:avLst/>
          </a:prstGeom>
          <a:ln>
            <a:noFill/>
          </a:ln>
        </p:spPr>
      </p:pic>
      <p:sp>
        <p:nvSpPr>
          <p:cNvPr id="53" name="TextShape 2"/>
          <p:cNvSpPr txBox="1"/>
          <p:nvPr/>
        </p:nvSpPr>
        <p:spPr>
          <a:xfrm>
            <a:off x="514872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Screenshot hasil program disini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4522A6-F874-40FD-ABBB-49FC9BA42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820" y="2501461"/>
            <a:ext cx="4860855" cy="12982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Penugasan</a:t>
            </a:r>
          </a:p>
        </p:txBody>
      </p:sp>
      <p:sp>
        <p:nvSpPr>
          <p:cNvPr id="55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1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ini berfungsi untuk memberi tugas pada suatu variabel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contoh: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   a=25</a:t>
            </a:r>
          </a:p>
          <a:p>
            <a:pPr marL="571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Variabel a di beri tugas untuk menampung nilai 25</a:t>
            </a:r>
          </a:p>
        </p:txBody>
      </p:sp>
      <p:pic>
        <p:nvPicPr>
          <p:cNvPr id="56" name="Picture 55"/>
          <p:cNvPicPr/>
          <p:nvPr/>
        </p:nvPicPr>
        <p:blipFill>
          <a:blip r:embed="rId2"/>
          <a:stretch/>
        </p:blipFill>
        <p:spPr>
          <a:xfrm>
            <a:off x="5152320" y="1612080"/>
            <a:ext cx="4426920" cy="271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Contoh program</a:t>
            </a:r>
          </a:p>
        </p:txBody>
      </p:sp>
      <p:pic>
        <p:nvPicPr>
          <p:cNvPr id="58" name="Picture 57"/>
          <p:cNvPicPr/>
          <p:nvPr/>
        </p:nvPicPr>
        <p:blipFill>
          <a:blip r:embed="rId2"/>
          <a:stretch/>
        </p:blipFill>
        <p:spPr>
          <a:xfrm>
            <a:off x="503640" y="1921680"/>
            <a:ext cx="4426920" cy="2097720"/>
          </a:xfrm>
          <a:prstGeom prst="rect">
            <a:avLst/>
          </a:prstGeom>
          <a:ln>
            <a:noFill/>
          </a:ln>
        </p:spPr>
      </p:pic>
      <p:pic>
        <p:nvPicPr>
          <p:cNvPr id="59" name="Picture 58"/>
          <p:cNvPicPr/>
          <p:nvPr/>
        </p:nvPicPr>
        <p:blipFill>
          <a:blip r:embed="rId3"/>
          <a:stretch/>
        </p:blipFill>
        <p:spPr>
          <a:xfrm>
            <a:off x="5152320" y="1737360"/>
            <a:ext cx="4426920" cy="169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61" name="Picture 60"/>
          <p:cNvPicPr/>
          <p:nvPr/>
        </p:nvPicPr>
        <p:blipFill>
          <a:blip r:embed="rId2"/>
          <a:stretch/>
        </p:blipFill>
        <p:spPr>
          <a:xfrm>
            <a:off x="503640" y="1921680"/>
            <a:ext cx="4426920" cy="2097720"/>
          </a:xfrm>
          <a:prstGeom prst="rect">
            <a:avLst/>
          </a:prstGeom>
          <a:ln>
            <a:noFill/>
          </a:ln>
        </p:spPr>
      </p:pic>
      <p:sp>
        <p:nvSpPr>
          <p:cNvPr id="62" name="TextShape 2"/>
          <p:cNvSpPr txBox="1"/>
          <p:nvPr/>
        </p:nvSpPr>
        <p:spPr>
          <a:xfrm>
            <a:off x="5152679" y="1326600"/>
            <a:ext cx="4589197" cy="32876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 err="1">
                <a:latin typeface="Arial"/>
              </a:rPr>
              <a:t>Lanjutkan</a:t>
            </a:r>
            <a:r>
              <a:rPr lang="en-US" sz="1200" b="0" strike="noStrike" spc="-1" dirty="0">
                <a:latin typeface="Arial"/>
              </a:rPr>
              <a:t> program </a:t>
            </a:r>
            <a:r>
              <a:rPr lang="en-US" sz="1200" b="0" strike="noStrike" spc="-1" dirty="0" err="1">
                <a:latin typeface="Arial"/>
              </a:rPr>
              <a:t>disamping</a:t>
            </a:r>
            <a:r>
              <a:rPr lang="en-US" sz="1200" b="0" strike="noStrike" spc="-1" dirty="0">
                <a:latin typeface="Arial"/>
              </a:rPr>
              <a:t> </a:t>
            </a:r>
            <a:r>
              <a:rPr lang="en-US" sz="1200" b="0" strike="noStrike" spc="-1" dirty="0" err="1">
                <a:latin typeface="Arial"/>
              </a:rPr>
              <a:t>untuk</a:t>
            </a:r>
            <a:r>
              <a:rPr lang="en-US" sz="1200" b="0" strike="noStrike" spc="-1" dirty="0">
                <a:latin typeface="Arial"/>
              </a:rPr>
              <a:t> </a:t>
            </a:r>
            <a:r>
              <a:rPr lang="en-US" sz="1200" b="0" strike="noStrike" spc="-1" dirty="0" err="1">
                <a:latin typeface="Arial"/>
              </a:rPr>
              <a:t>pengurangan</a:t>
            </a:r>
            <a:r>
              <a:rPr lang="en-US" sz="1200" b="0" strike="noStrike" spc="-1" dirty="0">
                <a:latin typeface="Arial"/>
              </a:rPr>
              <a:t>, </a:t>
            </a:r>
            <a:r>
              <a:rPr lang="en-US" sz="1200" b="0" strike="noStrike" spc="-1" dirty="0" err="1">
                <a:latin typeface="Arial"/>
              </a:rPr>
              <a:t>perkalian</a:t>
            </a:r>
            <a:r>
              <a:rPr lang="en-US" sz="1200" b="0" strike="noStrike" spc="-1" dirty="0">
                <a:latin typeface="Arial"/>
              </a:rPr>
              <a:t>, </a:t>
            </a:r>
            <a:r>
              <a:rPr lang="en-US" sz="1200" b="0" strike="noStrike" spc="-1" dirty="0" err="1">
                <a:latin typeface="Arial"/>
              </a:rPr>
              <a:t>pembagian</a:t>
            </a:r>
            <a:r>
              <a:rPr lang="en-US" sz="1200" b="0" strike="noStrike" spc="-1" dirty="0">
                <a:latin typeface="Arial"/>
              </a:rPr>
              <a:t>, modules dan </a:t>
            </a:r>
            <a:r>
              <a:rPr lang="en-US" sz="1200" b="0" strike="noStrike" spc="-1" dirty="0" err="1">
                <a:latin typeface="Arial"/>
              </a:rPr>
              <a:t>pangkat</a:t>
            </a:r>
            <a:endParaRPr lang="en-US" sz="1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>
                <a:latin typeface="Arial"/>
              </a:rPr>
              <a:t>Screenshot </a:t>
            </a:r>
            <a:r>
              <a:rPr lang="en-US" sz="1200" b="0" strike="noStrike" spc="-1" dirty="0" err="1">
                <a:latin typeface="Arial"/>
              </a:rPr>
              <a:t>hasilnya</a:t>
            </a:r>
            <a:r>
              <a:rPr lang="en-US" sz="1200" b="0" strike="noStrike" spc="-1" dirty="0">
                <a:latin typeface="Arial"/>
              </a:rPr>
              <a:t> </a:t>
            </a:r>
            <a:r>
              <a:rPr lang="en-US" sz="1200" b="0" strike="noStrike" spc="-1" dirty="0" err="1">
                <a:latin typeface="Arial"/>
              </a:rPr>
              <a:t>disini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2D9D7F-C113-4689-BEF0-5B6664149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66" y="2429672"/>
            <a:ext cx="4740450" cy="12335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logika</a:t>
            </a:r>
          </a:p>
        </p:txBody>
      </p:sp>
      <p:sp>
        <p:nvSpPr>
          <p:cNvPr id="64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logika digunakan untuk membuat operasi logika, seperti logika AND, OR, dan NOT</a:t>
            </a:r>
          </a:p>
        </p:txBody>
      </p:sp>
      <p:pic>
        <p:nvPicPr>
          <p:cNvPr id="65" name="Picture 64"/>
          <p:cNvPicPr/>
          <p:nvPr/>
        </p:nvPicPr>
        <p:blipFill>
          <a:blip r:embed="rId2"/>
          <a:stretch/>
        </p:blipFill>
        <p:spPr>
          <a:xfrm>
            <a:off x="5152320" y="1496160"/>
            <a:ext cx="4426920" cy="243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190</Words>
  <Application>Microsoft Office PowerPoint</Application>
  <PresentationFormat>Custom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User</cp:lastModifiedBy>
  <cp:revision>5</cp:revision>
  <dcterms:created xsi:type="dcterms:W3CDTF">2023-03-20T10:47:14Z</dcterms:created>
  <dcterms:modified xsi:type="dcterms:W3CDTF">2023-03-19T22:32:01Z</dcterms:modified>
  <dc:language>en-US</dc:language>
</cp:coreProperties>
</file>