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18368D1B-8BDD-48F9-A486-7AEA3090FFA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Tugas pertama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b="0" strike="noStrike" spc="-1">
                <a:latin typeface="Arial"/>
              </a:rPr>
              <a:t>Operator perbandingan</a:t>
            </a:r>
          </a:p>
          <a:p>
            <a:r>
              <a:rPr lang="en-US" sz="3200" b="0" strike="noStrike" spc="-1">
                <a:latin typeface="Arial"/>
              </a:rPr>
              <a:t>Operator penugasan</a:t>
            </a:r>
          </a:p>
          <a:p>
            <a:r>
              <a:rPr lang="en-US" sz="3200" b="0" strike="noStrike" spc="-1">
                <a:latin typeface="Arial"/>
              </a:rPr>
              <a:t>Operator logika</a:t>
            </a:r>
          </a:p>
          <a:p>
            <a:r>
              <a:rPr lang="en-US" sz="3200" b="0" strike="noStrike" spc="-1">
                <a:latin typeface="Arial"/>
              </a:rPr>
              <a:t>Operator bitwise</a:t>
            </a:r>
          </a:p>
          <a:p>
            <a:r>
              <a:rPr lang="en-US" sz="3200" b="0" strike="noStrike" spc="-1">
                <a:latin typeface="Arial"/>
              </a:rPr>
              <a:t>Operator tenary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7" name="Picture 66"/>
          <p:cNvPicPr/>
          <p:nvPr/>
        </p:nvPicPr>
        <p:blipFill>
          <a:blip r:embed="rId2"/>
          <a:stretch/>
        </p:blipFill>
        <p:spPr>
          <a:xfrm>
            <a:off x="501025" y="2040120"/>
            <a:ext cx="4426920" cy="1861200"/>
          </a:xfrm>
          <a:prstGeom prst="rect">
            <a:avLst/>
          </a:prstGeom>
          <a:ln>
            <a:noFill/>
          </a:ln>
        </p:spPr>
      </p:pic>
      <p:sp>
        <p:nvSpPr>
          <p:cNvPr id="68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Lanjutkan untuk or , not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Screensoot hasil output program kalian disini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36DD4C-E940-35D6-16F2-DA7C5B9B2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1" y="1415144"/>
            <a:ext cx="4695825" cy="24861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bitwise</a:t>
            </a: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Bitwise adalah operator untuk melakukan operasi berdasarkan bit/biner.</a:t>
            </a: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5152320" y="1371600"/>
            <a:ext cx="4426920" cy="287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503640" y="1514520"/>
            <a:ext cx="4426920" cy="1868760"/>
          </a:xfrm>
          <a:prstGeom prst="rect">
            <a:avLst/>
          </a:prstGeom>
          <a:ln>
            <a:noFill/>
          </a:ln>
        </p:spPr>
      </p:pic>
      <p:sp>
        <p:nvSpPr>
          <p:cNvPr id="74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Lanjutkan untuk | ,^, ~,&lt;&lt;,&gt;&gt;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Screenshoot hasil kalian disini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B54C1-0174-52D4-ADE1-890408DA1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399" y="1326600"/>
            <a:ext cx="4503737" cy="3136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0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Silahkan kerjakan sesuai intruksi dalam file PPT ini.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Cara pengumpulan tugas: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Buat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Upload file PPT hasil kalian mengerjakan tugas didalam PPT ke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Kirim link akun github kalian pada slot pada classroom yang telah disediakan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perbandingan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3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digunakan untuk membandingkan dua buah nilai. Operator ini juga dikenal dengan operator relasi dan sering digunakan untuk membuat sebuah logika atau kondisi.</a:t>
            </a: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5152320" y="1434960"/>
            <a:ext cx="4426920" cy="307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503640" y="1380600"/>
            <a:ext cx="4426920" cy="317988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3"/>
          <a:stretch/>
        </p:blipFill>
        <p:spPr>
          <a:xfrm>
            <a:off x="5152320" y="1554480"/>
            <a:ext cx="4426920" cy="219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612720" y="1326600"/>
            <a:ext cx="4209120" cy="328824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Screenshot </a:t>
            </a:r>
            <a:r>
              <a:rPr lang="en-US" sz="3200" b="0" strike="noStrike" spc="-1" dirty="0" err="1">
                <a:latin typeface="Arial"/>
              </a:rPr>
              <a:t>hasil</a:t>
            </a:r>
            <a:r>
              <a:rPr lang="en-US" sz="3200" b="0" strike="noStrike" spc="-1" dirty="0">
                <a:latin typeface="Arial"/>
              </a:rPr>
              <a:t> program </a:t>
            </a:r>
            <a:r>
              <a:rPr lang="en-US" sz="3200" b="0" strike="noStrike" spc="-1" dirty="0" err="1">
                <a:latin typeface="Arial"/>
              </a:rPr>
              <a:t>disini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F1131-5134-ABD8-F528-8EE0F5320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45" y="1326600"/>
            <a:ext cx="4914296" cy="30857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Penugasan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1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berfungsi untuk memberi tugas pada suatu variabel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contoh: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 a=25</a:t>
            </a:r>
          </a:p>
          <a:p>
            <a:pPr marL="571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Variabel a di beri tugas untuk menampung nilai 25</a:t>
            </a:r>
          </a:p>
        </p:txBody>
      </p:sp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5152320" y="1612080"/>
            <a:ext cx="4426920" cy="271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3"/>
          <a:stretch/>
        </p:blipFill>
        <p:spPr>
          <a:xfrm>
            <a:off x="5152320" y="1737360"/>
            <a:ext cx="4426920" cy="169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1" name="Picture 60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sp>
        <p:nvSpPr>
          <p:cNvPr id="62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Lanjutkan program disamping untuk pengurangan, perkalian, pembagian, modules dan pangkat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Screenshot hasilnya disini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720AB-FBA1-45F0-F174-CBB950306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1326600"/>
            <a:ext cx="4843983" cy="31365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logika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logika digunakan untuk membuat operasi logika, seperti logika AND, OR, dan NOT</a:t>
            </a:r>
          </a:p>
        </p:txBody>
      </p:sp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5152320" y="1496160"/>
            <a:ext cx="4426920" cy="243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190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dc:description/>
  <cp:lastModifiedBy>Firman Maulana</cp:lastModifiedBy>
  <cp:revision>5</cp:revision>
  <dcterms:created xsi:type="dcterms:W3CDTF">2023-03-20T10:47:14Z</dcterms:created>
  <dcterms:modified xsi:type="dcterms:W3CDTF">2023-03-20T01:01:20Z</dcterms:modified>
  <dc:language>en-US</dc:language>
</cp:coreProperties>
</file>