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63" d="100"/>
          <a:sy n="63" d="100"/>
        </p:scale>
        <p:origin x="11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FIRNAS FATHIMA A</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rapid increase in the number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leakages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TotalTime>25</TotalTime>
  <Words>623</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Abdul Hakeem</cp:lastModifiedBy>
  <cp:revision>26</cp:revision>
  <dcterms:created xsi:type="dcterms:W3CDTF">2021-05-26T16:50:10Z</dcterms:created>
  <dcterms:modified xsi:type="dcterms:W3CDTF">2024-04-05T09:41:48Z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