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6D6B4-1F8C-469C-A1DD-42AED973097F}" v="3" dt="2024-04-03T17:09:48.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Hakeem" userId="85cb8cff966b9201" providerId="LiveId" clId="{CC76D6B4-1F8C-469C-A1DD-42AED973097F}"/>
    <pc:docChg chg="custSel modSld modMainMaster">
      <pc:chgData name="Abdul Hakeem" userId="85cb8cff966b9201" providerId="LiveId" clId="{CC76D6B4-1F8C-469C-A1DD-42AED973097F}" dt="2024-04-03T17:09:48.696" v="106" actId="27636"/>
      <pc:docMkLst>
        <pc:docMk/>
      </pc:docMkLst>
      <pc:sldChg chg="modSp mod">
        <pc:chgData name="Abdul Hakeem" userId="85cb8cff966b9201" providerId="LiveId" clId="{CC76D6B4-1F8C-469C-A1DD-42AED973097F}" dt="2024-04-03T17:09:00.667" v="102" actId="20577"/>
        <pc:sldMkLst>
          <pc:docMk/>
          <pc:sldMk cId="953325580" sldId="256"/>
        </pc:sldMkLst>
        <pc:spChg chg="mod">
          <ac:chgData name="Abdul Hakeem" userId="85cb8cff966b9201" providerId="LiveId" clId="{CC76D6B4-1F8C-469C-A1DD-42AED973097F}" dt="2024-04-03T17:09:00.667" v="102" actId="20577"/>
          <ac:spMkLst>
            <pc:docMk/>
            <pc:sldMk cId="953325580" sldId="256"/>
            <ac:spMk id="2" creationId="{A8A11E26-4C38-41A6-9857-11032CEECD80}"/>
          </ac:spMkLst>
        </pc:spChg>
        <pc:spChg chg="mod">
          <ac:chgData name="Abdul Hakeem" userId="85cb8cff966b9201" providerId="LiveId" clId="{CC76D6B4-1F8C-469C-A1DD-42AED973097F}" dt="2024-04-03T17:07:18.072" v="92" actId="20577"/>
          <ac:spMkLst>
            <pc:docMk/>
            <pc:sldMk cId="953325580" sldId="256"/>
            <ac:spMk id="4" creationId="{00000000-0000-0000-0000-000000000000}"/>
          </ac:spMkLst>
        </pc:spChg>
      </pc:sldChg>
      <pc:sldChg chg="modSp mod">
        <pc:chgData name="Abdul Hakeem" userId="85cb8cff966b9201" providerId="LiveId" clId="{CC76D6B4-1F8C-469C-A1DD-42AED973097F}" dt="2024-04-03T17:09:48.494" v="105"/>
        <pc:sldMkLst>
          <pc:docMk/>
          <pc:sldMk cId="1186421160" sldId="262"/>
        </pc:sldMkLst>
        <pc:spChg chg="mod">
          <ac:chgData name="Abdul Hakeem" userId="85cb8cff966b9201" providerId="LiveId" clId="{CC76D6B4-1F8C-469C-A1DD-42AED973097F}" dt="2024-04-03T17:09:48.494" v="105"/>
          <ac:spMkLst>
            <pc:docMk/>
            <pc:sldMk cId="1186421160" sldId="262"/>
            <ac:spMk id="5" creationId="{8FBA75B4-2DD5-42EB-9397-F36BFB8BA723}"/>
          </ac:spMkLst>
        </pc:spChg>
      </pc:sldChg>
      <pc:sldChg chg="modSp mod">
        <pc:chgData name="Abdul Hakeem" userId="85cb8cff966b9201" providerId="LiveId" clId="{CC76D6B4-1F8C-469C-A1DD-42AED973097F}" dt="2024-04-03T17:09:48.494" v="105"/>
        <pc:sldMkLst>
          <pc:docMk/>
          <pc:sldMk cId="3210358481" sldId="263"/>
        </pc:sldMkLst>
        <pc:spChg chg="mod">
          <ac:chgData name="Abdul Hakeem" userId="85cb8cff966b9201" providerId="LiveId" clId="{CC76D6B4-1F8C-469C-A1DD-42AED973097F}" dt="2024-04-03T17:09:48.494" v="105"/>
          <ac:spMkLst>
            <pc:docMk/>
            <pc:sldMk cId="3210358481" sldId="263"/>
            <ac:spMk id="5" creationId="{8FBA75B4-2DD5-42EB-9397-F36BFB8BA723}"/>
          </ac:spMkLst>
        </pc:spChg>
      </pc:sldChg>
      <pc:sldChg chg="modSp">
        <pc:chgData name="Abdul Hakeem" userId="85cb8cff966b9201" providerId="LiveId" clId="{CC76D6B4-1F8C-469C-A1DD-42AED973097F}" dt="2024-04-03T17:09:48.494" v="105"/>
        <pc:sldMkLst>
          <pc:docMk/>
          <pc:sldMk cId="3202024527" sldId="265"/>
        </pc:sldMkLst>
        <pc:spChg chg="mod">
          <ac:chgData name="Abdul Hakeem" userId="85cb8cff966b9201" providerId="LiveId" clId="{CC76D6B4-1F8C-469C-A1DD-42AED973097F}" dt="2024-04-03T17:09:48.494" v="105"/>
          <ac:spMkLst>
            <pc:docMk/>
            <pc:sldMk cId="3202024527" sldId="265"/>
            <ac:spMk id="2" creationId="{C4FFAF3C-BA60-9181-132C-C36C403AAEA7}"/>
          </ac:spMkLst>
        </pc:spChg>
      </pc:sldChg>
      <pc:sldChg chg="modSp mod">
        <pc:chgData name="Abdul Hakeem" userId="85cb8cff966b9201" providerId="LiveId" clId="{CC76D6B4-1F8C-469C-A1DD-42AED973097F}" dt="2024-04-03T17:09:48.696" v="106" actId="27636"/>
        <pc:sldMkLst>
          <pc:docMk/>
          <pc:sldMk cId="4154508776" sldId="266"/>
        </pc:sldMkLst>
        <pc:spChg chg="mod">
          <ac:chgData name="Abdul Hakeem" userId="85cb8cff966b9201" providerId="LiveId" clId="{CC76D6B4-1F8C-469C-A1DD-42AED973097F}" dt="2024-04-03T17:09:48.696" v="106" actId="27636"/>
          <ac:spMkLst>
            <pc:docMk/>
            <pc:sldMk cId="4154508776" sldId="266"/>
            <ac:spMk id="2" creationId="{F7F0871F-2198-9E37-C96F-3611AA199B60}"/>
          </ac:spMkLst>
        </pc:spChg>
        <pc:spChg chg="mod">
          <ac:chgData name="Abdul Hakeem" userId="85cb8cff966b9201" providerId="LiveId" clId="{CC76D6B4-1F8C-469C-A1DD-42AED973097F}" dt="2024-04-03T17:09:48.494" v="105"/>
          <ac:spMkLst>
            <pc:docMk/>
            <pc:sldMk cId="4154508776" sldId="266"/>
            <ac:spMk id="5" creationId="{8FBA75B4-2DD5-42EB-9397-F36BFB8BA723}"/>
          </ac:spMkLst>
        </pc:spChg>
      </pc:sldChg>
      <pc:sldChg chg="modSp mod">
        <pc:chgData name="Abdul Hakeem" userId="85cb8cff966b9201" providerId="LiveId" clId="{CC76D6B4-1F8C-469C-A1DD-42AED973097F}" dt="2024-04-03T17:09:48.494" v="105"/>
        <pc:sldMkLst>
          <pc:docMk/>
          <pc:sldMk cId="1483293388" sldId="267"/>
        </pc:sldMkLst>
        <pc:spChg chg="mod">
          <ac:chgData name="Abdul Hakeem" userId="85cb8cff966b9201" providerId="LiveId" clId="{CC76D6B4-1F8C-469C-A1DD-42AED973097F}" dt="2024-04-03T17:09:48.494" v="105"/>
          <ac:spMkLst>
            <pc:docMk/>
            <pc:sldMk cId="1483293388" sldId="267"/>
            <ac:spMk id="2" creationId="{D3304455-6802-6CA9-8475-2F6DD1B8D409}"/>
          </ac:spMkLst>
        </pc:spChg>
        <pc:spChg chg="mod">
          <ac:chgData name="Abdul Hakeem" userId="85cb8cff966b9201" providerId="LiveId" clId="{CC76D6B4-1F8C-469C-A1DD-42AED973097F}" dt="2024-04-03T17:09:48.494" v="105"/>
          <ac:spMkLst>
            <pc:docMk/>
            <pc:sldMk cId="1483293388" sldId="267"/>
            <ac:spMk id="5" creationId="{8FBA75B4-2DD5-42EB-9397-F36BFB8BA723}"/>
          </ac:spMkLst>
        </pc:spChg>
      </pc:sldChg>
      <pc:sldChg chg="modSp mod">
        <pc:chgData name="Abdul Hakeem" userId="85cb8cff966b9201" providerId="LiveId" clId="{CC76D6B4-1F8C-469C-A1DD-42AED973097F}" dt="2024-04-03T17:09:48.494" v="105"/>
        <pc:sldMkLst>
          <pc:docMk/>
          <pc:sldMk cId="3183315129" sldId="268"/>
        </pc:sldMkLst>
        <pc:spChg chg="mod">
          <ac:chgData name="Abdul Hakeem" userId="85cb8cff966b9201" providerId="LiveId" clId="{CC76D6B4-1F8C-469C-A1DD-42AED973097F}" dt="2024-04-03T17:09:48.494" v="105"/>
          <ac:spMkLst>
            <pc:docMk/>
            <pc:sldMk cId="3183315129" sldId="268"/>
            <ac:spMk id="2" creationId="{005E46AB-32C4-4B57-A2B1-50738A64BE1B}"/>
          </ac:spMkLst>
        </pc:spChg>
        <pc:spChg chg="mod">
          <ac:chgData name="Abdul Hakeem" userId="85cb8cff966b9201" providerId="LiveId" clId="{CC76D6B4-1F8C-469C-A1DD-42AED973097F}" dt="2024-04-03T17:09:48.494" v="105"/>
          <ac:spMkLst>
            <pc:docMk/>
            <pc:sldMk cId="3183315129" sldId="268"/>
            <ac:spMk id="5" creationId="{8FBA75B4-2DD5-42EB-9397-F36BFB8BA723}"/>
          </ac:spMkLst>
        </pc:spChg>
      </pc:sldChg>
      <pc:sldChg chg="modSp mod">
        <pc:chgData name="Abdul Hakeem" userId="85cb8cff966b9201" providerId="LiveId" clId="{CC76D6B4-1F8C-469C-A1DD-42AED973097F}" dt="2024-04-03T17:09:48.494" v="105"/>
        <pc:sldMkLst>
          <pc:docMk/>
          <pc:sldMk cId="728950222" sldId="269"/>
        </pc:sldMkLst>
        <pc:spChg chg="mod">
          <ac:chgData name="Abdul Hakeem" userId="85cb8cff966b9201" providerId="LiveId" clId="{CC76D6B4-1F8C-469C-A1DD-42AED973097F}" dt="2024-04-03T17:09:48.494" v="105"/>
          <ac:spMkLst>
            <pc:docMk/>
            <pc:sldMk cId="728950222" sldId="269"/>
            <ac:spMk id="2" creationId="{357C38BC-22B3-37B2-E0C3-812020A76077}"/>
          </ac:spMkLst>
        </pc:spChg>
        <pc:spChg chg="mod">
          <ac:chgData name="Abdul Hakeem" userId="85cb8cff966b9201" providerId="LiveId" clId="{CC76D6B4-1F8C-469C-A1DD-42AED973097F}" dt="2024-04-03T17:09:48.494" v="105"/>
          <ac:spMkLst>
            <pc:docMk/>
            <pc:sldMk cId="728950222" sldId="269"/>
            <ac:spMk id="5" creationId="{8FBA75B4-2DD5-42EB-9397-F36BFB8BA723}"/>
          </ac:spMkLst>
        </pc:spChg>
      </pc:sldChg>
      <pc:sldChg chg="modSp">
        <pc:chgData name="Abdul Hakeem" userId="85cb8cff966b9201" providerId="LiveId" clId="{CC76D6B4-1F8C-469C-A1DD-42AED973097F}" dt="2024-04-03T17:09:48.494" v="105"/>
        <pc:sldMkLst>
          <pc:docMk/>
          <pc:sldMk cId="614882681" sldId="2146847055"/>
        </pc:sldMkLst>
        <pc:spChg chg="mod">
          <ac:chgData name="Abdul Hakeem" userId="85cb8cff966b9201" providerId="LiveId" clId="{CC76D6B4-1F8C-469C-A1DD-42AED973097F}" dt="2024-04-03T17:09:48.494" v="105"/>
          <ac:spMkLst>
            <pc:docMk/>
            <pc:sldMk cId="614882681" sldId="2146847055"/>
            <ac:spMk id="3" creationId="{A6638FD1-D00E-E75B-705C-564F06D93D7B}"/>
          </ac:spMkLst>
        </pc:spChg>
      </pc:sldChg>
      <pc:sldMasterChg chg="addSp">
        <pc:chgData name="Abdul Hakeem" userId="85cb8cff966b9201" providerId="LiveId" clId="{CC76D6B4-1F8C-469C-A1DD-42AED973097F}" dt="2024-04-03T17:08:50.572" v="93"/>
        <pc:sldMasterMkLst>
          <pc:docMk/>
          <pc:sldMasterMk cId="3913750315" sldId="2147483763"/>
        </pc:sldMasterMkLst>
        <pc:picChg chg="add">
          <ac:chgData name="Abdul Hakeem" userId="85cb8cff966b9201" providerId="LiveId" clId="{CC76D6B4-1F8C-469C-A1DD-42AED973097F}" dt="2024-04-03T17:08:50.572" v="93"/>
          <ac:picMkLst>
            <pc:docMk/>
            <pc:sldMasterMk cId="3913750315" sldId="2147483763"/>
            <ac:picMk id="8" creationId="{A20F291B-155B-87D0-FA4B-0859B683283F}"/>
          </ac:picMkLst>
        </pc:picChg>
      </pc:sldMasterChg>
      <pc:sldMasterChg chg="addSp modSldLayout">
        <pc:chgData name="Abdul Hakeem" userId="85cb8cff966b9201" providerId="LiveId" clId="{CC76D6B4-1F8C-469C-A1DD-42AED973097F}" dt="2024-04-03T17:09:32.737" v="103"/>
        <pc:sldMasterMkLst>
          <pc:docMk/>
          <pc:sldMasterMk cId="2813042978" sldId="2147483780"/>
        </pc:sldMasterMkLst>
        <pc:picChg chg="add">
          <ac:chgData name="Abdul Hakeem" userId="85cb8cff966b9201" providerId="LiveId" clId="{CC76D6B4-1F8C-469C-A1DD-42AED973097F}" dt="2024-04-03T17:09:32.737" v="103"/>
          <ac:picMkLst>
            <pc:docMk/>
            <pc:sldMasterMk cId="2813042978" sldId="2147483780"/>
            <ac:picMk id="7" creationId="{A74D2473-8985-FBF9-0803-040C411EA15D}"/>
          </ac:picMkLst>
        </pc:picChg>
        <pc:sldLayoutChg chg="delSp">
          <pc:chgData name="Abdul Hakeem" userId="85cb8cff966b9201" providerId="LiveId" clId="{CC76D6B4-1F8C-469C-A1DD-42AED973097F}" dt="2024-04-03T17:09:32.737" v="103"/>
          <pc:sldLayoutMkLst>
            <pc:docMk/>
            <pc:sldMasterMk cId="2813042978" sldId="2147483780"/>
            <pc:sldLayoutMk cId="1471241703" sldId="2147483798"/>
          </pc:sldLayoutMkLst>
          <pc:spChg chg="del">
            <ac:chgData name="Abdul Hakeem" userId="85cb8cff966b9201" providerId="LiveId" clId="{CC76D6B4-1F8C-469C-A1DD-42AED973097F}" dt="2024-04-03T17:09:32.737" v="103"/>
            <ac:spMkLst>
              <pc:docMk/>
              <pc:sldMasterMk cId="2813042978" sldId="2147483780"/>
              <pc:sldLayoutMk cId="1471241703" sldId="2147483798"/>
              <ac:spMk id="8" creationId="{00000000-0000-0000-0000-000000000000}"/>
            </ac:spMkLst>
          </pc:spChg>
        </pc:sldLayoutChg>
      </pc:sldMasterChg>
      <pc:sldMasterChg chg="addSp">
        <pc:chgData name="Abdul Hakeem" userId="85cb8cff966b9201" providerId="LiveId" clId="{CC76D6B4-1F8C-469C-A1DD-42AED973097F}" dt="2024-04-03T17:09:48.494" v="105"/>
        <pc:sldMasterMkLst>
          <pc:docMk/>
          <pc:sldMasterMk cId="1391095049" sldId="2147483799"/>
        </pc:sldMasterMkLst>
        <pc:picChg chg="add">
          <ac:chgData name="Abdul Hakeem" userId="85cb8cff966b9201" providerId="LiveId" clId="{CC76D6B4-1F8C-469C-A1DD-42AED973097F}" dt="2024-04-03T17:09:48.494" v="105"/>
          <ac:picMkLst>
            <pc:docMk/>
            <pc:sldMasterMk cId="1391095049" sldId="2147483799"/>
            <ac:picMk id="7" creationId="{7EAE1FB2-0B73-FB18-1590-C588544A7D6C}"/>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003F-450D-1C59-5145-965F69515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E2E897-89ED-1D10-F615-621443E19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9D9D19-2C53-9753-B917-9460BE68FE3E}"/>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a:extLst>
              <a:ext uri="{FF2B5EF4-FFF2-40B4-BE49-F238E27FC236}">
                <a16:creationId xmlns:a16="http://schemas.microsoft.com/office/drawing/2014/main" id="{5EB332F3-878D-AF00-684B-430050945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61A30-B00C-7001-F81B-51DE6283F64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7887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B5ED-F538-2BF8-7444-A90B88FE66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EB500A-21E6-C037-9A19-14D22100F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B2D90-230D-759F-9264-84A1DB025DAC}"/>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a:extLst>
              <a:ext uri="{FF2B5EF4-FFF2-40B4-BE49-F238E27FC236}">
                <a16:creationId xmlns:a16="http://schemas.microsoft.com/office/drawing/2014/main" id="{DE3CB841-88B9-4154-1A75-D3575CD39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57D07B-CEC6-2AB9-C8B8-57A19701115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6270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D69B0-D51D-1610-1733-C010E00C3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7958F-2C42-CBAB-FD54-F5C98DEED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743D-0F0C-50E2-228A-93CB5BEB222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a:extLst>
              <a:ext uri="{FF2B5EF4-FFF2-40B4-BE49-F238E27FC236}">
                <a16:creationId xmlns:a16="http://schemas.microsoft.com/office/drawing/2014/main" id="{323C410E-E059-35A9-2317-3CB9A7A7F5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2B0F2-B782-A399-A207-721180102EB1}"/>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3801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A083-0F7A-E032-5981-A3A173CD2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889B65-5653-E103-5E7F-D6A388A826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515FF-C889-A177-1B04-00A9F6562E39}"/>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a:extLst>
              <a:ext uri="{FF2B5EF4-FFF2-40B4-BE49-F238E27FC236}">
                <a16:creationId xmlns:a16="http://schemas.microsoft.com/office/drawing/2014/main" id="{367055E7-8448-CAF5-F6F8-09058CB2EA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A5006D-0C51-C170-2BFA-AAC19B9E88F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4100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CDD8-D70F-E2D7-71BD-B93A9063D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15291C-778C-3AEC-8B39-E491B58F2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6A20E-57F8-8EE3-4BB0-CAD6E93739BD}"/>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a:extLst>
              <a:ext uri="{FF2B5EF4-FFF2-40B4-BE49-F238E27FC236}">
                <a16:creationId xmlns:a16="http://schemas.microsoft.com/office/drawing/2014/main" id="{458E2EBA-54D8-D093-E59E-972FD2AC4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99BC0-C850-90C0-92B1-79BFA4DF809E}"/>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8959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C4B5-1CCD-C100-8610-91A7EFA3C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B5BD38-90F4-6C3D-A023-CFEDC36A47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ECA08B-83BA-911A-5FA3-33A92679E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F433CD-0D13-DA06-12B0-86B9701546C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a:extLst>
              <a:ext uri="{FF2B5EF4-FFF2-40B4-BE49-F238E27FC236}">
                <a16:creationId xmlns:a16="http://schemas.microsoft.com/office/drawing/2014/main" id="{9B488983-F4DD-5C0B-911E-B0E943BB4D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F278A5-22CE-882C-21C5-8639D465A3AE}"/>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0004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D5CD-3F27-0716-B3FA-ABEE81D55A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89D6C-1C11-59D8-1066-59EF71311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6A84E-5392-262F-9F09-B2185B7680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B3E424-B3FD-522D-276C-78A487759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E87BA-D160-D84C-92B1-CC00F962F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0ADE5B-6DD5-2B30-E520-A76FA9D1739A}"/>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8" name="Footer Placeholder 7">
            <a:extLst>
              <a:ext uri="{FF2B5EF4-FFF2-40B4-BE49-F238E27FC236}">
                <a16:creationId xmlns:a16="http://schemas.microsoft.com/office/drawing/2014/main" id="{4050DDB3-8E6E-ADAB-3789-B9A6B50F530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45831D-A487-C7DC-3BB6-73DEAB6A47E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7015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C096-C6DD-93BB-F3CC-D85A74110E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745B6-EE21-45EF-3176-707B1343B3A3}"/>
              </a:ext>
            </a:extLst>
          </p:cNvPr>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a:extLst>
              <a:ext uri="{FF2B5EF4-FFF2-40B4-BE49-F238E27FC236}">
                <a16:creationId xmlns:a16="http://schemas.microsoft.com/office/drawing/2014/main" id="{D13D2E3C-E600-BD1B-B615-5EC3EDB96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29829-C1F4-52B8-47BD-C405D9C4575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154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24A86-FAB5-FF01-EB2F-2BE39ABEB41C}"/>
              </a:ext>
            </a:extLst>
          </p:cNvPr>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a:extLst>
              <a:ext uri="{FF2B5EF4-FFF2-40B4-BE49-F238E27FC236}">
                <a16:creationId xmlns:a16="http://schemas.microsoft.com/office/drawing/2014/main" id="{A43D962B-5FCE-8BBA-E5BF-DFC936E74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2C11AC-E544-5BFD-5F69-8B7E42CE09A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412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CC00-9331-0150-8C47-E2D23079D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28A530-0B15-18A2-BE76-F4F29B11A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EAC194-F8C5-66EA-1D58-62EBD276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0D456-1EF1-38AC-E6F8-5EE03C73CFA8}"/>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a:extLst>
              <a:ext uri="{FF2B5EF4-FFF2-40B4-BE49-F238E27FC236}">
                <a16:creationId xmlns:a16="http://schemas.microsoft.com/office/drawing/2014/main" id="{A74EEED2-64FC-4435-E415-61573ECD05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F081EA-D803-A5DE-8210-F5339ABC912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20492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0EA2-BA4C-E4E5-5048-0DE04D04E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E5C97F-5821-A8C9-529B-3FD1EC5F9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F9A863-5D8B-FADE-C024-7E6C9ED34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4B38D-4D50-C25B-17C4-FAB151143DE5}"/>
              </a:ext>
            </a:extLst>
          </p:cNvPr>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a:extLst>
              <a:ext uri="{FF2B5EF4-FFF2-40B4-BE49-F238E27FC236}">
                <a16:creationId xmlns:a16="http://schemas.microsoft.com/office/drawing/2014/main" id="{041FE807-81BA-3676-C75B-ED896EC31B5F}"/>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50BA203C-9FA7-7781-359D-C9373C613AAB}"/>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982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200A2-FDD7-4547-8735-470D61EBA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C9C27-9623-1585-00D9-43EC84D8A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B4465-0076-9E13-C81A-6EE474CA9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4/3/2024</a:t>
            </a:fld>
            <a:endParaRPr lang="en-US"/>
          </a:p>
        </p:txBody>
      </p:sp>
      <p:sp>
        <p:nvSpPr>
          <p:cNvPr id="5" name="Footer Placeholder 4">
            <a:extLst>
              <a:ext uri="{FF2B5EF4-FFF2-40B4-BE49-F238E27FC236}">
                <a16:creationId xmlns:a16="http://schemas.microsoft.com/office/drawing/2014/main" id="{23FF0A03-3D17-2C9F-A029-F527F68EE2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87440A-E6F3-AC5B-E1DC-8EC0E3C46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7EAE1FB2-0B73-FB18-1590-C588544A7D6C}"/>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39109504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pitchFamily="34" charset="0"/>
                <a:cs typeface="Arial" pitchFamily="34" charset="0"/>
              </a:rPr>
              <a:t>A.</a:t>
            </a:r>
            <a:r>
              <a:rPr lang="en-US" sz="2000" b="1" dirty="0" err="1">
                <a:solidFill>
                  <a:schemeClr val="accent1">
                    <a:lumMod val="75000"/>
                  </a:schemeClr>
                </a:solidFill>
                <a:latin typeface="Arial"/>
                <a:cs typeface="Arial"/>
              </a:rPr>
              <a:t>Firnas</a:t>
            </a:r>
            <a:r>
              <a:rPr lang="en-US" sz="2000" b="1" dirty="0">
                <a:solidFill>
                  <a:schemeClr val="accent1">
                    <a:lumMod val="75000"/>
                  </a:schemeClr>
                </a:solidFill>
                <a:latin typeface="Arial"/>
                <a:cs typeface="Arial"/>
              </a:rPr>
              <a:t> Fathima – Information Technology</a:t>
            </a:r>
          </a:p>
          <a:p>
            <a:r>
              <a:rPr lang="en-US" sz="2000" b="1" dirty="0">
                <a:solidFill>
                  <a:schemeClr val="accent1">
                    <a:lumMod val="75000"/>
                  </a:schemeClr>
                </a:solidFill>
                <a:latin typeface="Arial"/>
                <a:cs typeface="Arial"/>
              </a:rPr>
              <a:t>Cybersecurity IBM project</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Aalim</a:t>
            </a:r>
            <a:r>
              <a:rPr lang="en-US" sz="2000" b="1" dirty="0">
                <a:solidFill>
                  <a:schemeClr val="accent1">
                    <a:lumMod val="75000"/>
                  </a:schemeClr>
                </a:solidFill>
                <a:latin typeface="Arial"/>
                <a:cs typeface="Arial"/>
              </a:rPr>
              <a:t> Muhammed </a:t>
            </a:r>
            <a:r>
              <a:rPr lang="en-US" sz="2000" b="1" dirty="0" err="1">
                <a:solidFill>
                  <a:schemeClr val="accent1">
                    <a:lumMod val="75000"/>
                  </a:schemeClr>
                </a:solidFill>
                <a:latin typeface="Arial"/>
                <a:cs typeface="Arial"/>
              </a:rPr>
              <a:t>Salegh</a:t>
            </a:r>
            <a:r>
              <a:rPr lang="en-US" sz="2000" b="1" dirty="0">
                <a:solidFill>
                  <a:schemeClr val="accent1">
                    <a:lumMod val="75000"/>
                  </a:schemeClr>
                </a:solidFill>
                <a:latin typeface="Arial"/>
                <a:cs typeface="Arial"/>
              </a:rPr>
              <a:t> College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 Hakeem</cp:lastModifiedBy>
  <cp:revision>23</cp:revision>
  <dcterms:created xsi:type="dcterms:W3CDTF">2021-05-26T16:50:10Z</dcterms:created>
  <dcterms:modified xsi:type="dcterms:W3CDTF">2024-04-03T17:09:50Z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