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8" d="100"/>
          <a:sy n="98" d="100"/>
        </p:scale>
        <p:origin x="-19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A956D622-D930-4A0B-8529-D52DD078997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FFCB3E22-95FC-4112-92B3-0DBB60103E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 Variable Display Semib" pitchFamily="2" charset="0"/>
              </a:rPr>
              <a:t>ARTIFICIAL INTELLIGENCE</a:t>
            </a:r>
            <a:endParaRPr lang="en-US" dirty="0">
              <a:latin typeface="Segoe UI Variable Display Semib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BOT  </a:t>
            </a:r>
            <a:r>
              <a:rPr lang="en-US" dirty="0" smtClean="0"/>
              <a:t>IN 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6019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RA2232241040034</a:t>
            </a:r>
          </a:p>
          <a:p>
            <a:r>
              <a:rPr lang="en-US" b="1" dirty="0" smtClean="0"/>
              <a:t>MOHAMED FIRNAS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04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533400"/>
            <a:ext cx="4114800" cy="70104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Segoe UI Variable Display Semib" pitchFamily="2" charset="0"/>
                <a:cs typeface="Arial" pitchFamily="34" charset="0"/>
              </a:rPr>
              <a:t>This project introduces a JavaScript powered </a:t>
            </a:r>
            <a:r>
              <a:rPr lang="en-US" dirty="0" err="1" smtClean="0">
                <a:latin typeface="Segoe UI Variable Display Semib" pitchFamily="2" charset="0"/>
                <a:cs typeface="Arial" pitchFamily="34" charset="0"/>
              </a:rPr>
              <a:t>chatbot</a:t>
            </a:r>
            <a:r>
              <a:rPr lang="en-US" dirty="0" smtClean="0">
                <a:latin typeface="Segoe UI Variable Display Semib" pitchFamily="2" charset="0"/>
                <a:cs typeface="Arial" pitchFamily="34" charset="0"/>
              </a:rPr>
              <a:t>, designed to provide natural and engaging conversational interactions with users across various digital platforms. The </a:t>
            </a:r>
            <a:r>
              <a:rPr lang="en-US" dirty="0" err="1" smtClean="0">
                <a:latin typeface="Segoe UI Variable Display Semib" pitchFamily="2" charset="0"/>
                <a:cs typeface="Arial" pitchFamily="34" charset="0"/>
              </a:rPr>
              <a:t>chatbot</a:t>
            </a:r>
            <a:r>
              <a:rPr lang="en-US" dirty="0" smtClean="0">
                <a:latin typeface="Segoe UI Variable Display Semib" pitchFamily="2" charset="0"/>
                <a:cs typeface="Arial" pitchFamily="34" charset="0"/>
              </a:rPr>
              <a:t> leverages the power of JavaScript and its ecosystem to deliver real-time responses, making it adaptable for websites, mobile apps, and other digital environments. We delve into the architecture, design principles, and key features that enable this </a:t>
            </a:r>
            <a:r>
              <a:rPr lang="en-US" dirty="0" err="1" smtClean="0">
                <a:latin typeface="Segoe UI Variable Display Semib" pitchFamily="2" charset="0"/>
                <a:cs typeface="Arial" pitchFamily="34" charset="0"/>
              </a:rPr>
              <a:t>chatbot</a:t>
            </a:r>
            <a:r>
              <a:rPr lang="en-US" dirty="0" smtClean="0">
                <a:latin typeface="Segoe UI Variable Display Semib" pitchFamily="2" charset="0"/>
                <a:cs typeface="Arial" pitchFamily="34" charset="0"/>
              </a:rPr>
              <a:t> to understand and respond to user queries effectively. Additionally, we discuss the integration of natural language processing libraries and frameworks to enhance its conversational capabilities. The </a:t>
            </a:r>
            <a:r>
              <a:rPr lang="en-US" dirty="0" err="1" smtClean="0">
                <a:latin typeface="Segoe UI Variable Display Semib" pitchFamily="2" charset="0"/>
                <a:cs typeface="Arial" pitchFamily="34" charset="0"/>
              </a:rPr>
              <a:t>chatbot's</a:t>
            </a:r>
            <a:r>
              <a:rPr lang="en-US" dirty="0" smtClean="0">
                <a:latin typeface="Segoe UI Variable Display Semib" pitchFamily="2" charset="0"/>
                <a:cs typeface="Arial" pitchFamily="34" charset="0"/>
              </a:rPr>
              <a:t> extensibility, scalability, and integration potential with third-party APIs make it a valuable tool for businesses and developers seeking to implement interactive and user-friendly virtual agents. This paper serves as a foundation for understanding the core components and potential applications of a JavaScript-based </a:t>
            </a:r>
            <a:r>
              <a:rPr lang="en-US" dirty="0" err="1" smtClean="0">
                <a:latin typeface="Segoe UI Variable Display Semib" pitchFamily="2" charset="0"/>
                <a:cs typeface="Arial" pitchFamily="34" charset="0"/>
              </a:rPr>
              <a:t>chatbot</a:t>
            </a:r>
            <a:r>
              <a:rPr lang="en-US" dirty="0" smtClean="0">
                <a:latin typeface="Segoe UI Variable Display Semib" pitchFamily="2" charset="0"/>
                <a:cs typeface="Arial" pitchFamily="34" charset="0"/>
              </a:rPr>
              <a:t> in today's digital landscape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229600" cy="3733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Segoe UI Variable Display Semib" pitchFamily="2" charset="0"/>
              </a:rPr>
              <a:t>This </a:t>
            </a:r>
            <a:r>
              <a:rPr lang="en-US" sz="1800" dirty="0">
                <a:latin typeface="Segoe UI Variable Display Semib" pitchFamily="2" charset="0"/>
              </a:rPr>
              <a:t>JavaScript code handles the functionality of the </a:t>
            </a:r>
            <a:r>
              <a:rPr lang="en-US" sz="1800" dirty="0" err="1" smtClean="0">
                <a:latin typeface="Segoe UI Variable Display Semib" pitchFamily="2" charset="0"/>
              </a:rPr>
              <a:t>chatbot</a:t>
            </a:r>
            <a:r>
              <a:rPr lang="en-US" sz="1800" dirty="0" smtClean="0">
                <a:latin typeface="Segoe UI Variable Display Semib" pitchFamily="2" charset="0"/>
              </a:rPr>
              <a:t> and initializes </a:t>
            </a:r>
            <a:r>
              <a:rPr lang="en-US" sz="1800" dirty="0">
                <a:latin typeface="Segoe UI Variable Display Semib" pitchFamily="2" charset="0"/>
              </a:rPr>
              <a:t>the </a:t>
            </a:r>
            <a:r>
              <a:rPr lang="en-US" sz="1800" dirty="0" err="1">
                <a:latin typeface="Segoe UI Variable Display Semib" pitchFamily="2" charset="0"/>
              </a:rPr>
              <a:t>chatbot</a:t>
            </a:r>
            <a:r>
              <a:rPr lang="en-US" sz="1800" dirty="0">
                <a:latin typeface="Segoe UI Variable Display Semib" pitchFamily="2" charset="0"/>
              </a:rPr>
              <a:t>, handles user input, and simulates </a:t>
            </a:r>
            <a:r>
              <a:rPr lang="en-US" sz="1800" dirty="0" err="1">
                <a:latin typeface="Segoe UI Variable Display Semib" pitchFamily="2" charset="0"/>
              </a:rPr>
              <a:t>chatbot</a:t>
            </a:r>
            <a:r>
              <a:rPr lang="en-US" sz="1800" dirty="0">
                <a:latin typeface="Segoe UI Variable Display Semib" pitchFamily="2" charset="0"/>
              </a:rPr>
              <a:t> responses. In a real </a:t>
            </a:r>
            <a:r>
              <a:rPr lang="en-US" sz="1800" dirty="0" err="1">
                <a:latin typeface="Segoe UI Variable Display Semib" pitchFamily="2" charset="0"/>
              </a:rPr>
              <a:t>chatbot</a:t>
            </a:r>
            <a:r>
              <a:rPr lang="en-US" sz="1800" dirty="0">
                <a:latin typeface="Segoe UI Variable Display Semib" pitchFamily="2" charset="0"/>
              </a:rPr>
              <a:t>, you would replace the placeholder logic in </a:t>
            </a:r>
            <a:r>
              <a:rPr lang="en-US" sz="1800" dirty="0" smtClean="0">
                <a:latin typeface="Segoe UI Variable Display Semib" pitchFamily="2" charset="0"/>
              </a:rPr>
              <a:t>generate </a:t>
            </a:r>
            <a:r>
              <a:rPr lang="en-US" sz="1800" dirty="0" err="1" smtClean="0">
                <a:latin typeface="Segoe UI Variable Display Semib" pitchFamily="2" charset="0"/>
              </a:rPr>
              <a:t>Chatbot</a:t>
            </a:r>
            <a:r>
              <a:rPr lang="en-US" sz="1800" dirty="0" smtClean="0">
                <a:latin typeface="Segoe UI Variable Display Semib" pitchFamily="2" charset="0"/>
              </a:rPr>
              <a:t> response </a:t>
            </a:r>
            <a:r>
              <a:rPr lang="en-US" sz="1800" dirty="0">
                <a:latin typeface="Segoe UI Variable Display Semib" pitchFamily="2" charset="0"/>
              </a:rPr>
              <a:t>with more advanced natural language processing and response generation. The </a:t>
            </a:r>
            <a:r>
              <a:rPr lang="en-US" sz="1800" dirty="0" smtClean="0">
                <a:latin typeface="Segoe UI Variable Display Semib" pitchFamily="2" charset="0"/>
              </a:rPr>
              <a:t> </a:t>
            </a:r>
            <a:r>
              <a:rPr lang="en-US" sz="1800" dirty="0">
                <a:latin typeface="Segoe UI Variable Display Semib" pitchFamily="2" charset="0"/>
              </a:rPr>
              <a:t>function </a:t>
            </a:r>
            <a:r>
              <a:rPr lang="en-US" sz="1800" dirty="0" smtClean="0">
                <a:latin typeface="Segoe UI Variable Display Semib" pitchFamily="2" charset="0"/>
              </a:rPr>
              <a:t>to creates </a:t>
            </a:r>
            <a:r>
              <a:rPr lang="en-US" sz="1800" dirty="0">
                <a:latin typeface="Segoe UI Variable Display Semib" pitchFamily="2" charset="0"/>
              </a:rPr>
              <a:t>chat messages as list items, and the </a:t>
            </a:r>
            <a:r>
              <a:rPr lang="en-US" sz="1800" dirty="0" smtClean="0">
                <a:latin typeface="Segoe UI Variable Display Semib" pitchFamily="2" charset="0"/>
              </a:rPr>
              <a:t>generate response </a:t>
            </a:r>
            <a:r>
              <a:rPr lang="en-US" sz="1800" dirty="0">
                <a:latin typeface="Segoe UI Variable Display Semib" pitchFamily="2" charset="0"/>
              </a:rPr>
              <a:t>function interacts with the </a:t>
            </a:r>
            <a:r>
              <a:rPr lang="en-US" sz="1800" dirty="0" smtClean="0">
                <a:latin typeface="Segoe UI Variable Display Semib" pitchFamily="2" charset="0"/>
              </a:rPr>
              <a:t>Open AI </a:t>
            </a:r>
            <a:r>
              <a:rPr lang="en-US" sz="1800" dirty="0">
                <a:latin typeface="Segoe UI Variable Display Semib" pitchFamily="2" charset="0"/>
              </a:rPr>
              <a:t>API to get responses. The </a:t>
            </a:r>
            <a:r>
              <a:rPr lang="en-US" sz="1800" dirty="0" err="1">
                <a:latin typeface="Segoe UI Variable Display Semib" pitchFamily="2" charset="0"/>
              </a:rPr>
              <a:t>chatbot</a:t>
            </a:r>
            <a:r>
              <a:rPr lang="en-US" sz="1800" dirty="0">
                <a:latin typeface="Segoe UI Variable Display Semib" pitchFamily="2" charset="0"/>
              </a:rPr>
              <a:t> processes user input, displays “Thinking</a:t>
            </a:r>
            <a:r>
              <a:rPr lang="en-US" sz="1800" dirty="0" smtClean="0">
                <a:latin typeface="Segoe UI Variable Display Semib" pitchFamily="2" charset="0"/>
              </a:rPr>
              <a:t>…” </a:t>
            </a:r>
            <a:r>
              <a:rPr lang="en-US" sz="1800" dirty="0">
                <a:latin typeface="Segoe UI Variable Display Semib" pitchFamily="2" charset="0"/>
              </a:rPr>
              <a:t>and eventually provides responses from the </a:t>
            </a:r>
            <a:r>
              <a:rPr lang="en-US" sz="1800" dirty="0" smtClean="0">
                <a:latin typeface="Segoe UI Variable Display Semib" pitchFamily="2" charset="0"/>
              </a:rPr>
              <a:t>AI. </a:t>
            </a:r>
            <a:r>
              <a:rPr lang="en-US" sz="1800" dirty="0">
                <a:latin typeface="Segoe UI Variable Display Semib" pitchFamily="2" charset="0"/>
              </a:rPr>
              <a:t>The </a:t>
            </a:r>
            <a:r>
              <a:rPr lang="en-US" sz="1800" dirty="0" err="1">
                <a:latin typeface="Segoe UI Variable Display Semib" pitchFamily="2" charset="0"/>
              </a:rPr>
              <a:t>chatbot's</a:t>
            </a:r>
            <a:r>
              <a:rPr lang="en-US" sz="1800" dirty="0">
                <a:latin typeface="Segoe UI Variable Display Semib" pitchFamily="2" charset="0"/>
              </a:rPr>
              <a:t> core functionality and processing are hosted on cloud servers, which enables scalability, flexibility, and ease of deployment.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8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Segoe UI Variable Display Semib" pitchFamily="2" charset="0"/>
              </a:rPr>
              <a:t>WORKFLOW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Segoe UI Variable Display Semi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pic>
        <p:nvPicPr>
          <p:cNvPr id="1026" name="Picture 2" descr="C:\Users\STUDENT\Downloads\workflo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" r="1730"/>
          <a:stretch/>
        </p:blipFill>
        <p:spPr bwMode="auto">
          <a:xfrm>
            <a:off x="1084263" y="1143000"/>
            <a:ext cx="6973887" cy="53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9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Variable Display Semib" pitchFamily="2" charset="0"/>
              </a:rPr>
              <a:t>INPUT SCREENSHOT</a:t>
            </a:r>
            <a:endParaRPr lang="en-US" dirty="0">
              <a:latin typeface="Segoe UI Variable Display Semib" pitchFamily="2" charset="0"/>
            </a:endParaRPr>
          </a:p>
        </p:txBody>
      </p:sp>
      <p:pic>
        <p:nvPicPr>
          <p:cNvPr id="2051" name="Picture 3" descr="C:\Users\STUDENT\Downloads\INPUT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55870"/>
            <a:ext cx="8534400" cy="55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Variable Display Semib" pitchFamily="2" charset="0"/>
              </a:rPr>
              <a:t>OUTPUT SCREENSHOT</a:t>
            </a:r>
            <a:endParaRPr lang="en-US" dirty="0">
              <a:latin typeface="Segoe UI Variable Display Semib" pitchFamily="2" charset="0"/>
            </a:endParaRPr>
          </a:p>
        </p:txBody>
      </p:sp>
      <p:pic>
        <p:nvPicPr>
          <p:cNvPr id="3074" name="Picture 2" descr="C:\Users\STUDENT\Downloads\output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826531"/>
            <a:ext cx="5972175" cy="55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9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438400"/>
            <a:ext cx="8458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egoe UI Variable Display Semib" pitchFamily="2" charset="0"/>
            </a:endParaRPr>
          </a:p>
          <a:p>
            <a:r>
              <a:rPr lang="en-US" sz="2000" dirty="0" smtClean="0">
                <a:latin typeface="Segoe UI Variable Display Semib" pitchFamily="2" charset="0"/>
              </a:rPr>
              <a:t>In conclusion, this project provides a functional </a:t>
            </a:r>
            <a:r>
              <a:rPr lang="en-US" sz="2000" dirty="0" err="1" smtClean="0">
                <a:latin typeface="Segoe UI Variable Display Semib" pitchFamily="2" charset="0"/>
              </a:rPr>
              <a:t>chatbot</a:t>
            </a:r>
            <a:r>
              <a:rPr lang="en-US" sz="2000" dirty="0" smtClean="0">
                <a:latin typeface="Segoe UI Variable Display Semib" pitchFamily="2" charset="0"/>
              </a:rPr>
              <a:t>  interface that integrates with the </a:t>
            </a:r>
            <a:r>
              <a:rPr lang="en-US" sz="2000" dirty="0" err="1" smtClean="0">
                <a:latin typeface="Segoe UI Variable Display Semib" pitchFamily="2" charset="0"/>
              </a:rPr>
              <a:t>OpenAI</a:t>
            </a:r>
            <a:r>
              <a:rPr lang="en-US" sz="2000" dirty="0" smtClean="0">
                <a:latin typeface="Segoe UI Variable Display Semib" pitchFamily="2" charset="0"/>
              </a:rPr>
              <a:t> GPT-3.5 Turbo API. It demonstrates the potential for creating interactive and conversational AI applications on web platforms. Further development and fine-tuning can make this </a:t>
            </a:r>
            <a:r>
              <a:rPr lang="en-US" sz="2000" dirty="0" err="1" smtClean="0">
                <a:latin typeface="Segoe UI Variable Display Semib" pitchFamily="2" charset="0"/>
              </a:rPr>
              <a:t>chatbot</a:t>
            </a:r>
            <a:r>
              <a:rPr lang="en-US" sz="2000" dirty="0" smtClean="0">
                <a:latin typeface="Segoe UI Variable Display Semib" pitchFamily="2" charset="0"/>
              </a:rPr>
              <a:t> even more versatile and user-friendly.</a:t>
            </a:r>
            <a:endParaRPr lang="en-US" sz="2000" dirty="0">
              <a:latin typeface="Segoe UI Variable Display Semi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93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74</TotalTime>
  <Words>329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BlackTie</vt:lpstr>
      <vt:lpstr>Chat BOT  IN  JAVASCRIPT</vt:lpstr>
      <vt:lpstr>abstract</vt:lpstr>
      <vt:lpstr>MODULE Description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USING JAVASCRIPT</dc:title>
  <dc:creator>STUDENT</dc:creator>
  <cp:lastModifiedBy>STUDENT</cp:lastModifiedBy>
  <cp:revision>9</cp:revision>
  <dcterms:created xsi:type="dcterms:W3CDTF">2023-10-12T06:17:19Z</dcterms:created>
  <dcterms:modified xsi:type="dcterms:W3CDTF">2023-10-12T07:32:38Z</dcterms:modified>
</cp:coreProperties>
</file>