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10/01/2015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47667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Soutenance de projet informatique de parcours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47664" y="1988840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Biamino</a:t>
            </a:r>
            <a:r>
              <a:rPr lang="fr-FR" dirty="0" smtClean="0"/>
              <a:t> Nicolas</a:t>
            </a:r>
          </a:p>
          <a:p>
            <a:r>
              <a:rPr lang="fr-FR" dirty="0" err="1" smtClean="0"/>
              <a:t>Chaibi</a:t>
            </a:r>
            <a:r>
              <a:rPr lang="fr-FR" dirty="0" smtClean="0"/>
              <a:t> Fadoua</a:t>
            </a:r>
          </a:p>
          <a:p>
            <a:r>
              <a:rPr lang="fr-FR" dirty="0" err="1" smtClean="0"/>
              <a:t>Labraimi</a:t>
            </a:r>
            <a:r>
              <a:rPr lang="fr-FR" dirty="0" smtClean="0"/>
              <a:t> Hamza</a:t>
            </a:r>
          </a:p>
          <a:p>
            <a:r>
              <a:rPr lang="fr-FR" dirty="0" smtClean="0"/>
              <a:t>Majid Zineb</a:t>
            </a:r>
          </a:p>
          <a:p>
            <a:r>
              <a:rPr lang="fr-FR" dirty="0" err="1" smtClean="0"/>
              <a:t>Taphanel</a:t>
            </a:r>
            <a:r>
              <a:rPr lang="fr-FR" dirty="0" smtClean="0"/>
              <a:t> Alicia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74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 – 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91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 – Retour critique / feedback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04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772816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– Contexte et objectifs</a:t>
            </a:r>
          </a:p>
          <a:p>
            <a:r>
              <a:rPr lang="fr-FR" dirty="0" smtClean="0"/>
              <a:t>II – Conception de la version finale</a:t>
            </a:r>
          </a:p>
          <a:p>
            <a:r>
              <a:rPr lang="fr-FR" dirty="0" smtClean="0"/>
              <a:t>III – Démarche projet</a:t>
            </a:r>
          </a:p>
          <a:p>
            <a:r>
              <a:rPr lang="fr-FR" dirty="0" smtClean="0"/>
              <a:t>IV – Démonstration du logiciel</a:t>
            </a:r>
          </a:p>
          <a:p>
            <a:r>
              <a:rPr lang="fr-FR" dirty="0" smtClean="0"/>
              <a:t>V – Retour critique / feedback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5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- Contexte et objectifs produit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7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- Conception version finale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75656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UML de base (</a:t>
            </a:r>
            <a:r>
              <a:rPr lang="fr-FR" dirty="0" err="1" smtClean="0"/>
              <a:t>intgraph</a:t>
            </a:r>
            <a:r>
              <a:rPr lang="fr-FR" dirty="0" smtClean="0"/>
              <a:t> + </a:t>
            </a:r>
            <a:r>
              <a:rPr lang="fr-FR" dirty="0" err="1" smtClean="0"/>
              <a:t>trendsImport</a:t>
            </a:r>
            <a:r>
              <a:rPr lang="fr-FR" dirty="0" smtClean="0"/>
              <a:t>)</a:t>
            </a:r>
          </a:p>
          <a:p>
            <a:pPr marL="342900" indent="-342900">
              <a:buAutoNum type="alphaLcParenR"/>
            </a:pPr>
            <a:r>
              <a:rPr lang="fr-FR" dirty="0" err="1" smtClean="0"/>
              <a:t>Blabla</a:t>
            </a:r>
            <a:r>
              <a:rPr lang="fr-FR" dirty="0" smtClean="0"/>
              <a:t> user stories</a:t>
            </a:r>
          </a:p>
          <a:p>
            <a:pPr marL="342900" indent="-342900">
              <a:buAutoNum type="alphaLcParenR"/>
            </a:pPr>
            <a:r>
              <a:rPr lang="fr-FR" dirty="0" smtClean="0"/>
              <a:t>Evolution du bordel graphique</a:t>
            </a:r>
          </a:p>
          <a:p>
            <a:pPr marL="342900" indent="-342900">
              <a:buAutoNum type="alphaLcParenR"/>
            </a:pPr>
            <a:r>
              <a:rPr lang="fr-FR" dirty="0" err="1" smtClean="0"/>
              <a:t>Finalelment</a:t>
            </a:r>
            <a:r>
              <a:rPr lang="fr-FR" dirty="0" smtClean="0"/>
              <a:t> notre UML à cette tête</a:t>
            </a:r>
          </a:p>
          <a:p>
            <a:pPr marL="342900" indent="-342900">
              <a:buAutoNum type="alphaLcParenR"/>
            </a:pPr>
            <a:r>
              <a:rPr lang="fr-FR" dirty="0" smtClean="0"/>
              <a:t>Les interactions entre nos classe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37170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Suivi des stories (d’abord, après, enfin)</a:t>
            </a:r>
          </a:p>
          <a:p>
            <a:pPr marL="342900" indent="-342900">
              <a:buAutoNum type="alphaLcParenR"/>
            </a:pPr>
            <a:r>
              <a:rPr lang="fr-FR" dirty="0" smtClean="0"/>
              <a:t>Les fils rouges pertinence, graphique,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Soit nos interactions ici, soit détails technique au a)</a:t>
            </a:r>
          </a:p>
          <a:p>
            <a:pPr marL="342900" indent="-342900">
              <a:buAutoNum type="alphaLcParenR"/>
            </a:pPr>
            <a:r>
              <a:rPr lang="fr-FR" dirty="0" smtClean="0"/>
              <a:t>On pourra faire ça (annonce démo??)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7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Conception version finale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/>
          <a:lstStyle/>
          <a:p>
            <a:pPr lvl="1"/>
            <a:endParaRPr lang="fr-FR" sz="2400" b="1" dirty="0" smtClean="0"/>
          </a:p>
          <a:p>
            <a:pPr lvl="1"/>
            <a:r>
              <a:rPr lang="fr-FR" sz="2400" b="1" dirty="0" smtClean="0"/>
              <a:t>Classe </a:t>
            </a:r>
            <a:r>
              <a:rPr lang="fr-FR" sz="2400" b="1" dirty="0" err="1"/>
              <a:t>Database</a:t>
            </a:r>
            <a:r>
              <a:rPr lang="fr-FR" sz="2400" b="1" dirty="0" smtClean="0"/>
              <a:t>:</a:t>
            </a:r>
          </a:p>
          <a:p>
            <a:pPr marL="448056" lvl="1" indent="0">
              <a:buNone/>
            </a:pPr>
            <a:endParaRPr lang="fr-FR" sz="1500" dirty="0"/>
          </a:p>
          <a:p>
            <a:pPr lvl="2"/>
            <a:r>
              <a:rPr lang="fr-FR" sz="2000" dirty="0"/>
              <a:t>Créer la base de données si elle ne l’est pas déjà </a:t>
            </a:r>
            <a:endParaRPr lang="fr-FR" sz="2000" dirty="0" smtClean="0"/>
          </a:p>
          <a:p>
            <a:pPr lvl="2"/>
            <a:endParaRPr lang="fr-FR" sz="2000" dirty="0"/>
          </a:p>
          <a:p>
            <a:pPr lvl="2"/>
            <a:r>
              <a:rPr lang="fr-FR" sz="2000" dirty="0"/>
              <a:t>Gérer l’ajour, la suppression, la </a:t>
            </a:r>
            <a:r>
              <a:rPr lang="fr-FR" sz="2000" dirty="0" smtClean="0"/>
              <a:t>modification</a:t>
            </a:r>
          </a:p>
          <a:p>
            <a:pPr lvl="2"/>
            <a:endParaRPr lang="fr-FR" sz="2000" dirty="0"/>
          </a:p>
          <a:p>
            <a:pPr lvl="2"/>
            <a:r>
              <a:rPr lang="fr-FR" sz="2000" dirty="0"/>
              <a:t>Vérifier si un utilisateur existe déjà </a:t>
            </a:r>
            <a:endParaRPr lang="fr-FR" sz="2000" dirty="0" smtClean="0"/>
          </a:p>
          <a:p>
            <a:pPr lvl="2"/>
            <a:endParaRPr lang="fr-FR" sz="2000" dirty="0"/>
          </a:p>
          <a:p>
            <a:pPr lvl="2"/>
            <a:r>
              <a:rPr lang="fr-FR" sz="2000" dirty="0"/>
              <a:t>Interagir avec l’interface graphique. 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60674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Conception version finale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Base de données:</a:t>
            </a:r>
          </a:p>
          <a:p>
            <a:pPr marL="36576" indent="0">
              <a:buNone/>
            </a:pPr>
            <a:r>
              <a:rPr lang="fr-FR" sz="2400" b="1" dirty="0"/>
              <a:t> </a:t>
            </a:r>
          </a:p>
          <a:p>
            <a:pPr lvl="1"/>
            <a:r>
              <a:rPr lang="fr-FR" sz="2000" b="1" dirty="0"/>
              <a:t>Table USERS</a:t>
            </a:r>
            <a:r>
              <a:rPr lang="fr-FR" sz="1500" dirty="0"/>
              <a:t>:</a:t>
            </a:r>
          </a:p>
          <a:p>
            <a:pPr lvl="2"/>
            <a:r>
              <a:rPr lang="fr-FR" sz="2000" dirty="0"/>
              <a:t>Identifiant: (VARCHAR)</a:t>
            </a:r>
          </a:p>
          <a:p>
            <a:pPr lvl="2"/>
            <a:r>
              <a:rPr lang="fr-FR" sz="2000" dirty="0"/>
              <a:t>Mot de passe</a:t>
            </a:r>
            <a:r>
              <a:rPr lang="fr-FR" sz="2000" dirty="0">
                <a:sym typeface="Wingdings" panose="05000000000000000000" pitchFamily="2" charset="2"/>
              </a:rPr>
              <a:t>: (VARCHAR)</a:t>
            </a:r>
            <a:endParaRPr lang="fr-FR" sz="2000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90329"/>
              </p:ext>
            </p:extLst>
          </p:nvPr>
        </p:nvGraphicFramePr>
        <p:xfrm>
          <a:off x="1475656" y="42210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Identifiant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MDP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Admin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Alice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alice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31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Conception version finale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Base de données: </a:t>
            </a:r>
          </a:p>
          <a:p>
            <a:pPr marL="36576" indent="0">
              <a:buNone/>
            </a:pPr>
            <a:endParaRPr lang="fr-FR" sz="2400" b="1" dirty="0"/>
          </a:p>
          <a:p>
            <a:pPr lvl="1"/>
            <a:r>
              <a:rPr lang="fr-FR" sz="2000" dirty="0"/>
              <a:t>Table FILES:</a:t>
            </a:r>
          </a:p>
          <a:p>
            <a:pPr lvl="2"/>
            <a:r>
              <a:rPr lang="fr-FR" sz="2000" dirty="0" err="1"/>
              <a:t>NomFichier</a:t>
            </a:r>
            <a:r>
              <a:rPr lang="fr-FR" sz="2000" dirty="0"/>
              <a:t>: (VARCHAR)</a:t>
            </a:r>
          </a:p>
          <a:p>
            <a:pPr lvl="2"/>
            <a:r>
              <a:rPr lang="fr-FR" sz="2000" dirty="0">
                <a:sym typeface="Wingdings" panose="05000000000000000000" pitchFamily="2" charset="2"/>
              </a:rPr>
              <a:t>Identifiant: (VARCHAR)</a:t>
            </a:r>
          </a:p>
          <a:p>
            <a:pPr marL="36576" indent="0">
              <a:buNone/>
            </a:pP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70033"/>
              </p:ext>
            </p:extLst>
          </p:nvPr>
        </p:nvGraphicFramePr>
        <p:xfrm>
          <a:off x="1691680" y="4221088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NomFichier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Identifiant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Admin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MTVStars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alice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3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Conception version finale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404030"/>
              </p:ext>
            </p:extLst>
          </p:nvPr>
        </p:nvGraphicFramePr>
        <p:xfrm>
          <a:off x="6300192" y="4221088"/>
          <a:ext cx="20566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FILES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NomFichier</a:t>
                      </a:r>
                      <a:r>
                        <a:rPr lang="fr-FR" sz="1400" dirty="0" smtClean="0"/>
                        <a:t>: VARCHAR</a:t>
                      </a:r>
                    </a:p>
                    <a:p>
                      <a:r>
                        <a:rPr lang="fr-FR" sz="1400" dirty="0" smtClean="0"/>
                        <a:t>Identifiant: VARCHAR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69477"/>
              </p:ext>
            </p:extLst>
          </p:nvPr>
        </p:nvGraphicFramePr>
        <p:xfrm>
          <a:off x="611560" y="2502841"/>
          <a:ext cx="203917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USERS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Identifiant: VARCHAR</a:t>
                      </a:r>
                    </a:p>
                    <a:p>
                      <a:r>
                        <a:rPr lang="fr-FR" sz="1400" dirty="0" smtClean="0"/>
                        <a:t>MDP:</a:t>
                      </a:r>
                      <a:r>
                        <a:rPr lang="fr-FR" sz="1400" baseline="0" dirty="0" smtClean="0"/>
                        <a:t> VARCHAR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en angle 6"/>
          <p:cNvCxnSpPr/>
          <p:nvPr/>
        </p:nvCxnSpPr>
        <p:spPr>
          <a:xfrm>
            <a:off x="2656028" y="2787321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/>
        </p:nvCxnSpPr>
        <p:spPr>
          <a:xfrm>
            <a:off x="5436096" y="3701721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570428" y="3356992"/>
            <a:ext cx="186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Users.Identifiant</a:t>
            </a:r>
            <a:r>
              <a:rPr lang="fr-FR" dirty="0" smtClean="0"/>
              <a:t>=</a:t>
            </a:r>
            <a:r>
              <a:rPr lang="fr-FR" dirty="0" err="1" smtClean="0"/>
              <a:t>Files.Identifiant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11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Démarche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1988840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R"/>
            </a:pPr>
            <a:r>
              <a:rPr lang="fr-FR" dirty="0" smtClean="0"/>
              <a:t>Organisation équipe </a:t>
            </a:r>
            <a:r>
              <a:rPr lang="fr-FR" dirty="0" smtClean="0">
                <a:sym typeface="Wingdings" panose="05000000000000000000" pitchFamily="2" charset="2"/>
              </a:rPr>
              <a:t> suivre </a:t>
            </a:r>
            <a:r>
              <a:rPr lang="fr-FR" dirty="0">
                <a:sym typeface="Wingdings" panose="05000000000000000000" pitchFamily="2" charset="2"/>
              </a:rPr>
              <a:t>les user </a:t>
            </a:r>
            <a:r>
              <a:rPr lang="fr-FR" dirty="0" smtClean="0">
                <a:sym typeface="Wingdings" panose="05000000000000000000" pitchFamily="2" charset="2"/>
              </a:rPr>
              <a:t>stories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Organisation projet </a:t>
            </a:r>
            <a:r>
              <a:rPr lang="fr-FR" dirty="0" smtClean="0">
                <a:sym typeface="Wingdings" panose="05000000000000000000" pitchFamily="2" charset="2"/>
              </a:rPr>
              <a:t> suivre les user stories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Les tâches</a:t>
            </a:r>
          </a:p>
          <a:p>
            <a:pPr marL="342900" indent="-342900">
              <a:buAutoNum type="alphaLcParenR"/>
            </a:pPr>
            <a:r>
              <a:rPr lang="fr-FR" dirty="0" smtClean="0"/>
              <a:t>Les outils</a:t>
            </a:r>
          </a:p>
          <a:p>
            <a:pPr marL="342900" indent="-342900">
              <a:buAutoNum type="alphaLcParenR"/>
            </a:pPr>
            <a:r>
              <a:rPr lang="fr-FR" dirty="0" smtClean="0"/>
              <a:t>Le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</TotalTime>
  <Words>271</Words>
  <Application>Microsoft Office PowerPoint</Application>
  <PresentationFormat>Affichage à l'écran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Technique</vt:lpstr>
      <vt:lpstr>Présentation PowerPoint</vt:lpstr>
      <vt:lpstr>Plan de la présentation</vt:lpstr>
      <vt:lpstr>I - Contexte et objectifs produit</vt:lpstr>
      <vt:lpstr>II - Conception version finale</vt:lpstr>
      <vt:lpstr>II - Conception version finale</vt:lpstr>
      <vt:lpstr>II - Conception version finale</vt:lpstr>
      <vt:lpstr>II - Conception version finale</vt:lpstr>
      <vt:lpstr>II - Conception version finale</vt:lpstr>
      <vt:lpstr>III – Démarche projet</vt:lpstr>
      <vt:lpstr>IV – Démonstration</vt:lpstr>
      <vt:lpstr>V – Retour critique /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Alicia</dc:creator>
  <cp:lastModifiedBy>fadoua chaibi</cp:lastModifiedBy>
  <cp:revision>9</cp:revision>
  <dcterms:created xsi:type="dcterms:W3CDTF">2014-12-30T09:53:41Z</dcterms:created>
  <dcterms:modified xsi:type="dcterms:W3CDTF">2015-01-10T14:31:37Z</dcterms:modified>
</cp:coreProperties>
</file>