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8" r:id="rId10"/>
    <p:sldId id="267" r:id="rId11"/>
    <p:sldId id="269" r:id="rId12"/>
    <p:sldId id="260" r:id="rId13"/>
    <p:sldId id="261" r:id="rId14"/>
    <p:sldId id="262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09/01/2015</a:t>
            </a:fld>
            <a:endParaRPr lang="fr-BE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09/01/2015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09/01/2015</a:t>
            </a:fld>
            <a:endParaRPr lang="fr-BE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09/01/2015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09/01/2015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09/01/2015</a:t>
            </a:fld>
            <a:endParaRPr lang="fr-BE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71600" y="476672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Soutenance de projet informatique de parcours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547664" y="1988840"/>
            <a:ext cx="56166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Biamino</a:t>
            </a:r>
            <a:r>
              <a:rPr lang="fr-FR" dirty="0" smtClean="0"/>
              <a:t> Nicolas</a:t>
            </a:r>
          </a:p>
          <a:p>
            <a:r>
              <a:rPr lang="fr-FR" dirty="0" err="1" smtClean="0"/>
              <a:t>Chaibi</a:t>
            </a:r>
            <a:r>
              <a:rPr lang="fr-FR" dirty="0" smtClean="0"/>
              <a:t> Fadoua</a:t>
            </a:r>
          </a:p>
          <a:p>
            <a:r>
              <a:rPr lang="fr-FR" dirty="0" err="1" smtClean="0"/>
              <a:t>Labraimi</a:t>
            </a:r>
            <a:r>
              <a:rPr lang="fr-FR" dirty="0" smtClean="0"/>
              <a:t> Hamza</a:t>
            </a:r>
          </a:p>
          <a:p>
            <a:r>
              <a:rPr lang="fr-FR" dirty="0" smtClean="0"/>
              <a:t>Majid Zineb</a:t>
            </a:r>
          </a:p>
          <a:p>
            <a:r>
              <a:rPr lang="fr-FR" dirty="0" err="1" smtClean="0"/>
              <a:t>Taphanel</a:t>
            </a:r>
            <a:r>
              <a:rPr lang="fr-FR" dirty="0" smtClean="0"/>
              <a:t> Alicia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6740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57200" y="274638"/>
            <a:ext cx="8147248" cy="1143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Création d'un interface graphique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99592" y="119675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Evolution avec des onglets : Les Trends et les sauvegardes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24" y="1760595"/>
            <a:ext cx="7405200" cy="481338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331640" y="3861048"/>
            <a:ext cx="1296144" cy="576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Fichiers sauvés</a:t>
            </a:r>
            <a:endParaRPr lang="fr-FR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72934" y="4345962"/>
            <a:ext cx="1598083" cy="7102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Option suppression</a:t>
            </a:r>
            <a:endParaRPr lang="fr-FR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41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57200" y="274638"/>
            <a:ext cx="8147248" cy="1143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Création d'un interface graphique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99592" y="119675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Ajout d’une fenêtre Administrateur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5" b="-1"/>
          <a:stretch/>
        </p:blipFill>
        <p:spPr>
          <a:xfrm>
            <a:off x="5182732" y="2232596"/>
            <a:ext cx="3797300" cy="438336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183656"/>
            <a:ext cx="3810000" cy="44323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57200" y="1700808"/>
            <a:ext cx="325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Première version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353744" y="1763524"/>
            <a:ext cx="325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Version finale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61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III – Démarche projet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971600" y="1988840"/>
            <a:ext cx="6696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lphaLcParenR"/>
            </a:pPr>
            <a:r>
              <a:rPr lang="fr-FR" dirty="0" smtClean="0"/>
              <a:t>Organisation équipe </a:t>
            </a:r>
            <a:r>
              <a:rPr lang="fr-FR" dirty="0" smtClean="0">
                <a:sym typeface="Wingdings" panose="05000000000000000000" pitchFamily="2" charset="2"/>
              </a:rPr>
              <a:t> suivre </a:t>
            </a:r>
            <a:r>
              <a:rPr lang="fr-FR" dirty="0">
                <a:sym typeface="Wingdings" panose="05000000000000000000" pitchFamily="2" charset="2"/>
              </a:rPr>
              <a:t>les user </a:t>
            </a:r>
            <a:r>
              <a:rPr lang="fr-FR" dirty="0" smtClean="0">
                <a:sym typeface="Wingdings" panose="05000000000000000000" pitchFamily="2" charset="2"/>
              </a:rPr>
              <a:t>stories</a:t>
            </a:r>
            <a:endParaRPr lang="fr-FR" dirty="0" smtClean="0"/>
          </a:p>
          <a:p>
            <a:pPr marL="342900" indent="-342900">
              <a:buAutoNum type="alphaLcParenR"/>
            </a:pPr>
            <a:r>
              <a:rPr lang="fr-FR" dirty="0" smtClean="0"/>
              <a:t>Organisation projet </a:t>
            </a:r>
            <a:r>
              <a:rPr lang="fr-FR" dirty="0" smtClean="0">
                <a:sym typeface="Wingdings" panose="05000000000000000000" pitchFamily="2" charset="2"/>
              </a:rPr>
              <a:t> suivre les user stories</a:t>
            </a:r>
            <a:endParaRPr lang="fr-FR" dirty="0" smtClean="0"/>
          </a:p>
          <a:p>
            <a:pPr marL="342900" indent="-342900">
              <a:buAutoNum type="alphaLcParenR"/>
            </a:pPr>
            <a:r>
              <a:rPr lang="fr-FR" dirty="0" smtClean="0"/>
              <a:t>Les tâches</a:t>
            </a:r>
          </a:p>
          <a:p>
            <a:pPr marL="342900" indent="-342900">
              <a:buAutoNum type="alphaLcParenR"/>
            </a:pPr>
            <a:r>
              <a:rPr lang="fr-FR" dirty="0" smtClean="0"/>
              <a:t>Les outils</a:t>
            </a:r>
          </a:p>
          <a:p>
            <a:pPr marL="342900" indent="-342900">
              <a:buAutoNum type="alphaLcParenR"/>
            </a:pPr>
            <a:r>
              <a:rPr lang="fr-FR" dirty="0" smtClean="0"/>
              <a:t>Le temps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334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IV – Démonstration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891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V – Retour critique / feedback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504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de la présentation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95536" y="1772816"/>
            <a:ext cx="7560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 – Contexte et objectifs</a:t>
            </a:r>
          </a:p>
          <a:p>
            <a:r>
              <a:rPr lang="fr-FR" dirty="0" smtClean="0"/>
              <a:t>II – Conception de la version finale</a:t>
            </a:r>
          </a:p>
          <a:p>
            <a:r>
              <a:rPr lang="fr-FR" dirty="0" smtClean="0"/>
              <a:t>III – Démarche projet</a:t>
            </a:r>
          </a:p>
          <a:p>
            <a:r>
              <a:rPr lang="fr-FR" dirty="0" smtClean="0"/>
              <a:t>IV – Démonstration du logiciel</a:t>
            </a:r>
          </a:p>
          <a:p>
            <a:r>
              <a:rPr lang="fr-FR" dirty="0" smtClean="0"/>
              <a:t>V – Retour critique / feedback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958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 - Contexte et objectifs produit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172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 - Conception version finale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475656" y="1772816"/>
            <a:ext cx="5472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fr-FR" dirty="0" smtClean="0"/>
              <a:t>UML de base (</a:t>
            </a:r>
            <a:r>
              <a:rPr lang="fr-FR" dirty="0" err="1" smtClean="0"/>
              <a:t>intgraph</a:t>
            </a:r>
            <a:r>
              <a:rPr lang="fr-FR" dirty="0" smtClean="0"/>
              <a:t> + </a:t>
            </a:r>
            <a:r>
              <a:rPr lang="fr-FR" dirty="0" err="1" smtClean="0"/>
              <a:t>trendsImport</a:t>
            </a:r>
            <a:r>
              <a:rPr lang="fr-FR" dirty="0" smtClean="0"/>
              <a:t>)</a:t>
            </a:r>
          </a:p>
          <a:p>
            <a:pPr marL="342900" indent="-342900">
              <a:buAutoNum type="alphaLcParenR"/>
            </a:pPr>
            <a:r>
              <a:rPr lang="fr-FR" dirty="0" err="1" smtClean="0"/>
              <a:t>Blabla</a:t>
            </a:r>
            <a:r>
              <a:rPr lang="fr-FR" dirty="0" smtClean="0"/>
              <a:t> user stories</a:t>
            </a:r>
          </a:p>
          <a:p>
            <a:pPr marL="342900" indent="-342900">
              <a:buAutoNum type="alphaLcParenR"/>
            </a:pPr>
            <a:r>
              <a:rPr lang="fr-FR" dirty="0" smtClean="0"/>
              <a:t>Evolution du bordel graphique</a:t>
            </a:r>
          </a:p>
          <a:p>
            <a:pPr marL="342900" indent="-342900">
              <a:buAutoNum type="alphaLcParenR"/>
            </a:pPr>
            <a:r>
              <a:rPr lang="fr-FR" dirty="0" err="1" smtClean="0"/>
              <a:t>Finalelment</a:t>
            </a:r>
            <a:r>
              <a:rPr lang="fr-FR" dirty="0" smtClean="0"/>
              <a:t> notre UML à cette tête</a:t>
            </a:r>
          </a:p>
          <a:p>
            <a:pPr marL="342900" indent="-342900">
              <a:buAutoNum type="alphaLcParenR"/>
            </a:pPr>
            <a:r>
              <a:rPr lang="fr-FR" dirty="0" smtClean="0"/>
              <a:t>Les interactions entre nos classe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259632" y="3717032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fr-FR" dirty="0" smtClean="0"/>
              <a:t>Suivi des stories (d’abord, après, enfin)</a:t>
            </a:r>
          </a:p>
          <a:p>
            <a:pPr marL="342900" indent="-342900">
              <a:buAutoNum type="alphaLcParenR"/>
            </a:pPr>
            <a:r>
              <a:rPr lang="fr-FR" dirty="0" smtClean="0"/>
              <a:t>Les fils rouges pertinence, graphique, </a:t>
            </a:r>
            <a:r>
              <a:rPr lang="fr-FR" dirty="0" err="1" smtClean="0"/>
              <a:t>database</a:t>
            </a:r>
            <a:endParaRPr lang="fr-FR" dirty="0" smtClean="0"/>
          </a:p>
          <a:p>
            <a:pPr marL="342900" indent="-342900">
              <a:buAutoNum type="alphaLcParenR"/>
            </a:pPr>
            <a:r>
              <a:rPr lang="fr-FR" dirty="0" smtClean="0"/>
              <a:t>Soit nos interactions ici, soit détails technique au a)</a:t>
            </a:r>
          </a:p>
          <a:p>
            <a:pPr marL="342900" indent="-342900">
              <a:buAutoNum type="alphaLcParenR"/>
            </a:pPr>
            <a:r>
              <a:rPr lang="fr-FR" dirty="0" smtClean="0"/>
              <a:t>On pourra faire ça (annonce démo??)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477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36576" indent="0">
              <a:buNone/>
            </a:pPr>
            <a:r>
              <a:rPr lang="fr-FR" dirty="0"/>
              <a:t> a) </a:t>
            </a:r>
            <a:r>
              <a:rPr lang="fr-FR" dirty="0" err="1"/>
              <a:t>Users</a:t>
            </a:r>
            <a:r>
              <a:rPr lang="fr-FR" dirty="0"/>
              <a:t> Stories</a:t>
            </a:r>
          </a:p>
          <a:p>
            <a:pPr marL="36576" indent="0">
              <a:buNone/>
            </a:pPr>
            <a:r>
              <a:rPr lang="fr-FR" dirty="0"/>
              <a:t>	-Stories + détails exigence (rapide)</a:t>
            </a:r>
          </a:p>
          <a:p>
            <a:pPr marL="36576" indent="0">
              <a:buNone/>
            </a:pPr>
            <a:r>
              <a:rPr lang="fr-FR" dirty="0"/>
              <a:t>   b) Solution choisies</a:t>
            </a:r>
          </a:p>
          <a:p>
            <a:pPr marL="36576" indent="0">
              <a:buNone/>
            </a:pPr>
            <a:r>
              <a:rPr lang="fr-FR" dirty="0"/>
              <a:t>	-mise en place d'une base de donnée</a:t>
            </a:r>
          </a:p>
          <a:p>
            <a:pPr marL="36576" indent="0">
              <a:buNone/>
            </a:pPr>
            <a:r>
              <a:rPr lang="fr-FR" dirty="0"/>
              <a:t>	-Création d'un interface graphique</a:t>
            </a:r>
          </a:p>
          <a:p>
            <a:pPr marL="36576" indent="0">
              <a:buNone/>
            </a:pPr>
            <a:r>
              <a:rPr lang="fr-FR" dirty="0"/>
              <a:t>	-Utilisation d'api Bing/Twitter</a:t>
            </a:r>
          </a:p>
          <a:p>
            <a:pPr marL="36576" indent="0">
              <a:buNone/>
            </a:pPr>
            <a:r>
              <a:rPr lang="fr-FR" dirty="0"/>
              <a:t>   c) Détails techniques</a:t>
            </a:r>
          </a:p>
          <a:p>
            <a:pPr marL="36576" indent="0">
              <a:buNone/>
            </a:pPr>
            <a:r>
              <a:rPr lang="fr-FR" dirty="0"/>
              <a:t>	-classes/méthodes</a:t>
            </a:r>
          </a:p>
          <a:p>
            <a:pPr marL="36576" indent="0">
              <a:buNone/>
            </a:pPr>
            <a:r>
              <a:rPr lang="fr-FR" dirty="0"/>
              <a:t>	-Interactions des classes</a:t>
            </a:r>
          </a:p>
          <a:p>
            <a:pPr marL="36576" indent="0">
              <a:buNone/>
            </a:pPr>
            <a:r>
              <a:rPr lang="fr-FR" dirty="0"/>
              <a:t>	-Explication des traitement de </a:t>
            </a:r>
            <a:r>
              <a:rPr lang="fr-FR" dirty="0" err="1"/>
              <a:t>requetes</a:t>
            </a:r>
            <a:r>
              <a:rPr lang="fr-FR" dirty="0"/>
              <a:t> Bing et Twitter</a:t>
            </a:r>
          </a:p>
          <a:p>
            <a:pPr marL="36576" indent="0">
              <a:buNone/>
            </a:pPr>
            <a:r>
              <a:rPr lang="fr-FR" dirty="0"/>
              <a:t>   d) Graphes de synthèse</a:t>
            </a:r>
          </a:p>
          <a:p>
            <a:pPr marL="36576" indent="0">
              <a:buNone/>
            </a:pPr>
            <a:r>
              <a:rPr lang="fr-FR" dirty="0"/>
              <a:t>	-Graphe de structure</a:t>
            </a:r>
          </a:p>
          <a:p>
            <a:pPr marL="36576" indent="0">
              <a:buNone/>
            </a:pPr>
            <a:r>
              <a:rPr lang="fr-FR" dirty="0"/>
              <a:t>	-Graphe </a:t>
            </a:r>
            <a:r>
              <a:rPr lang="fr-FR" dirty="0" err="1"/>
              <a:t>séquenciel</a:t>
            </a:r>
            <a:r>
              <a:rPr lang="fr-FR" dirty="0"/>
              <a:t> pour les différentes utilisations du logiciel (recherche de trends /recherche de news/sauvegarde d'article)</a:t>
            </a:r>
          </a:p>
          <a:p>
            <a:pPr marL="36576" indent="0">
              <a:buNone/>
            </a:pPr>
            <a:r>
              <a:rPr lang="fr-FR" dirty="0"/>
              <a:t>   e)Elargissement</a:t>
            </a:r>
          </a:p>
          <a:p>
            <a:pPr marL="36576" indent="0">
              <a:buNone/>
            </a:pPr>
            <a:r>
              <a:rPr lang="fr-FR" dirty="0"/>
              <a:t>	-Conclusion sur les solutions utilisées, (les pertinentes, les peu pertinentes, les à-faire/a-refaire)</a:t>
            </a:r>
          </a:p>
          <a:p>
            <a:pPr marL="36576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598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Création d'un interface graphique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971600" y="2204864"/>
            <a:ext cx="741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Interface graphique réduite au minimum une </a:t>
            </a:r>
            <a:r>
              <a:rPr lang="fr-FR" dirty="0" err="1" smtClean="0"/>
              <a:t>Jlist</a:t>
            </a:r>
            <a:r>
              <a:rPr lang="fr-FR" dirty="0" smtClean="0"/>
              <a:t> dans un cadre gris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Dernière itération </a:t>
            </a:r>
            <a:r>
              <a:rPr lang="fr-FR" dirty="0" smtClean="0">
                <a:sym typeface="Wingdings" panose="05000000000000000000" pitchFamily="2" charset="2"/>
              </a:rPr>
              <a:t> interface graphique agréable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fr-FR" dirty="0" smtClean="0">
                <a:sym typeface="Wingdings" panose="05000000000000000000" pitchFamily="2" charset="2"/>
              </a:rPr>
              <a:t>Image de fond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fr-FR" dirty="0" smtClean="0">
                <a:sym typeface="Wingdings" panose="05000000000000000000" pitchFamily="2" charset="2"/>
              </a:rPr>
              <a:t>Logo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fr-FR" dirty="0" smtClean="0">
                <a:sym typeface="Wingdings" panose="05000000000000000000" pitchFamily="2" charset="2"/>
              </a:rPr>
              <a:t>Thème couleurs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506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57200" y="274638"/>
            <a:ext cx="8147248" cy="1143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Création d'un interface graphique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99592" y="119675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Un premier panneau simple sous forme </a:t>
            </a:r>
            <a:r>
              <a:rPr lang="fr-FR" dirty="0" err="1" smtClean="0"/>
              <a:t>BordeLayout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227293"/>
            <a:ext cx="6169260" cy="40100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Connecteur droit 6"/>
          <p:cNvCxnSpPr/>
          <p:nvPr/>
        </p:nvCxnSpPr>
        <p:spPr>
          <a:xfrm>
            <a:off x="899592" y="2564904"/>
            <a:ext cx="734481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743862" y="6021288"/>
            <a:ext cx="734481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915816" y="1998132"/>
            <a:ext cx="0" cy="473261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07504" y="4232302"/>
            <a:ext cx="9361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/>
              <a:t>Jlist</a:t>
            </a:r>
            <a:endParaRPr lang="fr-FR" dirty="0" smtClean="0"/>
          </a:p>
        </p:txBody>
      </p:sp>
      <p:sp>
        <p:nvSpPr>
          <p:cNvPr id="14" name="ZoneTexte 13"/>
          <p:cNvSpPr txBox="1"/>
          <p:nvPr/>
        </p:nvSpPr>
        <p:spPr>
          <a:xfrm>
            <a:off x="7164973" y="1490300"/>
            <a:ext cx="184741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/>
              <a:t>Jlabel</a:t>
            </a:r>
            <a:r>
              <a:rPr lang="fr-FR" dirty="0" smtClean="0"/>
              <a:t>, </a:t>
            </a:r>
            <a:r>
              <a:rPr lang="fr-FR" dirty="0" err="1" smtClean="0"/>
              <a:t>Jbutton</a:t>
            </a:r>
            <a:r>
              <a:rPr lang="fr-FR" dirty="0" smtClean="0"/>
              <a:t>, </a:t>
            </a:r>
            <a:r>
              <a:rPr lang="fr-FR" dirty="0" err="1" smtClean="0"/>
              <a:t>JChoice</a:t>
            </a:r>
            <a:endParaRPr lang="fr-FR" dirty="0" smtClean="0"/>
          </a:p>
        </p:txBody>
      </p:sp>
      <p:cxnSp>
        <p:nvCxnSpPr>
          <p:cNvPr id="16" name="Connecteur droit avec flèche 15"/>
          <p:cNvCxnSpPr/>
          <p:nvPr/>
        </p:nvCxnSpPr>
        <p:spPr>
          <a:xfrm flipV="1">
            <a:off x="1043608" y="3861048"/>
            <a:ext cx="1152128" cy="37125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>
            <a:off x="6876256" y="2136631"/>
            <a:ext cx="288717" cy="42827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>
            <a:off x="7308304" y="2142148"/>
            <a:ext cx="1527147" cy="402315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80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12" y="1737203"/>
            <a:ext cx="7405855" cy="4831192"/>
          </a:xfrm>
          <a:prstGeom prst="rect">
            <a:avLst/>
          </a:prstGeom>
        </p:spPr>
      </p:pic>
      <p:sp>
        <p:nvSpPr>
          <p:cNvPr id="2" name="Titre 1"/>
          <p:cNvSpPr txBox="1">
            <a:spLocks/>
          </p:cNvSpPr>
          <p:nvPr/>
        </p:nvSpPr>
        <p:spPr>
          <a:xfrm>
            <a:off x="457200" y="274638"/>
            <a:ext cx="8147248" cy="1143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Création d'un interface graphique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99592" y="119675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Evolution avec des onglets : Les Trends et les sauvegardes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080408" y="2204864"/>
            <a:ext cx="7164000" cy="4212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044408" y="1988840"/>
            <a:ext cx="7272000" cy="453600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27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12" y="1737203"/>
            <a:ext cx="7405855" cy="4831192"/>
          </a:xfrm>
          <a:prstGeom prst="rect">
            <a:avLst/>
          </a:prstGeom>
        </p:spPr>
      </p:pic>
      <p:sp>
        <p:nvSpPr>
          <p:cNvPr id="2" name="Titre 1"/>
          <p:cNvSpPr txBox="1">
            <a:spLocks/>
          </p:cNvSpPr>
          <p:nvPr/>
        </p:nvSpPr>
        <p:spPr>
          <a:xfrm>
            <a:off x="457200" y="274638"/>
            <a:ext cx="8147248" cy="1143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Création d'un interface graphique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99592" y="119675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Evolution avec des onglets : Les Trends et les sauvegardes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331640" y="3861048"/>
            <a:ext cx="1296144" cy="576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Trends</a:t>
            </a:r>
            <a:endParaRPr lang="fr-FR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04048" y="5085184"/>
            <a:ext cx="1296144" cy="576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Articles Bing</a:t>
            </a:r>
            <a:endParaRPr lang="fr-FR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43006" y="5373216"/>
            <a:ext cx="1596033" cy="7093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Option sauvegarde</a:t>
            </a:r>
            <a:endParaRPr lang="fr-FR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43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qu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107</TotalTime>
  <Words>266</Words>
  <Application>Microsoft Office PowerPoint</Application>
  <PresentationFormat>Affichage à l'écran (4:3)</PresentationFormat>
  <Paragraphs>72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Technique</vt:lpstr>
      <vt:lpstr>Présentation PowerPoint</vt:lpstr>
      <vt:lpstr>Plan de la présentation</vt:lpstr>
      <vt:lpstr>I - Contexte et objectifs produit</vt:lpstr>
      <vt:lpstr>II - Conception version finale</vt:lpstr>
      <vt:lpstr>Présentation PowerPoint</vt:lpstr>
      <vt:lpstr>Création d'un interface graphique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III – Démarche projet</vt:lpstr>
      <vt:lpstr>IV – Démonstration</vt:lpstr>
      <vt:lpstr>V – Retour critique / feedback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Alicia</dc:creator>
  <cp:lastModifiedBy>Alicia</cp:lastModifiedBy>
  <cp:revision>16</cp:revision>
  <dcterms:created xsi:type="dcterms:W3CDTF">2014-12-30T09:53:41Z</dcterms:created>
  <dcterms:modified xsi:type="dcterms:W3CDTF">2015-01-09T16:23:47Z</dcterms:modified>
</cp:coreProperties>
</file>