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olors1.xml" ContentType="application/vnd.ms-office.chartcolorstyl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Default Extension="xlsx" ContentType="application/vnd.openxmlformats-officedocument.spreadsheetml.sheet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charts/style1.xml" ContentType="application/vnd.ms-office.chart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84" r:id="rId3"/>
    <p:sldId id="257" r:id="rId4"/>
    <p:sldId id="258" r:id="rId5"/>
    <p:sldId id="263" r:id="rId6"/>
    <p:sldId id="321" r:id="rId7"/>
    <p:sldId id="299" r:id="rId8"/>
    <p:sldId id="329" r:id="rId9"/>
    <p:sldId id="327" r:id="rId10"/>
    <p:sldId id="330" r:id="rId11"/>
    <p:sldId id="328" r:id="rId12"/>
    <p:sldId id="315" r:id="rId13"/>
    <p:sldId id="322" r:id="rId14"/>
    <p:sldId id="304" r:id="rId15"/>
    <p:sldId id="314" r:id="rId16"/>
    <p:sldId id="317" r:id="rId17"/>
    <p:sldId id="323" r:id="rId18"/>
    <p:sldId id="32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66ACDC"/>
    <a:srgbClr val="B2D5EE"/>
    <a:srgbClr val="153F5B"/>
    <a:srgbClr val="AAD1EC"/>
    <a:srgbClr val="2A80B9"/>
    <a:srgbClr val="C1392B"/>
    <a:srgbClr val="94BA41"/>
    <a:srgbClr val="F39712"/>
    <a:srgbClr val="FAFAFA"/>
    <a:srgbClr val="E4E4E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7353" autoAdjust="0"/>
    <p:restoredTop sz="92101" autoAdjust="0"/>
  </p:normalViewPr>
  <p:slideViewPr>
    <p:cSldViewPr snapToGrid="0">
      <p:cViewPr>
        <p:scale>
          <a:sx n="74" d="100"/>
          <a:sy n="74" d="100"/>
        </p:scale>
        <p:origin x="-89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8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IN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9"/>
          <c:dPt>
            <c:idx val="0"/>
            <c:spPr>
              <a:solidFill>
                <a:srgbClr val="153F5B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E84-4230-9CE3-1FBACEFF2B3D}"/>
              </c:ext>
            </c:extLst>
          </c:dPt>
          <c:dPt>
            <c:idx val="1"/>
            <c:explosion val="8"/>
            <c:spPr>
              <a:solidFill>
                <a:srgbClr val="B2D5EE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E84-4230-9CE3-1FBACEFF2B3D}"/>
              </c:ext>
            </c:extLst>
          </c:dPt>
          <c:dPt>
            <c:idx val="2"/>
            <c:spPr>
              <a:solidFill>
                <a:srgbClr val="66ACDC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9E84-4230-9CE3-1FBACEFF2B3D}"/>
              </c:ext>
            </c:extLst>
          </c:dPt>
          <c:dPt>
            <c:idx val="3"/>
            <c:spPr>
              <a:solidFill>
                <a:srgbClr val="2A80B9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9E84-4230-9CE3-1FBACEFF2B3D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9E84-4230-9CE3-1FBACEFF2B3D}"/>
            </c:ext>
          </c:extLst>
        </c:ser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IN"/>
  <c:chart>
    <c:autoTitleDeleted val="1"/>
    <c:plotArea>
      <c:layout/>
      <c:doughnutChart>
        <c:varyColors val="1"/>
        <c:firstSliceAng val="0"/>
        <c:holeSize val="90"/>
      </c:doughnutChart>
      <c:spPr>
        <a:noFill/>
        <a:ln w="25400">
          <a:noFill/>
        </a:ln>
      </c:spPr>
    </c:plotArea>
    <c:plotVisOnly val="1"/>
    <c:dispBlanksAs val="zero"/>
  </c:chart>
  <c:txPr>
    <a:bodyPr/>
    <a:lstStyle/>
    <a:p>
      <a:pPr>
        <a:defRPr sz="1800"/>
      </a:pPr>
      <a:endParaRPr lang="en-U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79A262-1300-466E-B2FF-6E220B5B56E2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A54859-E316-4201-AC7B-D280CD4721E2}">
      <dgm:prSet phldrT="[Text]"/>
      <dgm:spPr>
        <a:solidFill>
          <a:srgbClr val="B2D5EE"/>
        </a:solidFill>
        <a:ln>
          <a:noFill/>
        </a:ln>
      </dgm:spPr>
      <dgm:t>
        <a:bodyPr/>
        <a:lstStyle/>
        <a:p>
          <a:r>
            <a:rPr lang="en-US" dirty="0" smtClean="0"/>
            <a:t>Test monitoring</a:t>
          </a:r>
        </a:p>
      </dgm:t>
    </dgm:pt>
    <dgm:pt modelId="{58DD19E7-78A8-4D3B-8293-805BD0F67C37}">
      <dgm:prSet phldrT="[Text]" custT="1"/>
      <dgm:spPr>
        <a:solidFill>
          <a:srgbClr val="2A80B9"/>
        </a:solidFill>
        <a:ln>
          <a:noFill/>
        </a:ln>
      </dgm:spPr>
      <dgm:t>
        <a:bodyPr/>
        <a:lstStyle/>
        <a:p>
          <a:r>
            <a:rPr lang="en-US" sz="1400" dirty="0" smtClean="0"/>
            <a:t>Test generation </a:t>
          </a:r>
        </a:p>
        <a:p>
          <a:r>
            <a:rPr lang="en-US" sz="1400" dirty="0" smtClean="0"/>
            <a:t>&amp;</a:t>
          </a:r>
        </a:p>
        <a:p>
          <a:r>
            <a:rPr lang="en-US" sz="1400" dirty="0" smtClean="0"/>
            <a:t>Test Conduction </a:t>
          </a:r>
          <a:endParaRPr lang="en-US" sz="1400" b="1" dirty="0">
            <a:latin typeface="Source Sans Pro" panose="020B0503030403020204" pitchFamily="34" charset="0"/>
          </a:endParaRPr>
        </a:p>
      </dgm:t>
    </dgm:pt>
    <dgm:pt modelId="{1A58FD02-1B67-4629-A9D9-09AACA26E99B}" type="sibTrans" cxnId="{F14D2085-3C5C-4F10-A480-A5EE0CEDE538}">
      <dgm:prSet/>
      <dgm:spPr/>
      <dgm:t>
        <a:bodyPr/>
        <a:lstStyle/>
        <a:p>
          <a:endParaRPr lang="en-US"/>
        </a:p>
      </dgm:t>
    </dgm:pt>
    <dgm:pt modelId="{6B15A3E7-EC51-4084-916D-E95D44E17FFB}" type="parTrans" cxnId="{F14D2085-3C5C-4F10-A480-A5EE0CEDE538}">
      <dgm:prSet/>
      <dgm:spPr/>
      <dgm:t>
        <a:bodyPr/>
        <a:lstStyle/>
        <a:p>
          <a:endParaRPr lang="en-US"/>
        </a:p>
      </dgm:t>
    </dgm:pt>
    <dgm:pt modelId="{878693D0-1302-4182-96AE-AD48F8ACFFB7}" type="sibTrans" cxnId="{0BBC2286-3A98-48EB-AC83-0FF0892E607E}">
      <dgm:prSet/>
      <dgm:spPr/>
      <dgm:t>
        <a:bodyPr/>
        <a:lstStyle/>
        <a:p>
          <a:endParaRPr lang="en-US"/>
        </a:p>
      </dgm:t>
    </dgm:pt>
    <dgm:pt modelId="{BBBC5A95-57B2-4CBD-A15E-39AE4204E832}" type="parTrans" cxnId="{0BBC2286-3A98-48EB-AC83-0FF0892E607E}">
      <dgm:prSet/>
      <dgm:spPr/>
      <dgm:t>
        <a:bodyPr/>
        <a:lstStyle/>
        <a:p>
          <a:endParaRPr lang="en-US"/>
        </a:p>
      </dgm:t>
    </dgm:pt>
    <dgm:pt modelId="{9F151D27-B041-41F0-BE5C-DD41E6ABF15D}">
      <dgm:prSet phldrT="[Text]"/>
      <dgm:spPr>
        <a:solidFill>
          <a:srgbClr val="66ACDC"/>
        </a:solidFill>
        <a:ln>
          <a:noFill/>
        </a:ln>
      </dgm:spPr>
      <dgm:t>
        <a:bodyPr/>
        <a:lstStyle/>
        <a:p>
          <a:r>
            <a:rPr lang="en-US" dirty="0" smtClean="0"/>
            <a:t>Test comparison</a:t>
          </a:r>
          <a:endParaRPr lang="en-US" dirty="0"/>
        </a:p>
      </dgm:t>
    </dgm:pt>
    <dgm:pt modelId="{A249FC3D-FF06-42B6-B21A-A6271D76FB90}" type="sibTrans" cxnId="{2A0DBA06-7611-448E-96EE-03BC1837C1C6}">
      <dgm:prSet/>
      <dgm:spPr/>
      <dgm:t>
        <a:bodyPr/>
        <a:lstStyle/>
        <a:p>
          <a:endParaRPr lang="en-US"/>
        </a:p>
      </dgm:t>
    </dgm:pt>
    <dgm:pt modelId="{5D1A1F5D-967B-4585-9952-A0B0BED7D118}" type="parTrans" cxnId="{2A0DBA06-7611-448E-96EE-03BC1837C1C6}">
      <dgm:prSet/>
      <dgm:spPr/>
      <dgm:t>
        <a:bodyPr/>
        <a:lstStyle/>
        <a:p>
          <a:endParaRPr lang="en-US"/>
        </a:p>
      </dgm:t>
    </dgm:pt>
    <dgm:pt modelId="{DD9D36CB-36A6-4359-AE43-81E6F465D5FC}" type="pres">
      <dgm:prSet presAssocID="{0679A262-1300-466E-B2FF-6E220B5B56E2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FD7CA7FA-045A-4803-A389-C6F23CAFE8AF}" type="pres">
      <dgm:prSet presAssocID="{58DD19E7-78A8-4D3B-8293-805BD0F67C37}" presName="Parent" presStyleLbl="node0" presStyleIdx="0" presStyleCnt="1" custScaleX="57542" custScaleY="57542" custLinFactNeighborX="1706" custLinFactNeighborY="869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F098C75A-5A5F-4981-8E9B-F82E9BA92D11}" type="pres">
      <dgm:prSet presAssocID="{58DD19E7-78A8-4D3B-8293-805BD0F67C37}" presName="Accent1" presStyleLbl="node1" presStyleIdx="0" presStyleCnt="13" custScaleX="362224" custScaleY="362225" custLinFactX="-200000" custLinFactY="57123" custLinFactNeighborX="-278463" custLinFactNeighborY="100000"/>
      <dgm:spPr>
        <a:solidFill>
          <a:schemeClr val="tx1">
            <a:lumMod val="65000"/>
            <a:lumOff val="35000"/>
          </a:schemeClr>
        </a:solidFill>
        <a:ln>
          <a:noFill/>
        </a:ln>
      </dgm:spPr>
    </dgm:pt>
    <dgm:pt modelId="{99ACC71A-952A-45BD-9E6E-8F8B4CE23838}" type="pres">
      <dgm:prSet presAssocID="{58DD19E7-78A8-4D3B-8293-805BD0F67C37}" presName="Accent2" presStyleLbl="node1" presStyleIdx="1" presStyleCnt="13" custLinFactX="-250388" custLinFactY="-400000" custLinFactNeighborX="-300000" custLinFactNeighborY="-435568"/>
      <dgm:spPr>
        <a:noFill/>
        <a:ln>
          <a:noFill/>
        </a:ln>
      </dgm:spPr>
    </dgm:pt>
    <dgm:pt modelId="{BE9DD3C1-8625-4E6E-B8F6-1201B071EB85}" type="pres">
      <dgm:prSet presAssocID="{58DD19E7-78A8-4D3B-8293-805BD0F67C37}" presName="Accent3" presStyleLbl="node1" presStyleIdx="2" presStyleCnt="13" custScaleX="424612" custScaleY="424609" custLinFactX="-100000" custLinFactY="200000" custLinFactNeighborX="-105495" custLinFactNeighborY="238346"/>
      <dgm:spPr>
        <a:solidFill>
          <a:srgbClr val="153F5B"/>
        </a:solidFill>
        <a:ln>
          <a:noFill/>
        </a:ln>
      </dgm:spPr>
      <dgm:t>
        <a:bodyPr/>
        <a:lstStyle/>
        <a:p>
          <a:endParaRPr lang="en-US"/>
        </a:p>
      </dgm:t>
    </dgm:pt>
    <dgm:pt modelId="{7D6D5821-D340-4ED6-AAE5-14D0E91C48F7}" type="pres">
      <dgm:prSet presAssocID="{58DD19E7-78A8-4D3B-8293-805BD0F67C37}" presName="Accent4" presStyleLbl="node1" presStyleIdx="3" presStyleCnt="13" custLinFactX="269317" custLinFactNeighborX="300000" custLinFactNeighborY="-36713"/>
      <dgm:spPr>
        <a:noFill/>
        <a:ln>
          <a:noFill/>
        </a:ln>
      </dgm:spPr>
    </dgm:pt>
    <dgm:pt modelId="{095864FE-B5B9-4F45-884B-8BA07BF3399D}" type="pres">
      <dgm:prSet presAssocID="{58DD19E7-78A8-4D3B-8293-805BD0F67C37}" presName="Accent5" presStyleLbl="node1" presStyleIdx="4" presStyleCnt="13" custLinFactX="500000" custLinFactY="-99458" custLinFactNeighborX="552212" custLinFactNeighborY="-100000"/>
      <dgm:spPr>
        <a:noFill/>
      </dgm:spPr>
    </dgm:pt>
    <dgm:pt modelId="{3FF49881-6B69-4A01-A69C-59AED6333806}" type="pres">
      <dgm:prSet presAssocID="{58DD19E7-78A8-4D3B-8293-805BD0F67C37}" presName="Accent6" presStyleLbl="node1" presStyleIdx="5" presStyleCnt="13" custLinFactX="-99651" custLinFactY="-300799" custLinFactNeighborX="-100000" custLinFactNeighborY="-400000"/>
      <dgm:spPr>
        <a:noFill/>
        <a:ln>
          <a:noFill/>
        </a:ln>
      </dgm:spPr>
    </dgm:pt>
    <dgm:pt modelId="{1DB1A7FC-D704-414E-9D5D-3AFFA65FF4DB}" type="pres">
      <dgm:prSet presAssocID="{6EA54859-E316-4201-AC7B-D280CD4721E2}" presName="Child1" presStyleLbl="node1" presStyleIdx="6" presStyleCnt="13" custScaleX="115489" custScaleY="115489" custLinFactX="100000" custLinFactNeighborX="189776" custLinFactNeighborY="-5046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DA94BB0-5C1E-4D8B-B1C6-71740C8C71E8}" type="pres">
      <dgm:prSet presAssocID="{6EA54859-E316-4201-AC7B-D280CD4721E2}" presName="Accent7" presStyleCnt="0"/>
      <dgm:spPr/>
    </dgm:pt>
    <dgm:pt modelId="{9EBA1286-AD4C-4AB0-8A7F-759C28A8B5C5}" type="pres">
      <dgm:prSet presAssocID="{6EA54859-E316-4201-AC7B-D280CD4721E2}" presName="AccentHold1" presStyleLbl="node1" presStyleIdx="7" presStyleCnt="13" custLinFactY="-13308" custLinFactNeighborX="-70175" custLinFactNeighborY="-100000"/>
      <dgm:spPr>
        <a:noFill/>
        <a:ln>
          <a:noFill/>
        </a:ln>
      </dgm:spPr>
    </dgm:pt>
    <dgm:pt modelId="{6AE993DF-671B-4764-9C40-E6FB8F0385A2}" type="pres">
      <dgm:prSet presAssocID="{6EA54859-E316-4201-AC7B-D280CD4721E2}" presName="Accent8" presStyleCnt="0"/>
      <dgm:spPr/>
    </dgm:pt>
    <dgm:pt modelId="{73365283-88AC-4529-9272-81DB32EF796B}" type="pres">
      <dgm:prSet presAssocID="{6EA54859-E316-4201-AC7B-D280CD4721E2}" presName="AccentHold2" presStyleLbl="node1" presStyleIdx="8" presStyleCnt="13" custLinFactX="227086" custLinFactY="-200000" custLinFactNeighborX="300000" custLinFactNeighborY="-203663"/>
      <dgm:spPr>
        <a:solidFill>
          <a:schemeClr val="bg1"/>
        </a:solidFill>
        <a:ln>
          <a:solidFill>
            <a:srgbClr val="B2D5EE"/>
          </a:solidFill>
        </a:ln>
      </dgm:spPr>
      <dgm:t>
        <a:bodyPr/>
        <a:lstStyle/>
        <a:p>
          <a:endParaRPr lang="en-US"/>
        </a:p>
      </dgm:t>
    </dgm:pt>
    <dgm:pt modelId="{BDB27396-1A4D-4F97-90C0-CE24FED240CD}" type="pres">
      <dgm:prSet presAssocID="{9F151D27-B041-41F0-BE5C-DD41E6ABF15D}" presName="Child2" presStyleLbl="node1" presStyleIdx="9" presStyleCnt="13" custLinFactX="-107222" custLinFactY="41463" custLinFactNeighborX="-200000" custLinFactNeighborY="1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38352FE-6A87-416D-8BA0-C3F45BEDD900}" type="pres">
      <dgm:prSet presAssocID="{9F151D27-B041-41F0-BE5C-DD41E6ABF15D}" presName="Accent9" presStyleCnt="0"/>
      <dgm:spPr/>
    </dgm:pt>
    <dgm:pt modelId="{5468A661-D505-48CB-898E-AC7B8AA91664}" type="pres">
      <dgm:prSet presAssocID="{9F151D27-B041-41F0-BE5C-DD41E6ABF15D}" presName="AccentHold1" presStyleLbl="node1" presStyleIdx="10" presStyleCnt="13" custFlipVert="1" custScaleX="58641" custScaleY="58641" custLinFactX="111934" custLinFactY="-143094" custLinFactNeighborX="200000" custLinFactNeighborY="-200000"/>
      <dgm:spPr>
        <a:noFill/>
        <a:ln>
          <a:noFill/>
        </a:ln>
      </dgm:spPr>
    </dgm:pt>
    <dgm:pt modelId="{CB4FB180-D0F7-4782-90D4-CB85E60235E3}" type="pres">
      <dgm:prSet presAssocID="{9F151D27-B041-41F0-BE5C-DD41E6ABF15D}" presName="Accent10" presStyleCnt="0"/>
      <dgm:spPr/>
    </dgm:pt>
    <dgm:pt modelId="{28BC9E61-5374-4D94-9337-D0EC4A630E2D}" type="pres">
      <dgm:prSet presAssocID="{9F151D27-B041-41F0-BE5C-DD41E6ABF15D}" presName="AccentHold2" presStyleLbl="node1" presStyleIdx="11" presStyleCnt="13" custLinFactX="701781" custLinFactY="-300000" custLinFactNeighborX="800000" custLinFactNeighborY="-303523"/>
      <dgm:spPr>
        <a:solidFill>
          <a:srgbClr val="B2D5EE"/>
        </a:solidFill>
        <a:ln>
          <a:noFill/>
        </a:ln>
      </dgm:spPr>
      <dgm:t>
        <a:bodyPr/>
        <a:lstStyle/>
        <a:p>
          <a:endParaRPr lang="en-US"/>
        </a:p>
      </dgm:t>
    </dgm:pt>
    <dgm:pt modelId="{F275957D-98C2-496E-A823-870529ED366C}" type="pres">
      <dgm:prSet presAssocID="{9F151D27-B041-41F0-BE5C-DD41E6ABF15D}" presName="Accent11" presStyleCnt="0"/>
      <dgm:spPr/>
    </dgm:pt>
    <dgm:pt modelId="{BB133670-7FF5-4534-B0F9-48F5D29D25BA}" type="pres">
      <dgm:prSet presAssocID="{9F151D27-B041-41F0-BE5C-DD41E6ABF15D}" presName="AccentHold3" presStyleLbl="node1" presStyleIdx="12" presStyleCnt="13" custLinFactX="-465876" custLinFactY="-464947" custLinFactNeighborX="-500000" custLinFactNeighborY="-500000"/>
      <dgm:spPr>
        <a:noFill/>
        <a:ln>
          <a:noFill/>
        </a:ln>
      </dgm:spPr>
    </dgm:pt>
  </dgm:ptLst>
  <dgm:cxnLst>
    <dgm:cxn modelId="{42F2164B-3EBA-46E6-8748-4FA5FFFF62A7}" type="presOf" srcId="{9F151D27-B041-41F0-BE5C-DD41E6ABF15D}" destId="{BDB27396-1A4D-4F97-90C0-CE24FED240CD}" srcOrd="0" destOrd="0" presId="urn:microsoft.com/office/officeart/2009/3/layout/CircleRelationship"/>
    <dgm:cxn modelId="{93199B59-37E3-459A-84BB-57BDC9DADC96}" type="presOf" srcId="{58DD19E7-78A8-4D3B-8293-805BD0F67C37}" destId="{FD7CA7FA-045A-4803-A389-C6F23CAFE8AF}" srcOrd="0" destOrd="0" presId="urn:microsoft.com/office/officeart/2009/3/layout/CircleRelationship"/>
    <dgm:cxn modelId="{0BBC2286-3A98-48EB-AC83-0FF0892E607E}" srcId="{58DD19E7-78A8-4D3B-8293-805BD0F67C37}" destId="{6EA54859-E316-4201-AC7B-D280CD4721E2}" srcOrd="0" destOrd="0" parTransId="{BBBC5A95-57B2-4CBD-A15E-39AE4204E832}" sibTransId="{878693D0-1302-4182-96AE-AD48F8ACFFB7}"/>
    <dgm:cxn modelId="{2A0DBA06-7611-448E-96EE-03BC1837C1C6}" srcId="{58DD19E7-78A8-4D3B-8293-805BD0F67C37}" destId="{9F151D27-B041-41F0-BE5C-DD41E6ABF15D}" srcOrd="1" destOrd="0" parTransId="{5D1A1F5D-967B-4585-9952-A0B0BED7D118}" sibTransId="{A249FC3D-FF06-42B6-B21A-A6271D76FB90}"/>
    <dgm:cxn modelId="{5AE7E654-EAC1-490D-96FB-2E6AAB9C7C74}" type="presOf" srcId="{0679A262-1300-466E-B2FF-6E220B5B56E2}" destId="{DD9D36CB-36A6-4359-AE43-81E6F465D5FC}" srcOrd="0" destOrd="0" presId="urn:microsoft.com/office/officeart/2009/3/layout/CircleRelationship"/>
    <dgm:cxn modelId="{F14D2085-3C5C-4F10-A480-A5EE0CEDE538}" srcId="{0679A262-1300-466E-B2FF-6E220B5B56E2}" destId="{58DD19E7-78A8-4D3B-8293-805BD0F67C37}" srcOrd="0" destOrd="0" parTransId="{6B15A3E7-EC51-4084-916D-E95D44E17FFB}" sibTransId="{1A58FD02-1B67-4629-A9D9-09AACA26E99B}"/>
    <dgm:cxn modelId="{176F0DA7-E283-46DF-9765-90CACF433EA7}" type="presOf" srcId="{6EA54859-E316-4201-AC7B-D280CD4721E2}" destId="{1DB1A7FC-D704-414E-9D5D-3AFFA65FF4DB}" srcOrd="0" destOrd="0" presId="urn:microsoft.com/office/officeart/2009/3/layout/CircleRelationship"/>
    <dgm:cxn modelId="{E73C79AC-FA34-4D36-AD56-61A353CA56DA}" type="presParOf" srcId="{DD9D36CB-36A6-4359-AE43-81E6F465D5FC}" destId="{FD7CA7FA-045A-4803-A389-C6F23CAFE8AF}" srcOrd="0" destOrd="0" presId="urn:microsoft.com/office/officeart/2009/3/layout/CircleRelationship"/>
    <dgm:cxn modelId="{517A5F53-BA86-4A54-A795-DEAA85BB426E}" type="presParOf" srcId="{DD9D36CB-36A6-4359-AE43-81E6F465D5FC}" destId="{F098C75A-5A5F-4981-8E9B-F82E9BA92D11}" srcOrd="1" destOrd="0" presId="urn:microsoft.com/office/officeart/2009/3/layout/CircleRelationship"/>
    <dgm:cxn modelId="{6725AF49-1CF2-4045-A5EE-468E79CDB825}" type="presParOf" srcId="{DD9D36CB-36A6-4359-AE43-81E6F465D5FC}" destId="{99ACC71A-952A-45BD-9E6E-8F8B4CE23838}" srcOrd="2" destOrd="0" presId="urn:microsoft.com/office/officeart/2009/3/layout/CircleRelationship"/>
    <dgm:cxn modelId="{62F3B2AE-7E7C-47C7-A601-BF38C60BEAB6}" type="presParOf" srcId="{DD9D36CB-36A6-4359-AE43-81E6F465D5FC}" destId="{BE9DD3C1-8625-4E6E-B8F6-1201B071EB85}" srcOrd="3" destOrd="0" presId="urn:microsoft.com/office/officeart/2009/3/layout/CircleRelationship"/>
    <dgm:cxn modelId="{9A4AC2B1-5DE9-46E1-85AE-7C692533EA1C}" type="presParOf" srcId="{DD9D36CB-36A6-4359-AE43-81E6F465D5FC}" destId="{7D6D5821-D340-4ED6-AAE5-14D0E91C48F7}" srcOrd="4" destOrd="0" presId="urn:microsoft.com/office/officeart/2009/3/layout/CircleRelationship"/>
    <dgm:cxn modelId="{997474FE-C391-4C32-98A3-2C69CC654EF9}" type="presParOf" srcId="{DD9D36CB-36A6-4359-AE43-81E6F465D5FC}" destId="{095864FE-B5B9-4F45-884B-8BA07BF3399D}" srcOrd="5" destOrd="0" presId="urn:microsoft.com/office/officeart/2009/3/layout/CircleRelationship"/>
    <dgm:cxn modelId="{3BDF0917-D663-4CBE-8B82-B28A7107117C}" type="presParOf" srcId="{DD9D36CB-36A6-4359-AE43-81E6F465D5FC}" destId="{3FF49881-6B69-4A01-A69C-59AED6333806}" srcOrd="6" destOrd="0" presId="urn:microsoft.com/office/officeart/2009/3/layout/CircleRelationship"/>
    <dgm:cxn modelId="{87FA3AFB-8D97-49B9-A3FD-C2956F05CE18}" type="presParOf" srcId="{DD9D36CB-36A6-4359-AE43-81E6F465D5FC}" destId="{1DB1A7FC-D704-414E-9D5D-3AFFA65FF4DB}" srcOrd="7" destOrd="0" presId="urn:microsoft.com/office/officeart/2009/3/layout/CircleRelationship"/>
    <dgm:cxn modelId="{37E75A92-3F13-44EE-B32C-09AAA823145A}" type="presParOf" srcId="{DD9D36CB-36A6-4359-AE43-81E6F465D5FC}" destId="{1DA94BB0-5C1E-4D8B-B1C6-71740C8C71E8}" srcOrd="8" destOrd="0" presId="urn:microsoft.com/office/officeart/2009/3/layout/CircleRelationship"/>
    <dgm:cxn modelId="{E9EB6416-5AD1-4C4F-A795-2ED5A0F8423E}" type="presParOf" srcId="{1DA94BB0-5C1E-4D8B-B1C6-71740C8C71E8}" destId="{9EBA1286-AD4C-4AB0-8A7F-759C28A8B5C5}" srcOrd="0" destOrd="0" presId="urn:microsoft.com/office/officeart/2009/3/layout/CircleRelationship"/>
    <dgm:cxn modelId="{7ABBED95-8DDA-4557-A7B7-5A059C3C5AF8}" type="presParOf" srcId="{DD9D36CB-36A6-4359-AE43-81E6F465D5FC}" destId="{6AE993DF-671B-4764-9C40-E6FB8F0385A2}" srcOrd="9" destOrd="0" presId="urn:microsoft.com/office/officeart/2009/3/layout/CircleRelationship"/>
    <dgm:cxn modelId="{5C4BBFBC-76B5-42CE-A1C7-D10765B0F438}" type="presParOf" srcId="{6AE993DF-671B-4764-9C40-E6FB8F0385A2}" destId="{73365283-88AC-4529-9272-81DB32EF796B}" srcOrd="0" destOrd="0" presId="urn:microsoft.com/office/officeart/2009/3/layout/CircleRelationship"/>
    <dgm:cxn modelId="{1F7D9065-F20E-410A-98AB-5C8EF01E4B3C}" type="presParOf" srcId="{DD9D36CB-36A6-4359-AE43-81E6F465D5FC}" destId="{BDB27396-1A4D-4F97-90C0-CE24FED240CD}" srcOrd="10" destOrd="0" presId="urn:microsoft.com/office/officeart/2009/3/layout/CircleRelationship"/>
    <dgm:cxn modelId="{0A608050-C0AA-4B96-BDD7-A58FD343A9B3}" type="presParOf" srcId="{DD9D36CB-36A6-4359-AE43-81E6F465D5FC}" destId="{A38352FE-6A87-416D-8BA0-C3F45BEDD900}" srcOrd="11" destOrd="0" presId="urn:microsoft.com/office/officeart/2009/3/layout/CircleRelationship"/>
    <dgm:cxn modelId="{B90BBAF5-65A1-4072-9A16-C534ABBC4F7F}" type="presParOf" srcId="{A38352FE-6A87-416D-8BA0-C3F45BEDD900}" destId="{5468A661-D505-48CB-898E-AC7B8AA91664}" srcOrd="0" destOrd="0" presId="urn:microsoft.com/office/officeart/2009/3/layout/CircleRelationship"/>
    <dgm:cxn modelId="{8EE3E08C-D73B-4CE7-95F7-707BC02ACF28}" type="presParOf" srcId="{DD9D36CB-36A6-4359-AE43-81E6F465D5FC}" destId="{CB4FB180-D0F7-4782-90D4-CB85E60235E3}" srcOrd="12" destOrd="0" presId="urn:microsoft.com/office/officeart/2009/3/layout/CircleRelationship"/>
    <dgm:cxn modelId="{45C52040-FCA5-4980-B46C-8CAEE07B97E8}" type="presParOf" srcId="{CB4FB180-D0F7-4782-90D4-CB85E60235E3}" destId="{28BC9E61-5374-4D94-9337-D0EC4A630E2D}" srcOrd="0" destOrd="0" presId="urn:microsoft.com/office/officeart/2009/3/layout/CircleRelationship"/>
    <dgm:cxn modelId="{5B628187-4EEF-4B47-BE89-65448034019C}" type="presParOf" srcId="{DD9D36CB-36A6-4359-AE43-81E6F465D5FC}" destId="{F275957D-98C2-496E-A823-870529ED366C}" srcOrd="13" destOrd="0" presId="urn:microsoft.com/office/officeart/2009/3/layout/CircleRelationship"/>
    <dgm:cxn modelId="{0B020402-D2A2-4031-B1B7-5C5F0A1CD5D5}" type="presParOf" srcId="{F275957D-98C2-496E-A823-870529ED366C}" destId="{BB133670-7FF5-4534-B0F9-48F5D29D25BA}" srcOrd="0" destOrd="0" presId="urn:microsoft.com/office/officeart/2009/3/layout/CircleRelationship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627054-3193-495C-AE16-D5ED9834D6D1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3C3E3F-960F-4F77-93B7-BB61FAFF8B2E}">
      <dgm:prSet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1200" dirty="0" smtClean="0">
              <a:latin typeface="Trebuchet MS" panose="020B0603020202020204" pitchFamily="34" charset="0"/>
            </a:rPr>
            <a:t>User Management</a:t>
          </a:r>
        </a:p>
      </dgm:t>
    </dgm:pt>
    <dgm:pt modelId="{92679379-40AA-4A1A-9C33-51B10089E2C0}" type="parTrans" cxnId="{711C9434-9EE1-435C-A600-1AD68ACA080E}">
      <dgm:prSet/>
      <dgm:spPr/>
      <dgm:t>
        <a:bodyPr/>
        <a:lstStyle/>
        <a:p>
          <a:endParaRPr lang="en-US"/>
        </a:p>
      </dgm:t>
    </dgm:pt>
    <dgm:pt modelId="{37B5CB6D-FB3E-4AC6-B3E3-D87381D05997}" type="sibTrans" cxnId="{711C9434-9EE1-435C-A600-1AD68ACA080E}">
      <dgm:prSet/>
      <dgm:spPr/>
      <dgm:t>
        <a:bodyPr/>
        <a:lstStyle/>
        <a:p>
          <a:endParaRPr lang="en-US"/>
        </a:p>
      </dgm:t>
    </dgm:pt>
    <dgm:pt modelId="{52F57DFB-0D74-4403-9B2D-B9303D677D9D}">
      <dgm:prSet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1200" dirty="0" smtClean="0">
              <a:latin typeface="Trebuchet MS" panose="020B0603020202020204" pitchFamily="34" charset="0"/>
            </a:rPr>
            <a:t>Test</a:t>
          </a:r>
        </a:p>
      </dgm:t>
    </dgm:pt>
    <dgm:pt modelId="{759661BA-1E1D-4CF1-A708-BEFB71A358FD}" type="parTrans" cxnId="{B713D4C8-4C3D-40F2-AA2A-741505528E93}">
      <dgm:prSet/>
      <dgm:spPr/>
      <dgm:t>
        <a:bodyPr/>
        <a:lstStyle/>
        <a:p>
          <a:endParaRPr lang="en-US"/>
        </a:p>
      </dgm:t>
    </dgm:pt>
    <dgm:pt modelId="{DB82DB51-0F6C-4F8B-9F89-255783D06A1B}" type="sibTrans" cxnId="{B713D4C8-4C3D-40F2-AA2A-741505528E93}">
      <dgm:prSet/>
      <dgm:spPr/>
      <dgm:t>
        <a:bodyPr/>
        <a:lstStyle/>
        <a:p>
          <a:endParaRPr lang="en-US"/>
        </a:p>
      </dgm:t>
    </dgm:pt>
    <dgm:pt modelId="{BD82153B-85E1-41AC-87EE-6CE8E2D672C9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1200" dirty="0" smtClean="0">
              <a:latin typeface="Trebuchet MS" panose="020B0603020202020204" pitchFamily="34" charset="0"/>
            </a:rPr>
            <a:t>Question</a:t>
          </a:r>
        </a:p>
      </dgm:t>
    </dgm:pt>
    <dgm:pt modelId="{AAF806CB-A48F-4CCF-83D7-B6D6814A6E72}" type="parTrans" cxnId="{E3F81E6C-8143-4178-999D-EBC58342D9E6}">
      <dgm:prSet/>
      <dgm:spPr/>
      <dgm:t>
        <a:bodyPr/>
        <a:lstStyle/>
        <a:p>
          <a:endParaRPr lang="en-US"/>
        </a:p>
      </dgm:t>
    </dgm:pt>
    <dgm:pt modelId="{5E83201D-8DE2-4FBA-9CC8-02DBDFE59F45}" type="sibTrans" cxnId="{E3F81E6C-8143-4178-999D-EBC58342D9E6}">
      <dgm:prSet/>
      <dgm:spPr/>
      <dgm:t>
        <a:bodyPr/>
        <a:lstStyle/>
        <a:p>
          <a:endParaRPr lang="en-US"/>
        </a:p>
      </dgm:t>
    </dgm:pt>
    <dgm:pt modelId="{25D7D770-AA97-4B84-AF19-F8944DE44339}">
      <dgm:prSet custT="1"/>
      <dgm:spPr/>
      <dgm:t>
        <a:bodyPr/>
        <a:lstStyle/>
        <a:p>
          <a:r>
            <a:rPr lang="en-US" sz="1000" dirty="0" smtClean="0">
              <a:latin typeface="Trebuchet MS" panose="020B0603020202020204" pitchFamily="34" charset="0"/>
            </a:rPr>
            <a:t>Report</a:t>
          </a:r>
          <a:endParaRPr lang="en-US" sz="1000" dirty="0"/>
        </a:p>
      </dgm:t>
    </dgm:pt>
    <dgm:pt modelId="{C80196B6-5B81-4847-AE06-73026AA4DC2E}" type="parTrans" cxnId="{B1A16742-5809-4CBC-B825-7B6FFE222E7E}">
      <dgm:prSet/>
      <dgm:spPr/>
      <dgm:t>
        <a:bodyPr/>
        <a:lstStyle/>
        <a:p>
          <a:endParaRPr lang="en-US"/>
        </a:p>
      </dgm:t>
    </dgm:pt>
    <dgm:pt modelId="{AD63579A-7393-47DF-BBBF-642D22402951}" type="sibTrans" cxnId="{B1A16742-5809-4CBC-B825-7B6FFE222E7E}">
      <dgm:prSet/>
      <dgm:spPr/>
      <dgm:t>
        <a:bodyPr/>
        <a:lstStyle/>
        <a:p>
          <a:endParaRPr lang="en-US"/>
        </a:p>
      </dgm:t>
    </dgm:pt>
    <dgm:pt modelId="{485C3A67-33E7-4C94-9AB1-EEEB5856FCC7}">
      <dgm:prSet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1200" dirty="0" smtClean="0">
              <a:latin typeface="Trebuchet MS" panose="020B0603020202020204" pitchFamily="34" charset="0"/>
            </a:rPr>
            <a:t>Test Comparison</a:t>
          </a:r>
          <a:endParaRPr lang="en-US" sz="1200" dirty="0"/>
        </a:p>
      </dgm:t>
    </dgm:pt>
    <dgm:pt modelId="{ACDF41C9-56D4-489B-B238-536294EA2510}" type="parTrans" cxnId="{5433949B-382A-41B8-8D2E-BDB24A1D3822}">
      <dgm:prSet/>
      <dgm:spPr/>
      <dgm:t>
        <a:bodyPr/>
        <a:lstStyle/>
        <a:p>
          <a:endParaRPr lang="en-US"/>
        </a:p>
      </dgm:t>
    </dgm:pt>
    <dgm:pt modelId="{6E00D3E5-6B33-45EE-BC91-6A2297C01D3C}" type="sibTrans" cxnId="{5433949B-382A-41B8-8D2E-BDB24A1D3822}">
      <dgm:prSet/>
      <dgm:spPr/>
      <dgm:t>
        <a:bodyPr/>
        <a:lstStyle/>
        <a:p>
          <a:endParaRPr lang="en-US"/>
        </a:p>
      </dgm:t>
    </dgm:pt>
    <dgm:pt modelId="{44F75464-1F75-4F11-A04E-D71EC2C78940}">
      <dgm:prSet custT="1"/>
      <dgm:spPr/>
      <dgm:t>
        <a:bodyPr/>
        <a:lstStyle/>
        <a:p>
          <a:r>
            <a:rPr lang="en-US" sz="1200" dirty="0" smtClean="0">
              <a:latin typeface="Trebuchet MS" panose="020B0603020202020204" pitchFamily="34" charset="0"/>
            </a:rPr>
            <a:t>Analysis</a:t>
          </a:r>
          <a:endParaRPr lang="en-US" sz="1200" dirty="0"/>
        </a:p>
      </dgm:t>
    </dgm:pt>
    <dgm:pt modelId="{C99696F4-97FA-4AD2-9942-446143C7D4D6}" type="parTrans" cxnId="{A41B9FDE-EE2A-408F-B119-AF3C51D9CEBE}">
      <dgm:prSet/>
      <dgm:spPr/>
      <dgm:t>
        <a:bodyPr/>
        <a:lstStyle/>
        <a:p>
          <a:endParaRPr lang="en-US"/>
        </a:p>
      </dgm:t>
    </dgm:pt>
    <dgm:pt modelId="{DEF690AD-2B38-4D25-B4FD-0F8A9EB98BB7}" type="sibTrans" cxnId="{A41B9FDE-EE2A-408F-B119-AF3C51D9CEBE}">
      <dgm:prSet/>
      <dgm:spPr/>
      <dgm:t>
        <a:bodyPr/>
        <a:lstStyle/>
        <a:p>
          <a:endParaRPr lang="en-US"/>
        </a:p>
      </dgm:t>
    </dgm:pt>
    <dgm:pt modelId="{E70B69D6-A1CE-49A2-B10C-6DE215463F53}">
      <dgm:prSet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200" dirty="0" smtClean="0">
              <a:latin typeface="Trebuchet MS" panose="020B0603020202020204" pitchFamily="34" charset="0"/>
            </a:rPr>
            <a:t>Profile</a:t>
          </a:r>
          <a:endParaRPr lang="en-US" sz="1200" dirty="0"/>
        </a:p>
      </dgm:t>
    </dgm:pt>
    <dgm:pt modelId="{74F325AF-8B53-414E-A3F4-D4861A6F1711}" type="parTrans" cxnId="{CA6BDBBE-8777-4392-8D48-75AD2A8BC563}">
      <dgm:prSet/>
      <dgm:spPr/>
      <dgm:t>
        <a:bodyPr/>
        <a:lstStyle/>
        <a:p>
          <a:endParaRPr lang="en-US"/>
        </a:p>
      </dgm:t>
    </dgm:pt>
    <dgm:pt modelId="{96C40CE3-5EAD-43A2-BF71-E48ECAC7E4DF}" type="sibTrans" cxnId="{CA6BDBBE-8777-4392-8D48-75AD2A8BC563}">
      <dgm:prSet/>
      <dgm:spPr/>
      <dgm:t>
        <a:bodyPr/>
        <a:lstStyle/>
        <a:p>
          <a:endParaRPr lang="en-US"/>
        </a:p>
      </dgm:t>
    </dgm:pt>
    <dgm:pt modelId="{1DC34B4D-D8B6-46CD-959C-EFE5C02EC4CC}">
      <dgm:prSet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1200" dirty="0" smtClean="0">
              <a:latin typeface="Trebuchet MS" panose="020B0603020202020204" pitchFamily="34" charset="0"/>
            </a:rPr>
            <a:t>Account Controls</a:t>
          </a:r>
          <a:endParaRPr lang="en-US" sz="1200" dirty="0"/>
        </a:p>
      </dgm:t>
    </dgm:pt>
    <dgm:pt modelId="{C7E6C773-A536-44AD-8C8E-63B0C2CB1295}" type="parTrans" cxnId="{40D86737-4F56-4317-B0BE-7B9D4284EF4F}">
      <dgm:prSet/>
      <dgm:spPr/>
      <dgm:t>
        <a:bodyPr/>
        <a:lstStyle/>
        <a:p>
          <a:endParaRPr lang="en-US"/>
        </a:p>
      </dgm:t>
    </dgm:pt>
    <dgm:pt modelId="{47F4CC8E-FADD-4B42-8184-09788FDDEC37}" type="sibTrans" cxnId="{40D86737-4F56-4317-B0BE-7B9D4284EF4F}">
      <dgm:prSet/>
      <dgm:spPr/>
      <dgm:t>
        <a:bodyPr/>
        <a:lstStyle/>
        <a:p>
          <a:endParaRPr lang="en-US"/>
        </a:p>
      </dgm:t>
    </dgm:pt>
    <dgm:pt modelId="{A68E2CA2-5F11-435B-8100-37BAEE994BB5}">
      <dgm:prSet phldrT="[Text]" phldr="1"/>
      <dgm:spPr>
        <a:solidFill>
          <a:schemeClr val="tx1">
            <a:lumMod val="85000"/>
            <a:lumOff val="15000"/>
            <a:alpha val="0"/>
          </a:schemeClr>
        </a:solidFill>
      </dgm:spPr>
      <dgm:t>
        <a:bodyPr/>
        <a:lstStyle/>
        <a:p>
          <a:endParaRPr lang="en-US" dirty="0"/>
        </a:p>
      </dgm:t>
    </dgm:pt>
    <dgm:pt modelId="{D3BC77A7-AD3D-4E1D-8B70-490DCA29CB73}" type="sibTrans" cxnId="{A9C668F5-AF91-4017-B462-9CAD486A8C10}">
      <dgm:prSet/>
      <dgm:spPr/>
      <dgm:t>
        <a:bodyPr/>
        <a:lstStyle/>
        <a:p>
          <a:endParaRPr lang="en-US"/>
        </a:p>
      </dgm:t>
    </dgm:pt>
    <dgm:pt modelId="{BE13297B-3C87-4D47-ACBF-18183F139BE1}" type="parTrans" cxnId="{A9C668F5-AF91-4017-B462-9CAD486A8C10}">
      <dgm:prSet/>
      <dgm:spPr/>
      <dgm:t>
        <a:bodyPr/>
        <a:lstStyle/>
        <a:p>
          <a:endParaRPr lang="en-US"/>
        </a:p>
      </dgm:t>
    </dgm:pt>
    <dgm:pt modelId="{5C8EABF7-B474-42A0-99A9-E1BDBD0C3CDD}">
      <dgm:prSet phldrT="[Text]" phldr="1" custLinFactNeighborX="93796" custLinFactNeighborY="-14935"/>
      <dgm:spPr>
        <a:solidFill>
          <a:schemeClr val="tx1">
            <a:lumMod val="85000"/>
            <a:lumOff val="15000"/>
            <a:alpha val="0"/>
          </a:schemeClr>
        </a:solidFill>
      </dgm:spPr>
      <dgm:t>
        <a:bodyPr/>
        <a:lstStyle/>
        <a:p>
          <a:endParaRPr lang="en-US" dirty="0"/>
        </a:p>
      </dgm:t>
    </dgm:pt>
    <dgm:pt modelId="{48B9B485-2025-4ED7-895C-B6921CE3EC64}" type="parTrans" cxnId="{3E82217F-DCFB-458A-AD07-26E8AAFC0C2A}">
      <dgm:prSet/>
      <dgm:spPr/>
      <dgm:t>
        <a:bodyPr/>
        <a:lstStyle/>
        <a:p>
          <a:endParaRPr lang="en-US"/>
        </a:p>
      </dgm:t>
    </dgm:pt>
    <dgm:pt modelId="{FC0B63D9-6A1D-43F3-8661-41E8DC8D2BDD}" type="sibTrans" cxnId="{3E82217F-DCFB-458A-AD07-26E8AAFC0C2A}">
      <dgm:prSet/>
      <dgm:spPr/>
      <dgm:t>
        <a:bodyPr/>
        <a:lstStyle/>
        <a:p>
          <a:endParaRPr lang="en-US"/>
        </a:p>
      </dgm:t>
    </dgm:pt>
    <dgm:pt modelId="{288BB5CB-7767-45D1-A5DE-38F8FD7E0E47}" type="pres">
      <dgm:prSet presAssocID="{35627054-3193-495C-AE16-D5ED9834D6D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9C63DA-7F30-4CD5-939C-2FE4564A1F3F}" type="pres">
      <dgm:prSet presAssocID="{A68E2CA2-5F11-435B-8100-37BAEE994BB5}" presName="centerShape" presStyleLbl="node0" presStyleIdx="0" presStyleCnt="1"/>
      <dgm:spPr/>
      <dgm:t>
        <a:bodyPr/>
        <a:lstStyle/>
        <a:p>
          <a:endParaRPr lang="en-US"/>
        </a:p>
      </dgm:t>
    </dgm:pt>
    <dgm:pt modelId="{C98149D5-A329-4F6C-B6D4-AAF974E473F3}" type="pres">
      <dgm:prSet presAssocID="{2F3C3E3F-960F-4F77-93B7-BB61FAFF8B2E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9B69BF-4E5A-4848-BA4F-162DDD57D203}" type="pres">
      <dgm:prSet presAssocID="{2F3C3E3F-960F-4F77-93B7-BB61FAFF8B2E}" presName="dummy" presStyleCnt="0"/>
      <dgm:spPr/>
    </dgm:pt>
    <dgm:pt modelId="{8C7F17B0-B8CC-42CB-BF80-9435241404FF}" type="pres">
      <dgm:prSet presAssocID="{37B5CB6D-FB3E-4AC6-B3E3-D87381D05997}" presName="sibTrans" presStyleLbl="sibTrans2D1" presStyleIdx="0" presStyleCnt="8"/>
      <dgm:spPr/>
      <dgm:t>
        <a:bodyPr/>
        <a:lstStyle/>
        <a:p>
          <a:endParaRPr lang="en-US"/>
        </a:p>
      </dgm:t>
    </dgm:pt>
    <dgm:pt modelId="{7E97AD24-E8E2-4ABB-AB7C-FB8465CBF1A4}" type="pres">
      <dgm:prSet presAssocID="{52F57DFB-0D74-4403-9B2D-B9303D677D9D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B2406F-AA65-49C3-A514-11AC2E9F1253}" type="pres">
      <dgm:prSet presAssocID="{52F57DFB-0D74-4403-9B2D-B9303D677D9D}" presName="dummy" presStyleCnt="0"/>
      <dgm:spPr/>
    </dgm:pt>
    <dgm:pt modelId="{A0899C6C-FFD7-443F-A2E7-9D16343977A9}" type="pres">
      <dgm:prSet presAssocID="{DB82DB51-0F6C-4F8B-9F89-255783D06A1B}" presName="sibTrans" presStyleLbl="sibTrans2D1" presStyleIdx="1" presStyleCnt="8"/>
      <dgm:spPr/>
      <dgm:t>
        <a:bodyPr/>
        <a:lstStyle/>
        <a:p>
          <a:endParaRPr lang="en-US"/>
        </a:p>
      </dgm:t>
    </dgm:pt>
    <dgm:pt modelId="{9DB9AEAF-C641-4801-B7C4-F3F1D039DB08}" type="pres">
      <dgm:prSet presAssocID="{BD82153B-85E1-41AC-87EE-6CE8E2D672C9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822C06-54F8-4AF6-A8D5-A2EA69062DB2}" type="pres">
      <dgm:prSet presAssocID="{BD82153B-85E1-41AC-87EE-6CE8E2D672C9}" presName="dummy" presStyleCnt="0"/>
      <dgm:spPr/>
    </dgm:pt>
    <dgm:pt modelId="{192CA2FA-59EF-4C61-901F-DBB71F0FF5C7}" type="pres">
      <dgm:prSet presAssocID="{5E83201D-8DE2-4FBA-9CC8-02DBDFE59F45}" presName="sibTrans" presStyleLbl="sibTrans2D1" presStyleIdx="2" presStyleCnt="8"/>
      <dgm:spPr/>
      <dgm:t>
        <a:bodyPr/>
        <a:lstStyle/>
        <a:p>
          <a:endParaRPr lang="en-US"/>
        </a:p>
      </dgm:t>
    </dgm:pt>
    <dgm:pt modelId="{440A0D90-B800-46DD-9948-B31319F9044E}" type="pres">
      <dgm:prSet presAssocID="{25D7D770-AA97-4B84-AF19-F8944DE44339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1143A5-31BC-409A-9B49-5892E8617D34}" type="pres">
      <dgm:prSet presAssocID="{25D7D770-AA97-4B84-AF19-F8944DE44339}" presName="dummy" presStyleCnt="0"/>
      <dgm:spPr/>
    </dgm:pt>
    <dgm:pt modelId="{9E4383AF-5FDD-4D40-8989-A68D3539537B}" type="pres">
      <dgm:prSet presAssocID="{AD63579A-7393-47DF-BBBF-642D22402951}" presName="sibTrans" presStyleLbl="sibTrans2D1" presStyleIdx="3" presStyleCnt="8"/>
      <dgm:spPr/>
      <dgm:t>
        <a:bodyPr/>
        <a:lstStyle/>
        <a:p>
          <a:endParaRPr lang="en-US"/>
        </a:p>
      </dgm:t>
    </dgm:pt>
    <dgm:pt modelId="{3FADD344-5184-4332-A39B-9A19D807457C}" type="pres">
      <dgm:prSet presAssocID="{485C3A67-33E7-4C94-9AB1-EEEB5856FCC7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62DD53-B781-4549-B063-3022AF5F288B}" type="pres">
      <dgm:prSet presAssocID="{485C3A67-33E7-4C94-9AB1-EEEB5856FCC7}" presName="dummy" presStyleCnt="0"/>
      <dgm:spPr/>
    </dgm:pt>
    <dgm:pt modelId="{024EF704-FB4F-4115-BA2B-82B587F542EE}" type="pres">
      <dgm:prSet presAssocID="{6E00D3E5-6B33-45EE-BC91-6A2297C01D3C}" presName="sibTrans" presStyleLbl="sibTrans2D1" presStyleIdx="4" presStyleCnt="8"/>
      <dgm:spPr/>
      <dgm:t>
        <a:bodyPr/>
        <a:lstStyle/>
        <a:p>
          <a:endParaRPr lang="en-US"/>
        </a:p>
      </dgm:t>
    </dgm:pt>
    <dgm:pt modelId="{E5FFCB13-C171-4559-9BF8-4C73CE191D3E}" type="pres">
      <dgm:prSet presAssocID="{44F75464-1F75-4F11-A04E-D71EC2C78940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00B12D-11BC-428F-87D3-2901E3214F5B}" type="pres">
      <dgm:prSet presAssocID="{44F75464-1F75-4F11-A04E-D71EC2C78940}" presName="dummy" presStyleCnt="0"/>
      <dgm:spPr/>
    </dgm:pt>
    <dgm:pt modelId="{C7C03426-E621-4CC0-B55B-38C62B36884F}" type="pres">
      <dgm:prSet presAssocID="{DEF690AD-2B38-4D25-B4FD-0F8A9EB98BB7}" presName="sibTrans" presStyleLbl="sibTrans2D1" presStyleIdx="5" presStyleCnt="8"/>
      <dgm:spPr/>
      <dgm:t>
        <a:bodyPr/>
        <a:lstStyle/>
        <a:p>
          <a:endParaRPr lang="en-US"/>
        </a:p>
      </dgm:t>
    </dgm:pt>
    <dgm:pt modelId="{B647383B-1BCC-4A50-8106-6FE84E3DAE2F}" type="pres">
      <dgm:prSet presAssocID="{E70B69D6-A1CE-49A2-B10C-6DE215463F53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6DBB77-6056-4F61-89B6-5319691E8CD4}" type="pres">
      <dgm:prSet presAssocID="{E70B69D6-A1CE-49A2-B10C-6DE215463F53}" presName="dummy" presStyleCnt="0"/>
      <dgm:spPr/>
    </dgm:pt>
    <dgm:pt modelId="{BE7BFB35-996C-4F24-89D4-361C6D4DA67B}" type="pres">
      <dgm:prSet presAssocID="{96C40CE3-5EAD-43A2-BF71-E48ECAC7E4DF}" presName="sibTrans" presStyleLbl="sibTrans2D1" presStyleIdx="6" presStyleCnt="8"/>
      <dgm:spPr/>
      <dgm:t>
        <a:bodyPr/>
        <a:lstStyle/>
        <a:p>
          <a:endParaRPr lang="en-US"/>
        </a:p>
      </dgm:t>
    </dgm:pt>
    <dgm:pt modelId="{00035A92-7503-4318-9245-1C89D0E7CD46}" type="pres">
      <dgm:prSet presAssocID="{1DC34B4D-D8B6-46CD-959C-EFE5C02EC4CC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9C6888-CF57-4F09-9D37-AEB9AA24ABA8}" type="pres">
      <dgm:prSet presAssocID="{1DC34B4D-D8B6-46CD-959C-EFE5C02EC4CC}" presName="dummy" presStyleCnt="0"/>
      <dgm:spPr/>
    </dgm:pt>
    <dgm:pt modelId="{A0D23381-0A5C-4F46-801A-12CEFB9C1D81}" type="pres">
      <dgm:prSet presAssocID="{47F4CC8E-FADD-4B42-8184-09788FDDEC37}" presName="sibTrans" presStyleLbl="sibTrans2D1" presStyleIdx="7" presStyleCnt="8"/>
      <dgm:spPr/>
      <dgm:t>
        <a:bodyPr/>
        <a:lstStyle/>
        <a:p>
          <a:endParaRPr lang="en-US"/>
        </a:p>
      </dgm:t>
    </dgm:pt>
  </dgm:ptLst>
  <dgm:cxnLst>
    <dgm:cxn modelId="{A41B9FDE-EE2A-408F-B119-AF3C51D9CEBE}" srcId="{A68E2CA2-5F11-435B-8100-37BAEE994BB5}" destId="{44F75464-1F75-4F11-A04E-D71EC2C78940}" srcOrd="5" destOrd="0" parTransId="{C99696F4-97FA-4AD2-9942-446143C7D4D6}" sibTransId="{DEF690AD-2B38-4D25-B4FD-0F8A9EB98BB7}"/>
    <dgm:cxn modelId="{D94750E0-F739-4EE8-9C0F-394BF7C12950}" type="presOf" srcId="{BD82153B-85E1-41AC-87EE-6CE8E2D672C9}" destId="{9DB9AEAF-C641-4801-B7C4-F3F1D039DB08}" srcOrd="0" destOrd="0" presId="urn:microsoft.com/office/officeart/2005/8/layout/radial6"/>
    <dgm:cxn modelId="{E3F81E6C-8143-4178-999D-EBC58342D9E6}" srcId="{A68E2CA2-5F11-435B-8100-37BAEE994BB5}" destId="{BD82153B-85E1-41AC-87EE-6CE8E2D672C9}" srcOrd="2" destOrd="0" parTransId="{AAF806CB-A48F-4CCF-83D7-B6D6814A6E72}" sibTransId="{5E83201D-8DE2-4FBA-9CC8-02DBDFE59F45}"/>
    <dgm:cxn modelId="{A9C668F5-AF91-4017-B462-9CAD486A8C10}" srcId="{35627054-3193-495C-AE16-D5ED9834D6D1}" destId="{A68E2CA2-5F11-435B-8100-37BAEE994BB5}" srcOrd="0" destOrd="0" parTransId="{BE13297B-3C87-4D47-ACBF-18183F139BE1}" sibTransId="{D3BC77A7-AD3D-4E1D-8B70-490DCA29CB73}"/>
    <dgm:cxn modelId="{E7F8039B-4733-4C1F-9565-A4A8A2648331}" type="presOf" srcId="{2F3C3E3F-960F-4F77-93B7-BB61FAFF8B2E}" destId="{C98149D5-A329-4F6C-B6D4-AAF974E473F3}" srcOrd="0" destOrd="0" presId="urn:microsoft.com/office/officeart/2005/8/layout/radial6"/>
    <dgm:cxn modelId="{998BCB7B-246F-41BC-8A98-1A51086E8A2D}" type="presOf" srcId="{485C3A67-33E7-4C94-9AB1-EEEB5856FCC7}" destId="{3FADD344-5184-4332-A39B-9A19D807457C}" srcOrd="0" destOrd="0" presId="urn:microsoft.com/office/officeart/2005/8/layout/radial6"/>
    <dgm:cxn modelId="{E5C64C08-8503-46FC-B226-959C518B7D48}" type="presOf" srcId="{AD63579A-7393-47DF-BBBF-642D22402951}" destId="{9E4383AF-5FDD-4D40-8989-A68D3539537B}" srcOrd="0" destOrd="0" presId="urn:microsoft.com/office/officeart/2005/8/layout/radial6"/>
    <dgm:cxn modelId="{C6ADD175-4F9A-412C-A65D-B846475A50F1}" type="presOf" srcId="{6E00D3E5-6B33-45EE-BC91-6A2297C01D3C}" destId="{024EF704-FB4F-4115-BA2B-82B587F542EE}" srcOrd="0" destOrd="0" presId="urn:microsoft.com/office/officeart/2005/8/layout/radial6"/>
    <dgm:cxn modelId="{61839BEB-795E-4F2E-974A-BF1D93EB3973}" type="presOf" srcId="{52F57DFB-0D74-4403-9B2D-B9303D677D9D}" destId="{7E97AD24-E8E2-4ABB-AB7C-FB8465CBF1A4}" srcOrd="0" destOrd="0" presId="urn:microsoft.com/office/officeart/2005/8/layout/radial6"/>
    <dgm:cxn modelId="{40D86737-4F56-4317-B0BE-7B9D4284EF4F}" srcId="{A68E2CA2-5F11-435B-8100-37BAEE994BB5}" destId="{1DC34B4D-D8B6-46CD-959C-EFE5C02EC4CC}" srcOrd="7" destOrd="0" parTransId="{C7E6C773-A536-44AD-8C8E-63B0C2CB1295}" sibTransId="{47F4CC8E-FADD-4B42-8184-09788FDDEC37}"/>
    <dgm:cxn modelId="{54FEDF6B-BB0D-4C15-8C6D-0F104415D215}" type="presOf" srcId="{DB82DB51-0F6C-4F8B-9F89-255783D06A1B}" destId="{A0899C6C-FFD7-443F-A2E7-9D16343977A9}" srcOrd="0" destOrd="0" presId="urn:microsoft.com/office/officeart/2005/8/layout/radial6"/>
    <dgm:cxn modelId="{B5FEABAC-F83A-43CD-B594-EBCAEEBC7F29}" type="presOf" srcId="{1DC34B4D-D8B6-46CD-959C-EFE5C02EC4CC}" destId="{00035A92-7503-4318-9245-1C89D0E7CD46}" srcOrd="0" destOrd="0" presId="urn:microsoft.com/office/officeart/2005/8/layout/radial6"/>
    <dgm:cxn modelId="{07F7B20D-232F-4421-A0D6-D45FAB74DA9C}" type="presOf" srcId="{5E83201D-8DE2-4FBA-9CC8-02DBDFE59F45}" destId="{192CA2FA-59EF-4C61-901F-DBB71F0FF5C7}" srcOrd="0" destOrd="0" presId="urn:microsoft.com/office/officeart/2005/8/layout/radial6"/>
    <dgm:cxn modelId="{FB409C61-6928-4B1B-89BD-15FAE687F926}" type="presOf" srcId="{96C40CE3-5EAD-43A2-BF71-E48ECAC7E4DF}" destId="{BE7BFB35-996C-4F24-89D4-361C6D4DA67B}" srcOrd="0" destOrd="0" presId="urn:microsoft.com/office/officeart/2005/8/layout/radial6"/>
    <dgm:cxn modelId="{125BD081-A01D-4BF9-8B42-D791DCDD3CCA}" type="presOf" srcId="{35627054-3193-495C-AE16-D5ED9834D6D1}" destId="{288BB5CB-7767-45D1-A5DE-38F8FD7E0E47}" srcOrd="0" destOrd="0" presId="urn:microsoft.com/office/officeart/2005/8/layout/radial6"/>
    <dgm:cxn modelId="{5433949B-382A-41B8-8D2E-BDB24A1D3822}" srcId="{A68E2CA2-5F11-435B-8100-37BAEE994BB5}" destId="{485C3A67-33E7-4C94-9AB1-EEEB5856FCC7}" srcOrd="4" destOrd="0" parTransId="{ACDF41C9-56D4-489B-B238-536294EA2510}" sibTransId="{6E00D3E5-6B33-45EE-BC91-6A2297C01D3C}"/>
    <dgm:cxn modelId="{3E82217F-DCFB-458A-AD07-26E8AAFC0C2A}" srcId="{35627054-3193-495C-AE16-D5ED9834D6D1}" destId="{5C8EABF7-B474-42A0-99A9-E1BDBD0C3CDD}" srcOrd="1" destOrd="0" parTransId="{48B9B485-2025-4ED7-895C-B6921CE3EC64}" sibTransId="{FC0B63D9-6A1D-43F3-8661-41E8DC8D2BDD}"/>
    <dgm:cxn modelId="{908EDD55-6A19-4B8C-A1C9-BF90BCD1F891}" type="presOf" srcId="{DEF690AD-2B38-4D25-B4FD-0F8A9EB98BB7}" destId="{C7C03426-E621-4CC0-B55B-38C62B36884F}" srcOrd="0" destOrd="0" presId="urn:microsoft.com/office/officeart/2005/8/layout/radial6"/>
    <dgm:cxn modelId="{B1A16742-5809-4CBC-B825-7B6FFE222E7E}" srcId="{A68E2CA2-5F11-435B-8100-37BAEE994BB5}" destId="{25D7D770-AA97-4B84-AF19-F8944DE44339}" srcOrd="3" destOrd="0" parTransId="{C80196B6-5B81-4847-AE06-73026AA4DC2E}" sibTransId="{AD63579A-7393-47DF-BBBF-642D22402951}"/>
    <dgm:cxn modelId="{9BEBDEF6-8D95-4575-B9FE-DA52A9809681}" type="presOf" srcId="{37B5CB6D-FB3E-4AC6-B3E3-D87381D05997}" destId="{8C7F17B0-B8CC-42CB-BF80-9435241404FF}" srcOrd="0" destOrd="0" presId="urn:microsoft.com/office/officeart/2005/8/layout/radial6"/>
    <dgm:cxn modelId="{B41316D3-580D-4A62-BCB1-27D37C5EAD53}" type="presOf" srcId="{E70B69D6-A1CE-49A2-B10C-6DE215463F53}" destId="{B647383B-1BCC-4A50-8106-6FE84E3DAE2F}" srcOrd="0" destOrd="0" presId="urn:microsoft.com/office/officeart/2005/8/layout/radial6"/>
    <dgm:cxn modelId="{64B70187-66F7-48B0-9B9E-4021ED634053}" type="presOf" srcId="{47F4CC8E-FADD-4B42-8184-09788FDDEC37}" destId="{A0D23381-0A5C-4F46-801A-12CEFB9C1D81}" srcOrd="0" destOrd="0" presId="urn:microsoft.com/office/officeart/2005/8/layout/radial6"/>
    <dgm:cxn modelId="{B713D4C8-4C3D-40F2-AA2A-741505528E93}" srcId="{A68E2CA2-5F11-435B-8100-37BAEE994BB5}" destId="{52F57DFB-0D74-4403-9B2D-B9303D677D9D}" srcOrd="1" destOrd="0" parTransId="{759661BA-1E1D-4CF1-A708-BEFB71A358FD}" sibTransId="{DB82DB51-0F6C-4F8B-9F89-255783D06A1B}"/>
    <dgm:cxn modelId="{CA6BDBBE-8777-4392-8D48-75AD2A8BC563}" srcId="{A68E2CA2-5F11-435B-8100-37BAEE994BB5}" destId="{E70B69D6-A1CE-49A2-B10C-6DE215463F53}" srcOrd="6" destOrd="0" parTransId="{74F325AF-8B53-414E-A3F4-D4861A6F1711}" sibTransId="{96C40CE3-5EAD-43A2-BF71-E48ECAC7E4DF}"/>
    <dgm:cxn modelId="{A5E592A8-B976-4F66-909D-C6D7D99125DB}" type="presOf" srcId="{44F75464-1F75-4F11-A04E-D71EC2C78940}" destId="{E5FFCB13-C171-4559-9BF8-4C73CE191D3E}" srcOrd="0" destOrd="0" presId="urn:microsoft.com/office/officeart/2005/8/layout/radial6"/>
    <dgm:cxn modelId="{709018B2-F4A4-434B-84AD-B69F4ED74D7A}" type="presOf" srcId="{25D7D770-AA97-4B84-AF19-F8944DE44339}" destId="{440A0D90-B800-46DD-9948-B31319F9044E}" srcOrd="0" destOrd="0" presId="urn:microsoft.com/office/officeart/2005/8/layout/radial6"/>
    <dgm:cxn modelId="{711C9434-9EE1-435C-A600-1AD68ACA080E}" srcId="{A68E2CA2-5F11-435B-8100-37BAEE994BB5}" destId="{2F3C3E3F-960F-4F77-93B7-BB61FAFF8B2E}" srcOrd="0" destOrd="0" parTransId="{92679379-40AA-4A1A-9C33-51B10089E2C0}" sibTransId="{37B5CB6D-FB3E-4AC6-B3E3-D87381D05997}"/>
    <dgm:cxn modelId="{B9508FFF-9E4F-4AAF-996B-0FEF4B4FAB51}" type="presOf" srcId="{A68E2CA2-5F11-435B-8100-37BAEE994BB5}" destId="{1C9C63DA-7F30-4CD5-939C-2FE4564A1F3F}" srcOrd="0" destOrd="0" presId="urn:microsoft.com/office/officeart/2005/8/layout/radial6"/>
    <dgm:cxn modelId="{10A9D390-0615-4771-9DF4-05AB69F339EE}" type="presParOf" srcId="{288BB5CB-7767-45D1-A5DE-38F8FD7E0E47}" destId="{1C9C63DA-7F30-4CD5-939C-2FE4564A1F3F}" srcOrd="0" destOrd="0" presId="urn:microsoft.com/office/officeart/2005/8/layout/radial6"/>
    <dgm:cxn modelId="{9ED89EA9-AE19-40CC-B1D9-42C2A3ABDDA7}" type="presParOf" srcId="{288BB5CB-7767-45D1-A5DE-38F8FD7E0E47}" destId="{C98149D5-A329-4F6C-B6D4-AAF974E473F3}" srcOrd="1" destOrd="0" presId="urn:microsoft.com/office/officeart/2005/8/layout/radial6"/>
    <dgm:cxn modelId="{B4652ED7-B8FE-4285-A6A6-95C70F368E88}" type="presParOf" srcId="{288BB5CB-7767-45D1-A5DE-38F8FD7E0E47}" destId="{BD9B69BF-4E5A-4848-BA4F-162DDD57D203}" srcOrd="2" destOrd="0" presId="urn:microsoft.com/office/officeart/2005/8/layout/radial6"/>
    <dgm:cxn modelId="{206100FD-86C2-4394-854F-72E9895B7510}" type="presParOf" srcId="{288BB5CB-7767-45D1-A5DE-38F8FD7E0E47}" destId="{8C7F17B0-B8CC-42CB-BF80-9435241404FF}" srcOrd="3" destOrd="0" presId="urn:microsoft.com/office/officeart/2005/8/layout/radial6"/>
    <dgm:cxn modelId="{1310E2A4-3FC0-43D5-BFD1-7115AA57D8EB}" type="presParOf" srcId="{288BB5CB-7767-45D1-A5DE-38F8FD7E0E47}" destId="{7E97AD24-E8E2-4ABB-AB7C-FB8465CBF1A4}" srcOrd="4" destOrd="0" presId="urn:microsoft.com/office/officeart/2005/8/layout/radial6"/>
    <dgm:cxn modelId="{9446A9AF-8962-457D-8FA3-1F25D7078798}" type="presParOf" srcId="{288BB5CB-7767-45D1-A5DE-38F8FD7E0E47}" destId="{C1B2406F-AA65-49C3-A514-11AC2E9F1253}" srcOrd="5" destOrd="0" presId="urn:microsoft.com/office/officeart/2005/8/layout/radial6"/>
    <dgm:cxn modelId="{BD97D681-0469-42B8-9DAF-8354A6D58C76}" type="presParOf" srcId="{288BB5CB-7767-45D1-A5DE-38F8FD7E0E47}" destId="{A0899C6C-FFD7-443F-A2E7-9D16343977A9}" srcOrd="6" destOrd="0" presId="urn:microsoft.com/office/officeart/2005/8/layout/radial6"/>
    <dgm:cxn modelId="{5B19C094-646B-4393-93F5-221E17B9CA58}" type="presParOf" srcId="{288BB5CB-7767-45D1-A5DE-38F8FD7E0E47}" destId="{9DB9AEAF-C641-4801-B7C4-F3F1D039DB08}" srcOrd="7" destOrd="0" presId="urn:microsoft.com/office/officeart/2005/8/layout/radial6"/>
    <dgm:cxn modelId="{01AA3247-6F01-4DD0-9248-5D795FACC3E1}" type="presParOf" srcId="{288BB5CB-7767-45D1-A5DE-38F8FD7E0E47}" destId="{04822C06-54F8-4AF6-A8D5-A2EA69062DB2}" srcOrd="8" destOrd="0" presId="urn:microsoft.com/office/officeart/2005/8/layout/radial6"/>
    <dgm:cxn modelId="{6FF674C1-2E19-4B82-B6F8-157FEE228E64}" type="presParOf" srcId="{288BB5CB-7767-45D1-A5DE-38F8FD7E0E47}" destId="{192CA2FA-59EF-4C61-901F-DBB71F0FF5C7}" srcOrd="9" destOrd="0" presId="urn:microsoft.com/office/officeart/2005/8/layout/radial6"/>
    <dgm:cxn modelId="{EAE921DC-8911-4D54-BDD9-36464E40D996}" type="presParOf" srcId="{288BB5CB-7767-45D1-A5DE-38F8FD7E0E47}" destId="{440A0D90-B800-46DD-9948-B31319F9044E}" srcOrd="10" destOrd="0" presId="urn:microsoft.com/office/officeart/2005/8/layout/radial6"/>
    <dgm:cxn modelId="{63EA9CA2-AE4B-41E5-B2D8-1E49EEDCC427}" type="presParOf" srcId="{288BB5CB-7767-45D1-A5DE-38F8FD7E0E47}" destId="{F81143A5-31BC-409A-9B49-5892E8617D34}" srcOrd="11" destOrd="0" presId="urn:microsoft.com/office/officeart/2005/8/layout/radial6"/>
    <dgm:cxn modelId="{C1B8EBAB-3F00-4265-BD6C-4D00E8979727}" type="presParOf" srcId="{288BB5CB-7767-45D1-A5DE-38F8FD7E0E47}" destId="{9E4383AF-5FDD-4D40-8989-A68D3539537B}" srcOrd="12" destOrd="0" presId="urn:microsoft.com/office/officeart/2005/8/layout/radial6"/>
    <dgm:cxn modelId="{4AA26869-52CC-4F4B-82C6-4C45914F3F90}" type="presParOf" srcId="{288BB5CB-7767-45D1-A5DE-38F8FD7E0E47}" destId="{3FADD344-5184-4332-A39B-9A19D807457C}" srcOrd="13" destOrd="0" presId="urn:microsoft.com/office/officeart/2005/8/layout/radial6"/>
    <dgm:cxn modelId="{201156B7-A732-4C6B-8D8B-B642F127B076}" type="presParOf" srcId="{288BB5CB-7767-45D1-A5DE-38F8FD7E0E47}" destId="{6E62DD53-B781-4549-B063-3022AF5F288B}" srcOrd="14" destOrd="0" presId="urn:microsoft.com/office/officeart/2005/8/layout/radial6"/>
    <dgm:cxn modelId="{BD7CB92A-9215-4A63-9F11-EA4B0C189421}" type="presParOf" srcId="{288BB5CB-7767-45D1-A5DE-38F8FD7E0E47}" destId="{024EF704-FB4F-4115-BA2B-82B587F542EE}" srcOrd="15" destOrd="0" presId="urn:microsoft.com/office/officeart/2005/8/layout/radial6"/>
    <dgm:cxn modelId="{DD13DBC1-5B9D-430E-98D2-B265CD1978C1}" type="presParOf" srcId="{288BB5CB-7767-45D1-A5DE-38F8FD7E0E47}" destId="{E5FFCB13-C171-4559-9BF8-4C73CE191D3E}" srcOrd="16" destOrd="0" presId="urn:microsoft.com/office/officeart/2005/8/layout/radial6"/>
    <dgm:cxn modelId="{B7353E76-9240-4A7D-9326-14533A4B4559}" type="presParOf" srcId="{288BB5CB-7767-45D1-A5DE-38F8FD7E0E47}" destId="{9D00B12D-11BC-428F-87D3-2901E3214F5B}" srcOrd="17" destOrd="0" presId="urn:microsoft.com/office/officeart/2005/8/layout/radial6"/>
    <dgm:cxn modelId="{7FADCBA1-3C5C-4D03-86EE-557CC5944279}" type="presParOf" srcId="{288BB5CB-7767-45D1-A5DE-38F8FD7E0E47}" destId="{C7C03426-E621-4CC0-B55B-38C62B36884F}" srcOrd="18" destOrd="0" presId="urn:microsoft.com/office/officeart/2005/8/layout/radial6"/>
    <dgm:cxn modelId="{00437F5D-4A53-4233-B93C-C12CDF9A821E}" type="presParOf" srcId="{288BB5CB-7767-45D1-A5DE-38F8FD7E0E47}" destId="{B647383B-1BCC-4A50-8106-6FE84E3DAE2F}" srcOrd="19" destOrd="0" presId="urn:microsoft.com/office/officeart/2005/8/layout/radial6"/>
    <dgm:cxn modelId="{AA4B329C-74B3-4CA8-93E3-BCDB3D2F93EC}" type="presParOf" srcId="{288BB5CB-7767-45D1-A5DE-38F8FD7E0E47}" destId="{266DBB77-6056-4F61-89B6-5319691E8CD4}" srcOrd="20" destOrd="0" presId="urn:microsoft.com/office/officeart/2005/8/layout/radial6"/>
    <dgm:cxn modelId="{03A263E6-3264-48B0-A263-10D0CA542F5D}" type="presParOf" srcId="{288BB5CB-7767-45D1-A5DE-38F8FD7E0E47}" destId="{BE7BFB35-996C-4F24-89D4-361C6D4DA67B}" srcOrd="21" destOrd="0" presId="urn:microsoft.com/office/officeart/2005/8/layout/radial6"/>
    <dgm:cxn modelId="{0296A54C-1849-4906-9914-B637F43A8D9F}" type="presParOf" srcId="{288BB5CB-7767-45D1-A5DE-38F8FD7E0E47}" destId="{00035A92-7503-4318-9245-1C89D0E7CD46}" srcOrd="22" destOrd="0" presId="urn:microsoft.com/office/officeart/2005/8/layout/radial6"/>
    <dgm:cxn modelId="{AE38F764-8E27-42AC-9A4F-37E3347F553D}" type="presParOf" srcId="{288BB5CB-7767-45D1-A5DE-38F8FD7E0E47}" destId="{219C6888-CF57-4F09-9D37-AEB9AA24ABA8}" srcOrd="23" destOrd="0" presId="urn:microsoft.com/office/officeart/2005/8/layout/radial6"/>
    <dgm:cxn modelId="{303E27A3-DD6A-4748-8C59-D7A90659DBDF}" type="presParOf" srcId="{288BB5CB-7767-45D1-A5DE-38F8FD7E0E47}" destId="{A0D23381-0A5C-4F46-801A-12CEFB9C1D81}" srcOrd="24" destOrd="0" presId="urn:microsoft.com/office/officeart/2005/8/layout/radial6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7CA7FA-045A-4803-A389-C6F23CAFE8AF}">
      <dsp:nvSpPr>
        <dsp:cNvPr id="0" name=""/>
        <dsp:cNvSpPr/>
      </dsp:nvSpPr>
      <dsp:spPr>
        <a:xfrm>
          <a:off x="3655646" y="1372761"/>
          <a:ext cx="2327097" cy="2327047"/>
        </a:xfrm>
        <a:prstGeom prst="ellipse">
          <a:avLst/>
        </a:prstGeom>
        <a:solidFill>
          <a:srgbClr val="2A80B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Test generation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&amp;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Test Conduction </a:t>
          </a:r>
          <a:endParaRPr lang="en-US" sz="1400" b="1" kern="1200" dirty="0">
            <a:latin typeface="Source Sans Pro" panose="020B0503030403020204" pitchFamily="34" charset="0"/>
          </a:endParaRPr>
        </a:p>
      </dsp:txBody>
      <dsp:txXfrm>
        <a:off x="3996441" y="1713549"/>
        <a:ext cx="1645507" cy="1645471"/>
      </dsp:txXfrm>
    </dsp:sp>
    <dsp:sp modelId="{F098C75A-5A5F-4981-8E9B-F82E9BA92D11}">
      <dsp:nvSpPr>
        <dsp:cNvPr id="0" name=""/>
        <dsp:cNvSpPr/>
      </dsp:nvSpPr>
      <dsp:spPr>
        <a:xfrm>
          <a:off x="2293945" y="411833"/>
          <a:ext cx="1629176" cy="1629153"/>
        </a:xfrm>
        <a:prstGeom prst="ellipse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ACC71A-952A-45BD-9E6E-8F8B4CE23838}">
      <dsp:nvSpPr>
        <dsp:cNvPr id="0" name=""/>
        <dsp:cNvSpPr/>
      </dsp:nvSpPr>
      <dsp:spPr>
        <a:xfrm>
          <a:off x="2178177" y="1498898"/>
          <a:ext cx="325669" cy="325983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9DD3C1-8625-4E6E-B8F6-1201B071EB85}">
      <dsp:nvSpPr>
        <dsp:cNvPr id="0" name=""/>
        <dsp:cNvSpPr/>
      </dsp:nvSpPr>
      <dsp:spPr>
        <a:xfrm>
          <a:off x="5834706" y="3020205"/>
          <a:ext cx="1382833" cy="1384155"/>
        </a:xfrm>
        <a:prstGeom prst="ellipse">
          <a:avLst/>
        </a:prstGeom>
        <a:solidFill>
          <a:srgbClr val="153F5B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6D5821-D340-4ED6-AAE5-14D0E91C48F7}">
      <dsp:nvSpPr>
        <dsp:cNvPr id="0" name=""/>
        <dsp:cNvSpPr/>
      </dsp:nvSpPr>
      <dsp:spPr>
        <a:xfrm>
          <a:off x="8034740" y="4404362"/>
          <a:ext cx="449770" cy="449762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5864FE-B5B9-4F45-884B-8BA07BF3399D}">
      <dsp:nvSpPr>
        <dsp:cNvPr id="0" name=""/>
        <dsp:cNvSpPr/>
      </dsp:nvSpPr>
      <dsp:spPr>
        <a:xfrm>
          <a:off x="7489873" y="283858"/>
          <a:ext cx="325669" cy="325983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F49881-6B69-4A01-A69C-59AED6333806}">
      <dsp:nvSpPr>
        <dsp:cNvPr id="0" name=""/>
        <dsp:cNvSpPr/>
      </dsp:nvSpPr>
      <dsp:spPr>
        <a:xfrm>
          <a:off x="2386283" y="514289"/>
          <a:ext cx="325669" cy="325983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B1A7FC-D704-414E-9D5D-3AFFA65FF4DB}">
      <dsp:nvSpPr>
        <dsp:cNvPr id="0" name=""/>
        <dsp:cNvSpPr/>
      </dsp:nvSpPr>
      <dsp:spPr>
        <a:xfrm>
          <a:off x="6101550" y="252211"/>
          <a:ext cx="1898805" cy="1898198"/>
        </a:xfrm>
        <a:prstGeom prst="ellipse">
          <a:avLst/>
        </a:prstGeom>
        <a:solidFill>
          <a:srgbClr val="B2D5EE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Test monitoring</a:t>
          </a:r>
        </a:p>
      </dsp:txBody>
      <dsp:txXfrm>
        <a:off x="6379624" y="530196"/>
        <a:ext cx="1342657" cy="1342228"/>
      </dsp:txXfrm>
    </dsp:sp>
    <dsp:sp modelId="{9EBA1286-AD4C-4AB0-8A7F-759C28A8B5C5}">
      <dsp:nvSpPr>
        <dsp:cNvPr id="0" name=""/>
        <dsp:cNvSpPr/>
      </dsp:nvSpPr>
      <dsp:spPr>
        <a:xfrm>
          <a:off x="4264971" y="438614"/>
          <a:ext cx="449770" cy="449762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65283-88AC-4529-9272-81DB32EF796B}">
      <dsp:nvSpPr>
        <dsp:cNvPr id="0" name=""/>
        <dsp:cNvSpPr/>
      </dsp:nvSpPr>
      <dsp:spPr>
        <a:xfrm>
          <a:off x="5904186" y="52466"/>
          <a:ext cx="813046" cy="813069"/>
        </a:xfrm>
        <a:prstGeom prst="ellipse">
          <a:avLst/>
        </a:prstGeom>
        <a:solidFill>
          <a:schemeClr val="bg1"/>
        </a:solidFill>
        <a:ln w="12700" cap="flat" cmpd="sng" algn="ctr">
          <a:solidFill>
            <a:srgbClr val="B2D5E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B27396-1A4D-4F97-90C0-CE24FED240CD}">
      <dsp:nvSpPr>
        <dsp:cNvPr id="0" name=""/>
        <dsp:cNvSpPr/>
      </dsp:nvSpPr>
      <dsp:spPr>
        <a:xfrm>
          <a:off x="2135537" y="2760746"/>
          <a:ext cx="1644143" cy="1643618"/>
        </a:xfrm>
        <a:prstGeom prst="ellipse">
          <a:avLst/>
        </a:prstGeom>
        <a:solidFill>
          <a:srgbClr val="66ACDC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Test comparison</a:t>
          </a:r>
          <a:endParaRPr lang="en-US" sz="1700" kern="1200" dirty="0"/>
        </a:p>
      </dsp:txBody>
      <dsp:txXfrm>
        <a:off x="2376316" y="3001448"/>
        <a:ext cx="1162585" cy="1162214"/>
      </dsp:txXfrm>
    </dsp:sp>
    <dsp:sp modelId="{5468A661-D505-48CB-898E-AC7B8AA91664}">
      <dsp:nvSpPr>
        <dsp:cNvPr id="0" name=""/>
        <dsp:cNvSpPr/>
      </dsp:nvSpPr>
      <dsp:spPr>
        <a:xfrm flipV="1">
          <a:off x="7949384" y="120334"/>
          <a:ext cx="263749" cy="263745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BC9E61-5374-4D94-9337-D0EC4A630E2D}">
      <dsp:nvSpPr>
        <dsp:cNvPr id="0" name=""/>
        <dsp:cNvSpPr/>
      </dsp:nvSpPr>
      <dsp:spPr>
        <a:xfrm>
          <a:off x="6200457" y="2334697"/>
          <a:ext cx="325669" cy="325983"/>
        </a:xfrm>
        <a:prstGeom prst="ellipse">
          <a:avLst/>
        </a:prstGeom>
        <a:solidFill>
          <a:srgbClr val="B2D5EE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133670-7FF5-4534-B0F9-48F5D29D25BA}">
      <dsp:nvSpPr>
        <dsp:cNvPr id="0" name=""/>
        <dsp:cNvSpPr/>
      </dsp:nvSpPr>
      <dsp:spPr>
        <a:xfrm>
          <a:off x="1411715" y="692578"/>
          <a:ext cx="325669" cy="325983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D23381-0A5C-4F46-801A-12CEFB9C1D81}">
      <dsp:nvSpPr>
        <dsp:cNvPr id="0" name=""/>
        <dsp:cNvSpPr/>
      </dsp:nvSpPr>
      <dsp:spPr>
        <a:xfrm>
          <a:off x="3427822" y="438995"/>
          <a:ext cx="3946333" cy="3946333"/>
        </a:xfrm>
        <a:prstGeom prst="blockArc">
          <a:avLst>
            <a:gd name="adj1" fmla="val 13500000"/>
            <a:gd name="adj2" fmla="val 16200000"/>
            <a:gd name="adj3" fmla="val 34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7BFB35-996C-4F24-89D4-361C6D4DA67B}">
      <dsp:nvSpPr>
        <dsp:cNvPr id="0" name=""/>
        <dsp:cNvSpPr/>
      </dsp:nvSpPr>
      <dsp:spPr>
        <a:xfrm>
          <a:off x="3427822" y="438995"/>
          <a:ext cx="3946333" cy="3946333"/>
        </a:xfrm>
        <a:prstGeom prst="blockArc">
          <a:avLst>
            <a:gd name="adj1" fmla="val 10800000"/>
            <a:gd name="adj2" fmla="val 13500000"/>
            <a:gd name="adj3" fmla="val 34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C03426-E621-4CC0-B55B-38C62B36884F}">
      <dsp:nvSpPr>
        <dsp:cNvPr id="0" name=""/>
        <dsp:cNvSpPr/>
      </dsp:nvSpPr>
      <dsp:spPr>
        <a:xfrm>
          <a:off x="3427822" y="438995"/>
          <a:ext cx="3946333" cy="3946333"/>
        </a:xfrm>
        <a:prstGeom prst="blockArc">
          <a:avLst>
            <a:gd name="adj1" fmla="val 8100000"/>
            <a:gd name="adj2" fmla="val 10800000"/>
            <a:gd name="adj3" fmla="val 34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4EF704-FB4F-4115-BA2B-82B587F542EE}">
      <dsp:nvSpPr>
        <dsp:cNvPr id="0" name=""/>
        <dsp:cNvSpPr/>
      </dsp:nvSpPr>
      <dsp:spPr>
        <a:xfrm>
          <a:off x="3427822" y="438995"/>
          <a:ext cx="3946333" cy="3946333"/>
        </a:xfrm>
        <a:prstGeom prst="blockArc">
          <a:avLst>
            <a:gd name="adj1" fmla="val 5400000"/>
            <a:gd name="adj2" fmla="val 8100000"/>
            <a:gd name="adj3" fmla="val 34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4383AF-5FDD-4D40-8989-A68D3539537B}">
      <dsp:nvSpPr>
        <dsp:cNvPr id="0" name=""/>
        <dsp:cNvSpPr/>
      </dsp:nvSpPr>
      <dsp:spPr>
        <a:xfrm>
          <a:off x="3427822" y="438995"/>
          <a:ext cx="3946333" cy="3946333"/>
        </a:xfrm>
        <a:prstGeom prst="blockArc">
          <a:avLst>
            <a:gd name="adj1" fmla="val 2700000"/>
            <a:gd name="adj2" fmla="val 5400000"/>
            <a:gd name="adj3" fmla="val 34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2CA2FA-59EF-4C61-901F-DBB71F0FF5C7}">
      <dsp:nvSpPr>
        <dsp:cNvPr id="0" name=""/>
        <dsp:cNvSpPr/>
      </dsp:nvSpPr>
      <dsp:spPr>
        <a:xfrm>
          <a:off x="3427822" y="438995"/>
          <a:ext cx="3946333" cy="3946333"/>
        </a:xfrm>
        <a:prstGeom prst="blockArc">
          <a:avLst>
            <a:gd name="adj1" fmla="val 0"/>
            <a:gd name="adj2" fmla="val 2700000"/>
            <a:gd name="adj3" fmla="val 34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899C6C-FFD7-443F-A2E7-9D16343977A9}">
      <dsp:nvSpPr>
        <dsp:cNvPr id="0" name=""/>
        <dsp:cNvSpPr/>
      </dsp:nvSpPr>
      <dsp:spPr>
        <a:xfrm>
          <a:off x="3427822" y="438995"/>
          <a:ext cx="3946333" cy="3946333"/>
        </a:xfrm>
        <a:prstGeom prst="blockArc">
          <a:avLst>
            <a:gd name="adj1" fmla="val 18900000"/>
            <a:gd name="adj2" fmla="val 0"/>
            <a:gd name="adj3" fmla="val 34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7F17B0-B8CC-42CB-BF80-9435241404FF}">
      <dsp:nvSpPr>
        <dsp:cNvPr id="0" name=""/>
        <dsp:cNvSpPr/>
      </dsp:nvSpPr>
      <dsp:spPr>
        <a:xfrm>
          <a:off x="3427822" y="438995"/>
          <a:ext cx="3946333" cy="3946333"/>
        </a:xfrm>
        <a:prstGeom prst="blockArc">
          <a:avLst>
            <a:gd name="adj1" fmla="val 16200000"/>
            <a:gd name="adj2" fmla="val 18900000"/>
            <a:gd name="adj3" fmla="val 34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9C63DA-7F30-4CD5-939C-2FE4564A1F3F}">
      <dsp:nvSpPr>
        <dsp:cNvPr id="0" name=""/>
        <dsp:cNvSpPr/>
      </dsp:nvSpPr>
      <dsp:spPr>
        <a:xfrm>
          <a:off x="4727843" y="1739016"/>
          <a:ext cx="1346291" cy="1346291"/>
        </a:xfrm>
        <a:prstGeom prst="ellipse">
          <a:avLst/>
        </a:prstGeom>
        <a:solidFill>
          <a:schemeClr val="tx1">
            <a:lumMod val="85000"/>
            <a:lumOff val="15000"/>
            <a:alpha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 dirty="0"/>
        </a:p>
      </dsp:txBody>
      <dsp:txXfrm>
        <a:off x="4925003" y="1936176"/>
        <a:ext cx="951971" cy="951971"/>
      </dsp:txXfrm>
    </dsp:sp>
    <dsp:sp modelId="{C98149D5-A329-4F6C-B6D4-AAF974E473F3}">
      <dsp:nvSpPr>
        <dsp:cNvPr id="0" name=""/>
        <dsp:cNvSpPr/>
      </dsp:nvSpPr>
      <dsp:spPr>
        <a:xfrm>
          <a:off x="4929786" y="1720"/>
          <a:ext cx="942404" cy="942404"/>
        </a:xfrm>
        <a:prstGeom prst="ellipse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rebuchet MS" panose="020B0603020202020204" pitchFamily="34" charset="0"/>
            </a:rPr>
            <a:t>User Management</a:t>
          </a:r>
        </a:p>
      </dsp:txBody>
      <dsp:txXfrm>
        <a:off x="5067798" y="139732"/>
        <a:ext cx="666380" cy="666380"/>
      </dsp:txXfrm>
    </dsp:sp>
    <dsp:sp modelId="{7E97AD24-E8E2-4ABB-AB7C-FB8465CBF1A4}">
      <dsp:nvSpPr>
        <dsp:cNvPr id="0" name=""/>
        <dsp:cNvSpPr/>
      </dsp:nvSpPr>
      <dsp:spPr>
        <a:xfrm>
          <a:off x="6301036" y="569710"/>
          <a:ext cx="942404" cy="942404"/>
        </a:xfrm>
        <a:prstGeom prst="ellipse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rebuchet MS" panose="020B0603020202020204" pitchFamily="34" charset="0"/>
            </a:rPr>
            <a:t>Test</a:t>
          </a:r>
        </a:p>
      </dsp:txBody>
      <dsp:txXfrm>
        <a:off x="6439048" y="707722"/>
        <a:ext cx="666380" cy="666380"/>
      </dsp:txXfrm>
    </dsp:sp>
    <dsp:sp modelId="{9DB9AEAF-C641-4801-B7C4-F3F1D039DB08}">
      <dsp:nvSpPr>
        <dsp:cNvPr id="0" name=""/>
        <dsp:cNvSpPr/>
      </dsp:nvSpPr>
      <dsp:spPr>
        <a:xfrm>
          <a:off x="6869027" y="1940960"/>
          <a:ext cx="942404" cy="942404"/>
        </a:xfrm>
        <a:prstGeom prst="ellipse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rebuchet MS" panose="020B0603020202020204" pitchFamily="34" charset="0"/>
            </a:rPr>
            <a:t>Question</a:t>
          </a:r>
        </a:p>
      </dsp:txBody>
      <dsp:txXfrm>
        <a:off x="7007039" y="2078972"/>
        <a:ext cx="666380" cy="666380"/>
      </dsp:txXfrm>
    </dsp:sp>
    <dsp:sp modelId="{440A0D90-B800-46DD-9948-B31319F9044E}">
      <dsp:nvSpPr>
        <dsp:cNvPr id="0" name=""/>
        <dsp:cNvSpPr/>
      </dsp:nvSpPr>
      <dsp:spPr>
        <a:xfrm>
          <a:off x="6301036" y="3312210"/>
          <a:ext cx="942404" cy="9424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Trebuchet MS" panose="020B0603020202020204" pitchFamily="34" charset="0"/>
            </a:rPr>
            <a:t>Report</a:t>
          </a:r>
          <a:endParaRPr lang="en-US" sz="1000" kern="1200" dirty="0"/>
        </a:p>
      </dsp:txBody>
      <dsp:txXfrm>
        <a:off x="6439048" y="3450222"/>
        <a:ext cx="666380" cy="666380"/>
      </dsp:txXfrm>
    </dsp:sp>
    <dsp:sp modelId="{3FADD344-5184-4332-A39B-9A19D807457C}">
      <dsp:nvSpPr>
        <dsp:cNvPr id="0" name=""/>
        <dsp:cNvSpPr/>
      </dsp:nvSpPr>
      <dsp:spPr>
        <a:xfrm>
          <a:off x="4929786" y="3880200"/>
          <a:ext cx="942404" cy="942404"/>
        </a:xfrm>
        <a:prstGeom prst="ellipse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rebuchet MS" panose="020B0603020202020204" pitchFamily="34" charset="0"/>
            </a:rPr>
            <a:t>Test Comparison</a:t>
          </a:r>
          <a:endParaRPr lang="en-US" sz="1200" kern="1200" dirty="0"/>
        </a:p>
      </dsp:txBody>
      <dsp:txXfrm>
        <a:off x="5067798" y="4018212"/>
        <a:ext cx="666380" cy="666380"/>
      </dsp:txXfrm>
    </dsp:sp>
    <dsp:sp modelId="{E5FFCB13-C171-4559-9BF8-4C73CE191D3E}">
      <dsp:nvSpPr>
        <dsp:cNvPr id="0" name=""/>
        <dsp:cNvSpPr/>
      </dsp:nvSpPr>
      <dsp:spPr>
        <a:xfrm>
          <a:off x="3558537" y="3312210"/>
          <a:ext cx="942404" cy="9424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rebuchet MS" panose="020B0603020202020204" pitchFamily="34" charset="0"/>
            </a:rPr>
            <a:t>Analysis</a:t>
          </a:r>
          <a:endParaRPr lang="en-US" sz="1200" kern="1200" dirty="0"/>
        </a:p>
      </dsp:txBody>
      <dsp:txXfrm>
        <a:off x="3696549" y="3450222"/>
        <a:ext cx="666380" cy="666380"/>
      </dsp:txXfrm>
    </dsp:sp>
    <dsp:sp modelId="{B647383B-1BCC-4A50-8106-6FE84E3DAE2F}">
      <dsp:nvSpPr>
        <dsp:cNvPr id="0" name=""/>
        <dsp:cNvSpPr/>
      </dsp:nvSpPr>
      <dsp:spPr>
        <a:xfrm>
          <a:off x="2990546" y="1940960"/>
          <a:ext cx="942404" cy="942404"/>
        </a:xfrm>
        <a:prstGeom prst="ellipse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rebuchet MS" panose="020B0603020202020204" pitchFamily="34" charset="0"/>
            </a:rPr>
            <a:t>Profile</a:t>
          </a:r>
          <a:endParaRPr lang="en-US" sz="1200" kern="1200" dirty="0"/>
        </a:p>
      </dsp:txBody>
      <dsp:txXfrm>
        <a:off x="3128558" y="2078972"/>
        <a:ext cx="666380" cy="666380"/>
      </dsp:txXfrm>
    </dsp:sp>
    <dsp:sp modelId="{00035A92-7503-4318-9245-1C89D0E7CD46}">
      <dsp:nvSpPr>
        <dsp:cNvPr id="0" name=""/>
        <dsp:cNvSpPr/>
      </dsp:nvSpPr>
      <dsp:spPr>
        <a:xfrm>
          <a:off x="3558537" y="569710"/>
          <a:ext cx="942404" cy="942404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rebuchet MS" panose="020B0603020202020204" pitchFamily="34" charset="0"/>
            </a:rPr>
            <a:t>Account Controls</a:t>
          </a:r>
          <a:endParaRPr lang="en-US" sz="1200" kern="1200" dirty="0"/>
        </a:p>
      </dsp:txBody>
      <dsp:txXfrm>
        <a:off x="3696549" y="707722"/>
        <a:ext cx="666380" cy="666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AF772-A0BE-4FEA-8146-63025D797FC5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2E799-12DD-4DC0-B501-0F974C65C3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31687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3710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62462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B379-5716-4685-BEDA-4C27D3802E89}" type="datetime1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 &amp; P.U. Patel College Of Computer Engineering, CSPIT, CHARUSAT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13436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A976-F089-4AB8-AE30-3D60E0416C9C}" type="datetime1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 &amp; P.U. Patel College Of Computer Engineering, CSPIT, CHARUSAT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3474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5743-9BF6-46BF-8233-5DE0F5F05F7D}" type="datetime1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 &amp; P.U. Patel College Of Computer Engineering, CSPIT, CHARUSAT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5416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373A-9C5F-4F2F-92F9-D8D757072086}" type="datetime1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 &amp; P.U. Patel College Of Computer Engineering, CSPIT, CHARUSAT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475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3D447-0D2E-494F-A2A3-F7589C6FE718}" type="datetime1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 &amp; P.U. Patel College Of Computer Engineering, CSPIT, CHARUSAT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0030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D8FD4-ABEE-4611-8939-BE1EDD465AE4}" type="datetime1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 &amp; P.U. Patel College Of Computer Engineering, CSPIT, CHARUSAT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20859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B1924-6401-4676-B65E-1F05DE85BFB0}" type="datetime1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 &amp; P.U. Patel College Of Computer Engineering, CSPIT, CHARUSAT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5950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E88A-2C48-4250-A057-129B032CC1BE}" type="datetime1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 &amp; P.U. Patel College Of Computer Engineering, CSPIT, CHARUSAT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3858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66752-AD14-4E37-ABE3-380C96903561}" type="datetime1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 &amp; P.U. Patel College Of Computer Engineering, CSPIT, CHARUSAT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4276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4931-5723-443C-862F-23522FF24B32}" type="datetime1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 &amp; P.U. Patel College Of Computer Engineering, CSPIT, CHARUSAT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37086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60D9-C1BD-4B61-BCA1-E57F79F70D12}" type="datetime1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 &amp; P.U. Patel College Of Computer Engineering, CSPIT, CHARUSAT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65592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56154-1653-4929-8D39-752A6AB16CBF}" type="datetime1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U &amp; P.U. Patel College Of Computer Engineering, CSPIT, CHARUSAT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DB957-6205-4F29-A903-604AB7500F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49859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Use%20Case%20Diagrams" TargetMode="External"/><Relationship Id="rId2" Type="http://schemas.openxmlformats.org/officeDocument/2006/relationships/hyperlink" Target="Activity%20Diagrams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Trappist%20Designs/Tests" TargetMode="External"/><Relationship Id="rId7" Type="http://schemas.openxmlformats.org/officeDocument/2006/relationships/hyperlink" Target="Trappist%20Designs/Test%20Comparison" TargetMode="External"/><Relationship Id="rId2" Type="http://schemas.openxmlformats.org/officeDocument/2006/relationships/hyperlink" Target="Trappist%20Designs/User%20Management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Trappist%20Designs/Conduct" TargetMode="External"/><Relationship Id="rId5" Type="http://schemas.openxmlformats.org/officeDocument/2006/relationships/hyperlink" Target="Trappist%20Designs/Questions" TargetMode="External"/><Relationship Id="rId4" Type="http://schemas.openxmlformats.org/officeDocument/2006/relationships/hyperlink" Target="Trappist%20Designs/Report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8000" y="3467285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Trappist</a:t>
            </a:r>
            <a:endParaRPr lang="en-US" sz="4800" dirty="0" smtClean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8000" y="4266021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 smtClean="0">
                <a:solidFill>
                  <a:srgbClr val="002060"/>
                </a:solidFill>
                <a:latin typeface="Source Sans Pro Light" panose="020B0403030403020204" pitchFamily="34" charset="0"/>
              </a:rPr>
              <a:t> Major Project (CS 892)</a:t>
            </a:r>
            <a:endParaRPr lang="en-US" dirty="0">
              <a:solidFill>
                <a:srgbClr val="002060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0" name="Teardrop 19"/>
          <p:cNvSpPr/>
          <p:nvPr/>
        </p:nvSpPr>
        <p:spPr>
          <a:xfrm>
            <a:off x="6046431" y="2291344"/>
            <a:ext cx="607734" cy="607734"/>
          </a:xfrm>
          <a:prstGeom prst="teardrop">
            <a:avLst>
              <a:gd name="adj" fmla="val 144272"/>
            </a:avLst>
          </a:prstGeom>
          <a:solidFill>
            <a:srgbClr val="B2D5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ardrop 20"/>
          <p:cNvSpPr/>
          <p:nvPr/>
        </p:nvSpPr>
        <p:spPr>
          <a:xfrm rot="16200000">
            <a:off x="5569056" y="2291344"/>
            <a:ext cx="607734" cy="607734"/>
          </a:xfrm>
          <a:prstGeom prst="teardrop">
            <a:avLst>
              <a:gd name="adj" fmla="val 144272"/>
            </a:avLst>
          </a:prstGeom>
          <a:solidFill>
            <a:srgbClr val="66ACDC">
              <a:alpha val="9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ardrop 21"/>
          <p:cNvSpPr/>
          <p:nvPr/>
        </p:nvSpPr>
        <p:spPr>
          <a:xfrm rot="5400000">
            <a:off x="6046431" y="2753718"/>
            <a:ext cx="607734" cy="607734"/>
          </a:xfrm>
          <a:prstGeom prst="teardrop">
            <a:avLst>
              <a:gd name="adj" fmla="val 144272"/>
            </a:avLst>
          </a:prstGeom>
          <a:solidFill>
            <a:srgbClr val="153F5B">
              <a:alpha val="9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ardrop 22"/>
          <p:cNvSpPr/>
          <p:nvPr/>
        </p:nvSpPr>
        <p:spPr>
          <a:xfrm rot="10800000">
            <a:off x="5569056" y="2753718"/>
            <a:ext cx="607734" cy="607734"/>
          </a:xfrm>
          <a:prstGeom prst="teardrop">
            <a:avLst>
              <a:gd name="adj" fmla="val 144272"/>
            </a:avLst>
          </a:prstGeom>
          <a:solidFill>
            <a:srgbClr val="2A80B9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A80B9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55365" y="756534"/>
            <a:ext cx="990168" cy="8404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934" y="4665008"/>
            <a:ext cx="2112130" cy="556458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BUDGE BUDGE INSTITUTE OF TECHNOLOGY(BBIT),</a:t>
            </a:r>
          </a:p>
          <a:p>
            <a:r>
              <a:rPr lang="en-US" dirty="0" smtClean="0"/>
              <a:t>BUDGE BUDGE,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40289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3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0" grpId="0" animBg="1"/>
      <p:bldP spid="21" grpId="0" animBg="1"/>
      <p:bldP spid="22" grpId="0" animBg="1"/>
      <p:bldP spid="2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50" name="Rectangle 49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BUDGE BUDGE INSTITUTE OF TECHNOLOGY(BBIT),</a:t>
            </a:r>
          </a:p>
          <a:p>
            <a:r>
              <a:rPr lang="en-US" dirty="0" smtClean="0"/>
              <a:t>BUDGE BUDGE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413" y="467710"/>
            <a:ext cx="9383931" cy="581334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363717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UML Diagrams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50" name="Rectangle 49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BUDGE BUDGE INSTITUTE OF TECHNOLOGY(BBIT),</a:t>
            </a:r>
          </a:p>
          <a:p>
            <a:r>
              <a:rPr lang="en-US" dirty="0" smtClean="0"/>
              <a:t>BUDGE BUDGE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8" name="Teardrop 27"/>
          <p:cNvSpPr/>
          <p:nvPr/>
        </p:nvSpPr>
        <p:spPr>
          <a:xfrm rot="10800000">
            <a:off x="1202296" y="2352414"/>
            <a:ext cx="359988" cy="429484"/>
          </a:xfrm>
          <a:prstGeom prst="teardrop">
            <a:avLst>
              <a:gd name="adj" fmla="val 84975"/>
            </a:avLst>
          </a:prstGeom>
          <a:solidFill>
            <a:srgbClr val="2A80B9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A80B9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568484" y="2402880"/>
            <a:ext cx="156577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rebuchet MS" panose="020B0603020202020204" pitchFamily="34" charset="0"/>
              </a:rPr>
              <a:t>Super Admin</a:t>
            </a:r>
          </a:p>
          <a:p>
            <a:endParaRPr lang="en-US" dirty="0">
              <a:latin typeface="Trebuchet MS" panose="020B0603020202020204" pitchFamily="34" charset="0"/>
            </a:endParaRPr>
          </a:p>
          <a:p>
            <a:r>
              <a:rPr lang="en-US" dirty="0" smtClean="0">
                <a:latin typeface="Trebuchet MS" panose="020B0603020202020204" pitchFamily="34" charset="0"/>
              </a:rPr>
              <a:t>Admin</a:t>
            </a:r>
          </a:p>
          <a:p>
            <a:endParaRPr lang="en-US" dirty="0" smtClean="0">
              <a:latin typeface="Trebuchet MS" panose="020B0603020202020204" pitchFamily="34" charset="0"/>
            </a:endParaRPr>
          </a:p>
          <a:p>
            <a:r>
              <a:rPr lang="en-US" dirty="0" smtClean="0">
                <a:latin typeface="Trebuchet MS" panose="020B0603020202020204" pitchFamily="34" charset="0"/>
              </a:rPr>
              <a:t>Team Admin</a:t>
            </a:r>
          </a:p>
          <a:p>
            <a:endParaRPr lang="en-US" dirty="0">
              <a:latin typeface="Trebuchet MS" panose="020B0603020202020204" pitchFamily="34" charset="0"/>
            </a:endParaRPr>
          </a:p>
          <a:p>
            <a:r>
              <a:rPr lang="en-US" dirty="0" smtClean="0">
                <a:latin typeface="Trebuchet MS" panose="020B0603020202020204" pitchFamily="34" charset="0"/>
              </a:rPr>
              <a:t>Team User</a:t>
            </a:r>
          </a:p>
          <a:p>
            <a:endParaRPr lang="en-US" dirty="0">
              <a:latin typeface="Trebuchet MS" panose="020B0603020202020204" pitchFamily="34" charset="0"/>
            </a:endParaRPr>
          </a:p>
          <a:p>
            <a:r>
              <a:rPr lang="en-US" dirty="0" smtClean="0">
                <a:latin typeface="Trebuchet MS" panose="020B0603020202020204" pitchFamily="34" charset="0"/>
              </a:rPr>
              <a:t>Candidate</a:t>
            </a:r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30" name="Teardrop 29"/>
          <p:cNvSpPr/>
          <p:nvPr/>
        </p:nvSpPr>
        <p:spPr>
          <a:xfrm rot="10800000">
            <a:off x="1202295" y="2970378"/>
            <a:ext cx="359991" cy="365499"/>
          </a:xfrm>
          <a:prstGeom prst="teardrop">
            <a:avLst>
              <a:gd name="adj" fmla="val 84975"/>
            </a:avLst>
          </a:prstGeom>
          <a:solidFill>
            <a:schemeClr val="tx2">
              <a:lumMod val="75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A80B9"/>
              </a:solidFill>
            </a:endParaRPr>
          </a:p>
        </p:txBody>
      </p:sp>
      <p:sp>
        <p:nvSpPr>
          <p:cNvPr id="31" name="Teardrop 30"/>
          <p:cNvSpPr/>
          <p:nvPr/>
        </p:nvSpPr>
        <p:spPr>
          <a:xfrm rot="10800000">
            <a:off x="1205727" y="3524357"/>
            <a:ext cx="359991" cy="365499"/>
          </a:xfrm>
          <a:prstGeom prst="teardrop">
            <a:avLst>
              <a:gd name="adj" fmla="val 84975"/>
            </a:avLst>
          </a:prstGeom>
          <a:solidFill>
            <a:schemeClr val="accent1">
              <a:lumMod val="50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A80B9"/>
              </a:solidFill>
            </a:endParaRPr>
          </a:p>
        </p:txBody>
      </p:sp>
      <p:sp>
        <p:nvSpPr>
          <p:cNvPr id="32" name="Teardrop 31"/>
          <p:cNvSpPr/>
          <p:nvPr/>
        </p:nvSpPr>
        <p:spPr>
          <a:xfrm rot="10800000">
            <a:off x="1202295" y="4078336"/>
            <a:ext cx="359991" cy="365499"/>
          </a:xfrm>
          <a:prstGeom prst="teardrop">
            <a:avLst>
              <a:gd name="adj" fmla="val 84975"/>
            </a:avLst>
          </a:prstGeom>
          <a:solidFill>
            <a:schemeClr val="accent1">
              <a:lumMod val="40000"/>
              <a:lumOff val="60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A80B9"/>
              </a:solidFill>
            </a:endParaRPr>
          </a:p>
        </p:txBody>
      </p:sp>
      <p:sp>
        <p:nvSpPr>
          <p:cNvPr id="33" name="Teardrop 32"/>
          <p:cNvSpPr/>
          <p:nvPr/>
        </p:nvSpPr>
        <p:spPr>
          <a:xfrm rot="10800000">
            <a:off x="1202296" y="4626693"/>
            <a:ext cx="359988" cy="429484"/>
          </a:xfrm>
          <a:prstGeom prst="teardrop">
            <a:avLst>
              <a:gd name="adj" fmla="val 84975"/>
            </a:avLst>
          </a:prstGeom>
          <a:solidFill>
            <a:srgbClr val="2A80B9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A80B9"/>
              </a:solidFill>
            </a:endParaRPr>
          </a:p>
        </p:txBody>
      </p:sp>
      <p:sp>
        <p:nvSpPr>
          <p:cNvPr id="34" name="Teardrop 33"/>
          <p:cNvSpPr/>
          <p:nvPr/>
        </p:nvSpPr>
        <p:spPr>
          <a:xfrm rot="10800000">
            <a:off x="8153401" y="2289736"/>
            <a:ext cx="359988" cy="429484"/>
          </a:xfrm>
          <a:prstGeom prst="teardrop">
            <a:avLst>
              <a:gd name="adj" fmla="val 84975"/>
            </a:avLst>
          </a:prstGeom>
          <a:solidFill>
            <a:srgbClr val="2A80B9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A80B9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519589" y="2340202"/>
            <a:ext cx="169118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rebuchet MS" panose="020B0603020202020204" pitchFamily="34" charset="0"/>
              </a:rPr>
              <a:t>Super Admin</a:t>
            </a:r>
          </a:p>
          <a:p>
            <a:endParaRPr lang="en-US" dirty="0">
              <a:latin typeface="Trebuchet MS" panose="020B0603020202020204" pitchFamily="34" charset="0"/>
            </a:endParaRPr>
          </a:p>
          <a:p>
            <a:r>
              <a:rPr lang="en-US" dirty="0" smtClean="0">
                <a:latin typeface="Trebuchet MS" panose="020B0603020202020204" pitchFamily="34" charset="0"/>
              </a:rPr>
              <a:t>Admin</a:t>
            </a:r>
          </a:p>
          <a:p>
            <a:endParaRPr lang="en-US" dirty="0" smtClean="0">
              <a:latin typeface="Trebuchet MS" panose="020B0603020202020204" pitchFamily="34" charset="0"/>
            </a:endParaRPr>
          </a:p>
          <a:p>
            <a:r>
              <a:rPr lang="en-US" dirty="0" smtClean="0">
                <a:latin typeface="Trebuchet MS" panose="020B0603020202020204" pitchFamily="34" charset="0"/>
              </a:rPr>
              <a:t>Team Admin</a:t>
            </a:r>
          </a:p>
          <a:p>
            <a:endParaRPr lang="en-US" dirty="0">
              <a:latin typeface="Trebuchet MS" panose="020B0603020202020204" pitchFamily="34" charset="0"/>
            </a:endParaRPr>
          </a:p>
          <a:p>
            <a:r>
              <a:rPr lang="en-US" dirty="0" smtClean="0">
                <a:latin typeface="Trebuchet MS" panose="020B0603020202020204" pitchFamily="34" charset="0"/>
              </a:rPr>
              <a:t>Team User</a:t>
            </a:r>
          </a:p>
          <a:p>
            <a:endParaRPr lang="en-US" dirty="0">
              <a:latin typeface="Trebuchet MS" panose="020B0603020202020204" pitchFamily="34" charset="0"/>
            </a:endParaRPr>
          </a:p>
          <a:p>
            <a:r>
              <a:rPr lang="en-US" dirty="0" smtClean="0">
                <a:latin typeface="Trebuchet MS" panose="020B0603020202020204" pitchFamily="34" charset="0"/>
              </a:rPr>
              <a:t>Candidate</a:t>
            </a:r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36" name="Teardrop 35"/>
          <p:cNvSpPr/>
          <p:nvPr/>
        </p:nvSpPr>
        <p:spPr>
          <a:xfrm rot="10800000">
            <a:off x="8153400" y="2907700"/>
            <a:ext cx="359991" cy="365499"/>
          </a:xfrm>
          <a:prstGeom prst="teardrop">
            <a:avLst>
              <a:gd name="adj" fmla="val 84975"/>
            </a:avLst>
          </a:prstGeom>
          <a:solidFill>
            <a:schemeClr val="tx2">
              <a:lumMod val="75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A80B9"/>
              </a:solidFill>
            </a:endParaRPr>
          </a:p>
        </p:txBody>
      </p:sp>
      <p:sp>
        <p:nvSpPr>
          <p:cNvPr id="37" name="Teardrop 36"/>
          <p:cNvSpPr/>
          <p:nvPr/>
        </p:nvSpPr>
        <p:spPr>
          <a:xfrm rot="10800000">
            <a:off x="8156832" y="3461679"/>
            <a:ext cx="359991" cy="365499"/>
          </a:xfrm>
          <a:prstGeom prst="teardrop">
            <a:avLst>
              <a:gd name="adj" fmla="val 84975"/>
            </a:avLst>
          </a:prstGeom>
          <a:solidFill>
            <a:schemeClr val="accent1">
              <a:lumMod val="50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A80B9"/>
              </a:solidFill>
            </a:endParaRPr>
          </a:p>
        </p:txBody>
      </p:sp>
      <p:sp>
        <p:nvSpPr>
          <p:cNvPr id="38" name="Teardrop 37"/>
          <p:cNvSpPr/>
          <p:nvPr/>
        </p:nvSpPr>
        <p:spPr>
          <a:xfrm rot="10800000">
            <a:off x="8153400" y="4015658"/>
            <a:ext cx="359991" cy="365499"/>
          </a:xfrm>
          <a:prstGeom prst="teardrop">
            <a:avLst>
              <a:gd name="adj" fmla="val 84975"/>
            </a:avLst>
          </a:prstGeom>
          <a:solidFill>
            <a:schemeClr val="accent1">
              <a:lumMod val="40000"/>
              <a:lumOff val="60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A80B9"/>
              </a:solidFill>
            </a:endParaRPr>
          </a:p>
        </p:txBody>
      </p:sp>
      <p:sp>
        <p:nvSpPr>
          <p:cNvPr id="41" name="Teardrop 40"/>
          <p:cNvSpPr/>
          <p:nvPr/>
        </p:nvSpPr>
        <p:spPr>
          <a:xfrm rot="10800000">
            <a:off x="8153401" y="4564015"/>
            <a:ext cx="359988" cy="429484"/>
          </a:xfrm>
          <a:prstGeom prst="teardrop">
            <a:avLst>
              <a:gd name="adj" fmla="val 84975"/>
            </a:avLst>
          </a:prstGeom>
          <a:solidFill>
            <a:srgbClr val="2A80B9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A80B9"/>
              </a:solidFill>
            </a:endParaRPr>
          </a:p>
        </p:txBody>
      </p:sp>
      <p:sp>
        <p:nvSpPr>
          <p:cNvPr id="42" name="Teardrop 41"/>
          <p:cNvSpPr/>
          <p:nvPr/>
        </p:nvSpPr>
        <p:spPr>
          <a:xfrm rot="4875645">
            <a:off x="3193862" y="4633058"/>
            <a:ext cx="359988" cy="429484"/>
          </a:xfrm>
          <a:prstGeom prst="teardrop">
            <a:avLst>
              <a:gd name="adj" fmla="val 84975"/>
            </a:avLst>
          </a:prstGeom>
          <a:solidFill>
            <a:srgbClr val="2A80B9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A80B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16200000">
            <a:off x="2255014" y="3336253"/>
            <a:ext cx="224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hlinkClick r:id="rId2" action="ppaction://hlinkfile"/>
              </a:rPr>
              <a:t>ACTIVITY DIAGRAM</a:t>
            </a:r>
            <a:endParaRPr lang="en-IN" dirty="0"/>
          </a:p>
        </p:txBody>
      </p:sp>
      <p:sp>
        <p:nvSpPr>
          <p:cNvPr id="43" name="Teardrop 42"/>
          <p:cNvSpPr/>
          <p:nvPr/>
        </p:nvSpPr>
        <p:spPr>
          <a:xfrm rot="4875645">
            <a:off x="10213914" y="4568111"/>
            <a:ext cx="359988" cy="429484"/>
          </a:xfrm>
          <a:prstGeom prst="teardrop">
            <a:avLst>
              <a:gd name="adj" fmla="val 84975"/>
            </a:avLst>
          </a:prstGeom>
          <a:solidFill>
            <a:srgbClr val="2A80B9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A80B9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 rot="16200000">
            <a:off x="9275066" y="3271306"/>
            <a:ext cx="224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hlinkClick r:id="rId3" action="ppaction://hlinkfile"/>
              </a:rPr>
              <a:t>USE CASE DIAGRAM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3967218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6" grpId="0" animBg="1"/>
      <p:bldP spid="37" grpId="0" animBg="1"/>
      <p:bldP spid="38" grpId="0" animBg="1"/>
      <p:bldP spid="41" grpId="0" animBg="1"/>
      <p:bldP spid="42" grpId="0" animBg="1"/>
      <p:bldP spid="5" grpId="0"/>
      <p:bldP spid="43" grpId="0" animBg="1"/>
      <p:bldP spid="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97845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" y="701514"/>
            <a:ext cx="5899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Hardware Required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69874" y="2226082"/>
            <a:ext cx="3147597" cy="596331"/>
            <a:chOff x="689940" y="2000442"/>
            <a:chExt cx="3147597" cy="596331"/>
          </a:xfrm>
        </p:grpSpPr>
        <p:grpSp>
          <p:nvGrpSpPr>
            <p:cNvPr id="65" name="Group 64"/>
            <p:cNvGrpSpPr/>
            <p:nvPr/>
          </p:nvGrpSpPr>
          <p:grpSpPr>
            <a:xfrm>
              <a:off x="689940" y="2000442"/>
              <a:ext cx="2821053" cy="596331"/>
              <a:chOff x="1910347" y="2046943"/>
              <a:chExt cx="4147995" cy="596331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Processor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910347" y="2335497"/>
                <a:ext cx="41479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800 MHz Or Above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sp>
          <p:nvSpPr>
            <p:cNvPr id="82" name="Teardrop 81"/>
            <p:cNvSpPr/>
            <p:nvPr/>
          </p:nvSpPr>
          <p:spPr>
            <a:xfrm rot="16200000">
              <a:off x="3597405" y="2340813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2A80B9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69874" y="3510142"/>
            <a:ext cx="3147597" cy="596331"/>
            <a:chOff x="689940" y="2000442"/>
            <a:chExt cx="3147597" cy="596331"/>
          </a:xfrm>
        </p:grpSpPr>
        <p:grpSp>
          <p:nvGrpSpPr>
            <p:cNvPr id="84" name="Group 83"/>
            <p:cNvGrpSpPr/>
            <p:nvPr/>
          </p:nvGrpSpPr>
          <p:grpSpPr>
            <a:xfrm>
              <a:off x="689940" y="2000442"/>
              <a:ext cx="2821053" cy="596331"/>
              <a:chOff x="1910347" y="2046943"/>
              <a:chExt cx="4147995" cy="596331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RAM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910347" y="2335497"/>
                <a:ext cx="41479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1 GB Or Above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sp>
          <p:nvSpPr>
            <p:cNvPr id="85" name="Teardrop 84"/>
            <p:cNvSpPr/>
            <p:nvPr/>
          </p:nvSpPr>
          <p:spPr>
            <a:xfrm rot="16200000">
              <a:off x="3597405" y="2340813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2A80B9"/>
                </a:solidFill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69874" y="4610470"/>
            <a:ext cx="3147597" cy="596331"/>
            <a:chOff x="689940" y="2000442"/>
            <a:chExt cx="3147597" cy="596331"/>
          </a:xfrm>
        </p:grpSpPr>
        <p:grpSp>
          <p:nvGrpSpPr>
            <p:cNvPr id="89" name="Group 88"/>
            <p:cNvGrpSpPr/>
            <p:nvPr/>
          </p:nvGrpSpPr>
          <p:grpSpPr>
            <a:xfrm>
              <a:off x="689940" y="2000442"/>
              <a:ext cx="2821053" cy="596331"/>
              <a:chOff x="1910347" y="2046943"/>
              <a:chExt cx="4147995" cy="596331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I/O Devices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910347" y="2335497"/>
                <a:ext cx="41479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CPU, Monitor, Keyboard &amp; Mouse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sp>
          <p:nvSpPr>
            <p:cNvPr id="90" name="Teardrop 89"/>
            <p:cNvSpPr/>
            <p:nvPr/>
          </p:nvSpPr>
          <p:spPr>
            <a:xfrm rot="16200000">
              <a:off x="3597405" y="2340813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2A80B9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480399" y="2354620"/>
            <a:ext cx="3141726" cy="811774"/>
            <a:chOff x="8480399" y="2354620"/>
            <a:chExt cx="3141726" cy="811774"/>
          </a:xfrm>
        </p:grpSpPr>
        <p:grpSp>
          <p:nvGrpSpPr>
            <p:cNvPr id="94" name="Group 93"/>
            <p:cNvGrpSpPr/>
            <p:nvPr/>
          </p:nvGrpSpPr>
          <p:grpSpPr>
            <a:xfrm>
              <a:off x="8801072" y="2354620"/>
              <a:ext cx="2821053" cy="811774"/>
              <a:chOff x="1910347" y="2046943"/>
              <a:chExt cx="4147995" cy="811774"/>
            </a:xfrm>
          </p:grpSpPr>
          <p:sp>
            <p:nvSpPr>
              <p:cNvPr id="96" name="TextBox 95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Operating System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Windows Family (Above Windows XP),</a:t>
                </a:r>
              </a:p>
              <a:p>
                <a:r>
                  <a:rPr lang="en-US" sz="1400" dirty="0" err="1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MacOS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 (Above Leopard), Ubuntu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sp>
          <p:nvSpPr>
            <p:cNvPr id="95" name="Teardrop 94"/>
            <p:cNvSpPr/>
            <p:nvPr/>
          </p:nvSpPr>
          <p:spPr>
            <a:xfrm rot="16200000">
              <a:off x="8480399" y="2694991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rgbClr val="2A80B9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480399" y="3638680"/>
            <a:ext cx="3141726" cy="811774"/>
            <a:chOff x="8480399" y="3638680"/>
            <a:chExt cx="3141726" cy="811774"/>
          </a:xfrm>
        </p:grpSpPr>
        <p:grpSp>
          <p:nvGrpSpPr>
            <p:cNvPr id="99" name="Group 98"/>
            <p:cNvGrpSpPr/>
            <p:nvPr/>
          </p:nvGrpSpPr>
          <p:grpSpPr>
            <a:xfrm>
              <a:off x="8801072" y="3638680"/>
              <a:ext cx="2821053" cy="811774"/>
              <a:chOff x="1910347" y="2046943"/>
              <a:chExt cx="4147995" cy="811774"/>
            </a:xfrm>
          </p:grpSpPr>
          <p:sp>
            <p:nvSpPr>
              <p:cNvPr id="101" name="TextBox 100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Developing Tools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Visual Studio Community 2017,</a:t>
                </a:r>
              </a:p>
              <a:p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Visual Code, </a:t>
                </a:r>
                <a:r>
                  <a:rPr lang="en-US" sz="1400" dirty="0" err="1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GitBash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, TFS</a:t>
                </a:r>
              </a:p>
            </p:txBody>
          </p:sp>
        </p:grpSp>
        <p:sp>
          <p:nvSpPr>
            <p:cNvPr id="100" name="Teardrop 99"/>
            <p:cNvSpPr/>
            <p:nvPr/>
          </p:nvSpPr>
          <p:spPr>
            <a:xfrm rot="16200000">
              <a:off x="8480399" y="3979051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rgbClr val="2A80B9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480399" y="4739008"/>
            <a:ext cx="3141726" cy="596331"/>
            <a:chOff x="8480399" y="4739008"/>
            <a:chExt cx="3141726" cy="596331"/>
          </a:xfrm>
        </p:grpSpPr>
        <p:grpSp>
          <p:nvGrpSpPr>
            <p:cNvPr id="104" name="Group 103"/>
            <p:cNvGrpSpPr/>
            <p:nvPr/>
          </p:nvGrpSpPr>
          <p:grpSpPr>
            <a:xfrm>
              <a:off x="8801072" y="4739008"/>
              <a:ext cx="2821053" cy="596331"/>
              <a:chOff x="1910347" y="2046943"/>
              <a:chExt cx="4147995" cy="596331"/>
            </a:xfrm>
          </p:grpSpPr>
          <p:sp>
            <p:nvSpPr>
              <p:cNvPr id="106" name="TextBox 105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Database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910347" y="2335497"/>
                <a:ext cx="41479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MS SQL Server 2012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sp>
          <p:nvSpPr>
            <p:cNvPr id="105" name="Teardrop 104"/>
            <p:cNvSpPr/>
            <p:nvPr/>
          </p:nvSpPr>
          <p:spPr>
            <a:xfrm rot="16200000">
              <a:off x="8480399" y="5079379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rgbClr val="2A80B9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54" name="Rectangle 53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899327" y="3671402"/>
            <a:ext cx="475231" cy="461873"/>
            <a:chOff x="5851453" y="1835255"/>
            <a:chExt cx="475231" cy="461873"/>
          </a:xfrm>
        </p:grpSpPr>
        <p:sp>
          <p:nvSpPr>
            <p:cNvPr id="63" name="Teardrop 62"/>
            <p:cNvSpPr/>
            <p:nvPr/>
          </p:nvSpPr>
          <p:spPr>
            <a:xfrm>
              <a:off x="6043079" y="1835256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B2D5EE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ardrop 63"/>
            <p:cNvSpPr/>
            <p:nvPr/>
          </p:nvSpPr>
          <p:spPr>
            <a:xfrm rot="16200000">
              <a:off x="5851454" y="1835255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66ACDC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Teardrop 66"/>
            <p:cNvSpPr/>
            <p:nvPr/>
          </p:nvSpPr>
          <p:spPr>
            <a:xfrm rot="5400000">
              <a:off x="6043078" y="2013523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153F5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ardrop 67"/>
            <p:cNvSpPr/>
            <p:nvPr/>
          </p:nvSpPr>
          <p:spPr>
            <a:xfrm rot="10800000">
              <a:off x="5851453" y="2013522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2A80B9"/>
                </a:solidFill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6414282" y="699895"/>
            <a:ext cx="5899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Software Required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BUDGE BUDGE INSTITUTE OF TECHNOLOGY(BBIT),</a:t>
            </a:r>
          </a:p>
          <a:p>
            <a:r>
              <a:rPr lang="en-US" dirty="0" smtClean="0"/>
              <a:t>BUDGE BUDGE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927241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477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                          </a:t>
            </a:r>
            <a:r>
              <a:rPr lang="en-US" dirty="0" smtClean="0">
                <a:latin typeface="Source Sans Pro" panose="020B0503030403020204" pitchFamily="34" charset="0"/>
              </a:rPr>
              <a:t>Project Modules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1800" dirty="0">
                <a:latin typeface="Trebuchet MS" panose="020B0603020202020204" pitchFamily="34" charset="0"/>
              </a:rPr>
              <a:t/>
            </a:r>
            <a:br>
              <a:rPr lang="en-US" sz="1800" dirty="0">
                <a:latin typeface="Trebuchet MS" panose="020B0603020202020204" pitchFamily="34" charset="0"/>
              </a:rPr>
            </a:br>
            <a:r>
              <a:rPr lang="en-US" sz="1800" dirty="0" smtClean="0">
                <a:latin typeface="Trebuchet MS" panose="020B0603020202020204" pitchFamily="34" charset="0"/>
              </a:rPr>
              <a:t>                                                Following </a:t>
            </a:r>
            <a:r>
              <a:rPr lang="en-US" sz="1800" dirty="0">
                <a:latin typeface="Trebuchet MS" panose="020B0603020202020204" pitchFamily="34" charset="0"/>
              </a:rPr>
              <a:t>are the </a:t>
            </a:r>
            <a:r>
              <a:rPr lang="en-US" sz="1800" dirty="0" smtClean="0">
                <a:latin typeface="Trebuchet MS" panose="020B0603020202020204" pitchFamily="34" charset="0"/>
              </a:rPr>
              <a:t>modules </a:t>
            </a:r>
            <a:r>
              <a:rPr lang="en-US" sz="1800" dirty="0">
                <a:latin typeface="Trebuchet MS" panose="020B0603020202020204" pitchFamily="34" charset="0"/>
              </a:rPr>
              <a:t>in project :</a:t>
            </a:r>
            <a:endParaRPr lang="en-US" sz="18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227322492"/>
              </p:ext>
            </p:extLst>
          </p:nvPr>
        </p:nvGraphicFramePr>
        <p:xfrm>
          <a:off x="678823" y="1242646"/>
          <a:ext cx="10801978" cy="4824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5858384" y="3423871"/>
            <a:ext cx="475231" cy="461873"/>
            <a:chOff x="5851453" y="1835255"/>
            <a:chExt cx="475231" cy="461873"/>
          </a:xfrm>
        </p:grpSpPr>
        <p:sp>
          <p:nvSpPr>
            <p:cNvPr id="6" name="Teardrop 5"/>
            <p:cNvSpPr/>
            <p:nvPr/>
          </p:nvSpPr>
          <p:spPr>
            <a:xfrm>
              <a:off x="6043079" y="1835256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B2D5EE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ardrop 6"/>
            <p:cNvSpPr/>
            <p:nvPr/>
          </p:nvSpPr>
          <p:spPr>
            <a:xfrm rot="16200000">
              <a:off x="5851454" y="1835255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66ACDC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ardrop 7"/>
            <p:cNvSpPr/>
            <p:nvPr/>
          </p:nvSpPr>
          <p:spPr>
            <a:xfrm rot="5400000">
              <a:off x="6043078" y="2013523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153F5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ardrop 8"/>
            <p:cNvSpPr/>
            <p:nvPr/>
          </p:nvSpPr>
          <p:spPr>
            <a:xfrm rot="10800000">
              <a:off x="5851453" y="2013522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2A80B9"/>
                </a:solidFill>
              </a:endParaRP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BUDGE BUDGE INSTITUTE OF TECHNOLOGY(BBIT),</a:t>
            </a:r>
          </a:p>
          <a:p>
            <a:r>
              <a:rPr lang="en-US" dirty="0" smtClean="0"/>
              <a:t>BUDGE BUDGE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6797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C9C63DA-7F30-4CD5-939C-2FE4564A1F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>
                                            <p:graphicEl>
                                              <a:dgm id="{1C9C63DA-7F30-4CD5-939C-2FE4564A1F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>
                                            <p:graphicEl>
                                              <a:dgm id="{1C9C63DA-7F30-4CD5-939C-2FE4564A1F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">
                                            <p:graphicEl>
                                              <a:dgm id="{1C9C63DA-7F30-4CD5-939C-2FE4564A1F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98149D5-A329-4F6C-B6D4-AAF974E473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4">
                                            <p:graphicEl>
                                              <a:dgm id="{C98149D5-A329-4F6C-B6D4-AAF974E473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">
                                            <p:graphicEl>
                                              <a:dgm id="{C98149D5-A329-4F6C-B6D4-AAF974E473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4">
                                            <p:graphicEl>
                                              <a:dgm id="{C98149D5-A329-4F6C-B6D4-AAF974E473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C7F17B0-B8CC-42CB-BF80-9435241404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4">
                                            <p:graphicEl>
                                              <a:dgm id="{8C7F17B0-B8CC-42CB-BF80-9435241404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4">
                                            <p:graphicEl>
                                              <a:dgm id="{8C7F17B0-B8CC-42CB-BF80-9435241404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>
                                            <p:graphicEl>
                                              <a:dgm id="{8C7F17B0-B8CC-42CB-BF80-9435241404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E97AD24-E8E2-4ABB-AB7C-FB8465CBF1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4">
                                            <p:graphicEl>
                                              <a:dgm id="{7E97AD24-E8E2-4ABB-AB7C-FB8465CBF1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4">
                                            <p:graphicEl>
                                              <a:dgm id="{7E97AD24-E8E2-4ABB-AB7C-FB8465CBF1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">
                                            <p:graphicEl>
                                              <a:dgm id="{7E97AD24-E8E2-4ABB-AB7C-FB8465CBF1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0899C6C-FFD7-443F-A2E7-9D16343977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4">
                                            <p:graphicEl>
                                              <a:dgm id="{A0899C6C-FFD7-443F-A2E7-9D16343977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4">
                                            <p:graphicEl>
                                              <a:dgm id="{A0899C6C-FFD7-443F-A2E7-9D16343977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4">
                                            <p:graphicEl>
                                              <a:dgm id="{A0899C6C-FFD7-443F-A2E7-9D16343977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DB9AEAF-C641-4801-B7C4-F3F1D039DB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4">
                                            <p:graphicEl>
                                              <a:dgm id="{9DB9AEAF-C641-4801-B7C4-F3F1D039DB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4">
                                            <p:graphicEl>
                                              <a:dgm id="{9DB9AEAF-C641-4801-B7C4-F3F1D039DB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4">
                                            <p:graphicEl>
                                              <a:dgm id="{9DB9AEAF-C641-4801-B7C4-F3F1D039DB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92CA2FA-59EF-4C61-901F-DBB71F0FF5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4">
                                            <p:graphicEl>
                                              <a:dgm id="{192CA2FA-59EF-4C61-901F-DBB71F0FF5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4">
                                            <p:graphicEl>
                                              <a:dgm id="{192CA2FA-59EF-4C61-901F-DBB71F0FF5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4">
                                            <p:graphicEl>
                                              <a:dgm id="{192CA2FA-59EF-4C61-901F-DBB71F0FF5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40A0D90-B800-46DD-9948-B31319F904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4">
                                            <p:graphicEl>
                                              <a:dgm id="{440A0D90-B800-46DD-9948-B31319F904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4">
                                            <p:graphicEl>
                                              <a:dgm id="{440A0D90-B800-46DD-9948-B31319F904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4">
                                            <p:graphicEl>
                                              <a:dgm id="{440A0D90-B800-46DD-9948-B31319F904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E4383AF-5FDD-4D40-8989-A68D353953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4">
                                            <p:graphicEl>
                                              <a:dgm id="{9E4383AF-5FDD-4D40-8989-A68D353953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4">
                                            <p:graphicEl>
                                              <a:dgm id="{9E4383AF-5FDD-4D40-8989-A68D353953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4">
                                            <p:graphicEl>
                                              <a:dgm id="{9E4383AF-5FDD-4D40-8989-A68D353953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ADD344-5184-4332-A39B-9A19D80745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4">
                                            <p:graphicEl>
                                              <a:dgm id="{3FADD344-5184-4332-A39B-9A19D80745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4">
                                            <p:graphicEl>
                                              <a:dgm id="{3FADD344-5184-4332-A39B-9A19D80745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4">
                                            <p:graphicEl>
                                              <a:dgm id="{3FADD344-5184-4332-A39B-9A19D80745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24EF704-FB4F-4115-BA2B-82B587F542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4">
                                            <p:graphicEl>
                                              <a:dgm id="{024EF704-FB4F-4115-BA2B-82B587F542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4">
                                            <p:graphicEl>
                                              <a:dgm id="{024EF704-FB4F-4115-BA2B-82B587F542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4">
                                            <p:graphicEl>
                                              <a:dgm id="{024EF704-FB4F-4115-BA2B-82B587F542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5FFCB13-C171-4559-9BF8-4C73CE191D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4">
                                            <p:graphicEl>
                                              <a:dgm id="{E5FFCB13-C171-4559-9BF8-4C73CE191D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4">
                                            <p:graphicEl>
                                              <a:dgm id="{E5FFCB13-C171-4559-9BF8-4C73CE191D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4">
                                            <p:graphicEl>
                                              <a:dgm id="{E5FFCB13-C171-4559-9BF8-4C73CE191D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7C03426-E621-4CC0-B55B-38C62B3688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4">
                                            <p:graphicEl>
                                              <a:dgm id="{C7C03426-E621-4CC0-B55B-38C62B3688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4">
                                            <p:graphicEl>
                                              <a:dgm id="{C7C03426-E621-4CC0-B55B-38C62B3688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4">
                                            <p:graphicEl>
                                              <a:dgm id="{C7C03426-E621-4CC0-B55B-38C62B36884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647383B-1BCC-4A50-8106-6FE84E3DAE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4">
                                            <p:graphicEl>
                                              <a:dgm id="{B647383B-1BCC-4A50-8106-6FE84E3DAE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4">
                                            <p:graphicEl>
                                              <a:dgm id="{B647383B-1BCC-4A50-8106-6FE84E3DAE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4">
                                            <p:graphicEl>
                                              <a:dgm id="{B647383B-1BCC-4A50-8106-6FE84E3DAE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E7BFB35-996C-4F24-89D4-361C6D4DA6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4">
                                            <p:graphicEl>
                                              <a:dgm id="{BE7BFB35-996C-4F24-89D4-361C6D4DA6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4">
                                            <p:graphicEl>
                                              <a:dgm id="{BE7BFB35-996C-4F24-89D4-361C6D4DA6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4">
                                            <p:graphicEl>
                                              <a:dgm id="{BE7BFB35-996C-4F24-89D4-361C6D4DA6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0035A92-7503-4318-9245-1C89D0E7CD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4">
                                            <p:graphicEl>
                                              <a:dgm id="{00035A92-7503-4318-9245-1C89D0E7CD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4">
                                            <p:graphicEl>
                                              <a:dgm id="{00035A92-7503-4318-9245-1C89D0E7CD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4">
                                            <p:graphicEl>
                                              <a:dgm id="{00035A92-7503-4318-9245-1C89D0E7CD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0D23381-0A5C-4F46-801A-12CEFB9C1D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4">
                                            <p:graphicEl>
                                              <a:dgm id="{A0D23381-0A5C-4F46-801A-12CEFB9C1D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4">
                                            <p:graphicEl>
                                              <a:dgm id="{A0D23381-0A5C-4F46-801A-12CEFB9C1D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4">
                                            <p:graphicEl>
                                              <a:dgm id="{A0D23381-0A5C-4F46-801A-12CEFB9C1D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-161531" y="1149682"/>
            <a:ext cx="6099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Drawbacks</a:t>
            </a:r>
          </a:p>
        </p:txBody>
      </p:sp>
      <p:graphicFrame>
        <p:nvGraphicFramePr>
          <p:cNvPr id="29" name="Chart 28"/>
          <p:cNvGraphicFramePr/>
          <p:nvPr>
            <p:extLst>
              <p:ext uri="{D42A27DB-BD31-4B8C-83A1-F6EECF244321}">
                <p14:modId xmlns="" xmlns:p14="http://schemas.microsoft.com/office/powerpoint/2010/main" val="3345609600"/>
              </p:ext>
            </p:extLst>
          </p:nvPr>
        </p:nvGraphicFramePr>
        <p:xfrm>
          <a:off x="3106056" y="2806418"/>
          <a:ext cx="2757399" cy="2244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7" name="Straight Connector 36"/>
          <p:cNvCxnSpPr/>
          <p:nvPr/>
        </p:nvCxnSpPr>
        <p:spPr>
          <a:xfrm>
            <a:off x="2888341" y="3145364"/>
            <a:ext cx="0" cy="2820007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095379" y="941425"/>
            <a:ext cx="15468" cy="5112486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9281885" y="3145364"/>
            <a:ext cx="0" cy="2820007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57465" y="3670524"/>
            <a:ext cx="2436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rebuchet MS" panose="020B0603020202020204" pitchFamily="34" charset="0"/>
              </a:rPr>
              <a:t>The test comparison is supported to some basic level.</a:t>
            </a:r>
            <a:endParaRPr lang="en-US" sz="1600" dirty="0">
              <a:latin typeface="Trebuchet MS" panose="020B0603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200062" y="3670524"/>
            <a:ext cx="2436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rebuchet MS" panose="020B0603020202020204" pitchFamily="34" charset="0"/>
              </a:rPr>
              <a:t>Test analysis and candidate analysis is limited to some level.</a:t>
            </a:r>
            <a:endParaRPr lang="en-US" sz="1600" dirty="0">
              <a:latin typeface="Trebuchet MS" panose="020B0603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478287" y="3670524"/>
            <a:ext cx="2436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rebuchet MS" panose="020B0603020202020204" pitchFamily="34" charset="0"/>
              </a:rPr>
              <a:t>Include more test comparison scenarios and test reports.</a:t>
            </a:r>
            <a:endParaRPr lang="en-US" sz="1600" dirty="0">
              <a:latin typeface="Trebuchet MS" panose="020B0603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497763" y="3670524"/>
            <a:ext cx="2436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rebuchet MS" panose="020B0603020202020204" pitchFamily="34" charset="0"/>
              </a:rPr>
              <a:t>Include more and more statistics in analysis feature.</a:t>
            </a:r>
            <a:endParaRPr lang="en-US" sz="1600" dirty="0">
              <a:latin typeface="Trebuchet MS" panose="020B0603020202020204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54" name="Rectangle 53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ctangle 3"/>
          <p:cNvSpPr/>
          <p:nvPr/>
        </p:nvSpPr>
        <p:spPr>
          <a:xfrm>
            <a:off x="7116195" y="1149682"/>
            <a:ext cx="43313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Future Enhancement</a:t>
            </a:r>
            <a:endParaRPr lang="en-US" sz="36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BUDGE BUDGE INSTITUTE OF TECHNOLOGY(BBIT),</a:t>
            </a:r>
          </a:p>
          <a:p>
            <a:r>
              <a:rPr lang="en-US" dirty="0" smtClean="0"/>
              <a:t>BUDGE BUDGE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652868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50" grpId="0"/>
      <p:bldP spid="51" grpId="0"/>
      <p:bldP spid="52" grpId="0"/>
      <p:bldP spid="5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97845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577626" y="1738790"/>
            <a:ext cx="3549130" cy="3549130"/>
          </a:xfrm>
          <a:prstGeom prst="ellipse">
            <a:avLst/>
          </a:prstGeom>
          <a:noFill/>
          <a:ln w="1238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5730372" y="1688124"/>
            <a:ext cx="3549130" cy="3549130"/>
          </a:xfrm>
          <a:prstGeom prst="ellipse">
            <a:avLst/>
          </a:prstGeom>
          <a:noFill/>
          <a:ln w="1238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3343239" y="2541262"/>
            <a:ext cx="2017900" cy="2017900"/>
          </a:xfrm>
          <a:prstGeom prst="ellipse">
            <a:avLst/>
          </a:prstGeom>
          <a:noFill/>
          <a:ln w="889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6524476" y="2539232"/>
            <a:ext cx="2017900" cy="2017900"/>
          </a:xfrm>
          <a:prstGeom prst="ellipse">
            <a:avLst/>
          </a:prstGeom>
          <a:noFill/>
          <a:ln w="889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040706" y="2617784"/>
            <a:ext cx="1719757" cy="171975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ource Sans Pro Black" panose="020B0803030403020204" pitchFamily="34" charset="0"/>
              </a:rPr>
              <a:t>Testing Plan </a:t>
            </a:r>
          </a:p>
          <a:p>
            <a:pPr algn="ctr"/>
            <a:r>
              <a:rPr lang="en-US" sz="1600" dirty="0" smtClean="0">
                <a:latin typeface="Source Sans Pro Black" panose="020B0803030403020204" pitchFamily="34" charset="0"/>
              </a:rPr>
              <a:t>&amp; </a:t>
            </a:r>
          </a:p>
          <a:p>
            <a:pPr algn="ctr"/>
            <a:r>
              <a:rPr lang="en-US" sz="1600" dirty="0" smtClean="0">
                <a:latin typeface="Source Sans Pro Black" panose="020B0803030403020204" pitchFamily="34" charset="0"/>
              </a:rPr>
              <a:t>Test Suites</a:t>
            </a:r>
            <a:endParaRPr lang="en-US" sz="1600" dirty="0">
              <a:latin typeface="Source Sans Pro Black" panose="020B0803030403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918312" y="1454348"/>
            <a:ext cx="3720779" cy="944205"/>
            <a:chOff x="7697406" y="2058669"/>
            <a:chExt cx="3720779" cy="944205"/>
          </a:xfrm>
        </p:grpSpPr>
        <p:sp>
          <p:nvSpPr>
            <p:cNvPr id="46" name="Teardrop 45"/>
            <p:cNvSpPr/>
            <p:nvPr/>
          </p:nvSpPr>
          <p:spPr>
            <a:xfrm>
              <a:off x="7697406" y="2243701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456109" y="2058669"/>
              <a:ext cx="29620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rebuchet MS" panose="020B0603020202020204" pitchFamily="34" charset="0"/>
                </a:rPr>
                <a:t>The </a:t>
              </a:r>
              <a:r>
                <a:rPr lang="en-US" sz="1400" dirty="0" smtClean="0">
                  <a:latin typeface="Trebuchet MS" panose="020B0603020202020204" pitchFamily="34" charset="0"/>
                </a:rPr>
                <a:t>testing of the project is done through unit testing and </a:t>
              </a:r>
              <a:r>
                <a:rPr lang="en-US" sz="1400" dirty="0">
                  <a:latin typeface="Trebuchet MS" panose="020B0603020202020204" pitchFamily="34" charset="0"/>
                </a:rPr>
                <a:t>T</a:t>
              </a:r>
              <a:r>
                <a:rPr lang="en-US" sz="1400" dirty="0" smtClean="0">
                  <a:latin typeface="Trebuchet MS" panose="020B0603020202020204" pitchFamily="34" charset="0"/>
                </a:rPr>
                <a:t>ravis CI.</a:t>
              </a:r>
              <a:endParaRPr lang="en-US" sz="1400" dirty="0">
                <a:latin typeface="Trebuchet MS" panose="020B06030202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42779" y="4697779"/>
            <a:ext cx="3696312" cy="759173"/>
            <a:chOff x="7767744" y="4754556"/>
            <a:chExt cx="3696312" cy="759173"/>
          </a:xfrm>
        </p:grpSpPr>
        <p:sp>
          <p:nvSpPr>
            <p:cNvPr id="54" name="Teardrop 53"/>
            <p:cNvSpPr/>
            <p:nvPr/>
          </p:nvSpPr>
          <p:spPr>
            <a:xfrm rot="5400000">
              <a:off x="7767744" y="4754556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2A80B9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501980" y="4855972"/>
              <a:ext cx="2962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Trebuchet MS" panose="020B0603020202020204" pitchFamily="34" charset="0"/>
                </a:rPr>
                <a:t>The other tests like code coverage, AOT checks are executed at every build.</a:t>
              </a:r>
              <a:endParaRPr lang="en-US" sz="1200" dirty="0">
                <a:latin typeface="Trebuchet MS" panose="020B0603020202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47995" y="1562070"/>
            <a:ext cx="3503851" cy="861797"/>
            <a:chOff x="850590" y="1983890"/>
            <a:chExt cx="3503851" cy="861797"/>
          </a:xfrm>
        </p:grpSpPr>
        <p:sp>
          <p:nvSpPr>
            <p:cNvPr id="41" name="Teardrop 40"/>
            <p:cNvSpPr/>
            <p:nvPr/>
          </p:nvSpPr>
          <p:spPr>
            <a:xfrm rot="16200000">
              <a:off x="3595268" y="2086514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2A80B9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50590" y="1983890"/>
              <a:ext cx="29620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Trebuchet MS" panose="020B0603020202020204" pitchFamily="34" charset="0"/>
                </a:rPr>
                <a:t>Backend Framework: </a:t>
              </a:r>
              <a:r>
                <a:rPr lang="en-US" sz="1400" dirty="0" err="1" smtClean="0">
                  <a:latin typeface="Trebuchet MS" panose="020B0603020202020204" pitchFamily="34" charset="0"/>
                </a:rPr>
                <a:t>xUnit</a:t>
              </a:r>
              <a:endParaRPr lang="en-US" sz="1400" dirty="0" smtClean="0">
                <a:latin typeface="Trebuchet MS" panose="020B0603020202020204" pitchFamily="34" charset="0"/>
              </a:endParaRPr>
            </a:p>
            <a:p>
              <a:pPr algn="ctr"/>
              <a:r>
                <a:rPr lang="en-US" sz="1400" dirty="0" smtClean="0">
                  <a:latin typeface="Trebuchet MS" panose="020B0603020202020204" pitchFamily="34" charset="0"/>
                </a:rPr>
                <a:t>Frontend Framework: Karma</a:t>
              </a:r>
              <a:endParaRPr lang="en-US" sz="1400" dirty="0">
                <a:latin typeface="Trebuchet MS" panose="020B0603020202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56837" y="4662151"/>
            <a:ext cx="3645527" cy="772170"/>
            <a:chOff x="719690" y="4827629"/>
            <a:chExt cx="3645527" cy="772170"/>
          </a:xfrm>
        </p:grpSpPr>
        <p:sp>
          <p:nvSpPr>
            <p:cNvPr id="53" name="Teardrop 52"/>
            <p:cNvSpPr/>
            <p:nvPr/>
          </p:nvSpPr>
          <p:spPr>
            <a:xfrm rot="10800000">
              <a:off x="3606044" y="4827629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2A80B9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19690" y="5076579"/>
              <a:ext cx="29620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Trebuchet MS" panose="020B0603020202020204" pitchFamily="34" charset="0"/>
                </a:rPr>
                <a:t>The unit test case are generated for both front end and back end.</a:t>
              </a:r>
              <a:endParaRPr lang="en-US" sz="1400" dirty="0">
                <a:latin typeface="Trebuchet MS" panose="020B0603020202020204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48" name="Rectangle 47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BUDGE BUDGE INSTITUTE OF TECHNOLOGY(BBIT),</a:t>
            </a:r>
          </a:p>
          <a:p>
            <a:r>
              <a:rPr lang="en-US" dirty="0" smtClean="0"/>
              <a:t>BUDGE BUDGE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611491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97845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Conclusion</a:t>
            </a:r>
          </a:p>
        </p:txBody>
      </p:sp>
      <p:sp>
        <p:nvSpPr>
          <p:cNvPr id="91" name="Teardrop 90"/>
          <p:cNvSpPr/>
          <p:nvPr/>
        </p:nvSpPr>
        <p:spPr>
          <a:xfrm rot="10800000">
            <a:off x="2697273" y="1612144"/>
            <a:ext cx="359991" cy="365499"/>
          </a:xfrm>
          <a:prstGeom prst="teardrop">
            <a:avLst>
              <a:gd name="adj" fmla="val 84975"/>
            </a:avLst>
          </a:prstGeom>
          <a:solidFill>
            <a:srgbClr val="2A80B9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A80B9"/>
              </a:solidFill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74" name="Rectangle 73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3063456" y="1492443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Trebuchet MS" panose="020B0603020202020204" pitchFamily="34" charset="0"/>
              </a:rPr>
              <a:t>Trappist is a reliable and efficient test conducting platform.</a:t>
            </a:r>
          </a:p>
          <a:p>
            <a:endParaRPr lang="en-US" dirty="0">
              <a:latin typeface="Trebuchet MS" panose="020B0603020202020204" pitchFamily="34" charset="0"/>
            </a:endParaRPr>
          </a:p>
          <a:p>
            <a:r>
              <a:rPr lang="en-US" dirty="0" smtClean="0">
                <a:latin typeface="Trebuchet MS" panose="020B0603020202020204" pitchFamily="34" charset="0"/>
              </a:rPr>
              <a:t>It provides features like question catalogue, test monitoring, test comparison and test analysis.</a:t>
            </a:r>
          </a:p>
          <a:p>
            <a:endParaRPr lang="en-US" dirty="0">
              <a:latin typeface="Trebuchet MS" panose="020B0603020202020204" pitchFamily="34" charset="0"/>
            </a:endParaRPr>
          </a:p>
          <a:p>
            <a:r>
              <a:rPr lang="en-US" dirty="0">
                <a:latin typeface="Trebuchet MS" panose="020B0603020202020204" pitchFamily="34" charset="0"/>
              </a:rPr>
              <a:t>The </a:t>
            </a:r>
            <a:r>
              <a:rPr lang="en-US" dirty="0" smtClean="0">
                <a:latin typeface="Trebuchet MS" panose="020B0603020202020204" pitchFamily="34" charset="0"/>
              </a:rPr>
              <a:t>website has good and interactive user interface.</a:t>
            </a:r>
          </a:p>
          <a:p>
            <a:endParaRPr lang="en-US" dirty="0">
              <a:latin typeface="Trebuchet MS" panose="020B0603020202020204" pitchFamily="34" charset="0"/>
            </a:endParaRPr>
          </a:p>
          <a:p>
            <a:r>
              <a:rPr lang="en-US" dirty="0">
                <a:latin typeface="Trebuchet MS" panose="020B0603020202020204" pitchFamily="34" charset="0"/>
              </a:rPr>
              <a:t>The </a:t>
            </a:r>
            <a:r>
              <a:rPr lang="en-US" dirty="0" smtClean="0">
                <a:latin typeface="Trebuchet MS" panose="020B0603020202020204" pitchFamily="34" charset="0"/>
              </a:rPr>
              <a:t>website </a:t>
            </a:r>
            <a:r>
              <a:rPr lang="en-US" dirty="0">
                <a:latin typeface="Trebuchet MS" panose="020B0603020202020204" pitchFamily="34" charset="0"/>
              </a:rPr>
              <a:t>is supported by </a:t>
            </a:r>
            <a:r>
              <a:rPr lang="en-US" dirty="0" smtClean="0">
                <a:latin typeface="Trebuchet MS" panose="020B0603020202020204" pitchFamily="34" charset="0"/>
              </a:rPr>
              <a:t>almost all the well known browsers.</a:t>
            </a:r>
            <a:endParaRPr lang="en-US" dirty="0"/>
          </a:p>
        </p:txBody>
      </p:sp>
      <p:sp>
        <p:nvSpPr>
          <p:cNvPr id="78" name="Teardrop 77"/>
          <p:cNvSpPr/>
          <p:nvPr/>
        </p:nvSpPr>
        <p:spPr>
          <a:xfrm rot="10800000">
            <a:off x="2697270" y="2404415"/>
            <a:ext cx="359991" cy="365499"/>
          </a:xfrm>
          <a:prstGeom prst="teardrop">
            <a:avLst>
              <a:gd name="adj" fmla="val 84975"/>
            </a:avLst>
          </a:prstGeom>
          <a:solidFill>
            <a:schemeClr val="tx2">
              <a:lumMod val="75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A80B9"/>
              </a:solidFill>
            </a:endParaRPr>
          </a:p>
        </p:txBody>
      </p:sp>
      <p:sp>
        <p:nvSpPr>
          <p:cNvPr id="79" name="Teardrop 78"/>
          <p:cNvSpPr/>
          <p:nvPr/>
        </p:nvSpPr>
        <p:spPr>
          <a:xfrm rot="10800000">
            <a:off x="2697270" y="3155179"/>
            <a:ext cx="359991" cy="365499"/>
          </a:xfrm>
          <a:prstGeom prst="teardrop">
            <a:avLst>
              <a:gd name="adj" fmla="val 84975"/>
            </a:avLst>
          </a:prstGeom>
          <a:solidFill>
            <a:schemeClr val="accent1">
              <a:lumMod val="50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A80B9"/>
              </a:solidFill>
            </a:endParaRPr>
          </a:p>
        </p:txBody>
      </p:sp>
      <p:sp>
        <p:nvSpPr>
          <p:cNvPr id="80" name="Teardrop 79"/>
          <p:cNvSpPr/>
          <p:nvPr/>
        </p:nvSpPr>
        <p:spPr>
          <a:xfrm rot="10800000">
            <a:off x="2697271" y="3775726"/>
            <a:ext cx="359991" cy="365499"/>
          </a:xfrm>
          <a:prstGeom prst="teardrop">
            <a:avLst>
              <a:gd name="adj" fmla="val 84975"/>
            </a:avLst>
          </a:prstGeom>
          <a:solidFill>
            <a:schemeClr val="accent1">
              <a:lumMod val="40000"/>
              <a:lumOff val="60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A80B9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BUDGE BUDGE INSTITUTE OF TECHNOLOGY(BBIT),</a:t>
            </a:r>
          </a:p>
          <a:p>
            <a:r>
              <a:rPr lang="en-US" dirty="0" smtClean="0"/>
              <a:t>BUDGE BUDGE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27713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3" grpId="0"/>
      <p:bldP spid="78" grpId="0" animBg="1"/>
      <p:bldP spid="79" grpId="0" animBg="1"/>
      <p:bldP spid="8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03784" y="328245"/>
            <a:ext cx="4220308" cy="96605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Source Sans Pro" panose="020B0503030403020204" pitchFamily="34" charset="0"/>
              </a:rPr>
              <a:t>Preferences</a:t>
            </a:r>
            <a:endParaRPr lang="en-US" dirty="0">
              <a:latin typeface="Source Sans Pro" panose="020B0503030403020204" pitchFamily="34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153507" y="1579761"/>
            <a:ext cx="2860431" cy="465870"/>
          </a:xfrm>
        </p:spPr>
        <p:txBody>
          <a:bodyPr/>
          <a:lstStyle/>
          <a:p>
            <a:r>
              <a:rPr lang="en-US" b="1" u="sng" dirty="0">
                <a:solidFill>
                  <a:srgbClr val="0070C0"/>
                </a:solidFill>
                <a:latin typeface="Trebuchet MS" panose="020B0603020202020204" pitchFamily="34" charset="0"/>
              </a:rPr>
              <a:t>www.unity3d.com</a:t>
            </a:r>
          </a:p>
          <a:p>
            <a:endParaRPr lang="en-US" dirty="0"/>
          </a:p>
        </p:txBody>
      </p:sp>
      <p:sp>
        <p:nvSpPr>
          <p:cNvPr id="5" name="Teardrop 4"/>
          <p:cNvSpPr/>
          <p:nvPr/>
        </p:nvSpPr>
        <p:spPr>
          <a:xfrm rot="10800000">
            <a:off x="2697274" y="1629947"/>
            <a:ext cx="359991" cy="365499"/>
          </a:xfrm>
          <a:prstGeom prst="teardrop">
            <a:avLst>
              <a:gd name="adj" fmla="val 84975"/>
            </a:avLst>
          </a:prstGeom>
          <a:solidFill>
            <a:srgbClr val="2A80B9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A80B9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BUDGE BUDGE INSTITUTE OF TECHNOLOGY(BBIT),</a:t>
            </a:r>
          </a:p>
          <a:p>
            <a:r>
              <a:rPr lang="en-US" dirty="0" smtClean="0"/>
              <a:t>BUDGE BUDGE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357670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8000" y="345343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Thank you </a:t>
            </a:r>
          </a:p>
        </p:txBody>
      </p:sp>
      <p:sp>
        <p:nvSpPr>
          <p:cNvPr id="8" name="Teardrop 7"/>
          <p:cNvSpPr/>
          <p:nvPr/>
        </p:nvSpPr>
        <p:spPr>
          <a:xfrm>
            <a:off x="6046431" y="2291344"/>
            <a:ext cx="607734" cy="607734"/>
          </a:xfrm>
          <a:prstGeom prst="teardrop">
            <a:avLst>
              <a:gd name="adj" fmla="val 144272"/>
            </a:avLst>
          </a:prstGeom>
          <a:solidFill>
            <a:srgbClr val="B2D5EE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ardrop 8"/>
          <p:cNvSpPr/>
          <p:nvPr/>
        </p:nvSpPr>
        <p:spPr>
          <a:xfrm rot="16200000">
            <a:off x="5569056" y="2291344"/>
            <a:ext cx="607734" cy="607734"/>
          </a:xfrm>
          <a:prstGeom prst="teardrop">
            <a:avLst>
              <a:gd name="adj" fmla="val 144272"/>
            </a:avLst>
          </a:prstGeom>
          <a:solidFill>
            <a:srgbClr val="66ACDC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ardrop 9"/>
          <p:cNvSpPr/>
          <p:nvPr/>
        </p:nvSpPr>
        <p:spPr>
          <a:xfrm rot="5400000">
            <a:off x="6046431" y="2753718"/>
            <a:ext cx="607734" cy="607734"/>
          </a:xfrm>
          <a:prstGeom prst="teardrop">
            <a:avLst>
              <a:gd name="adj" fmla="val 144272"/>
            </a:avLst>
          </a:prstGeom>
          <a:solidFill>
            <a:srgbClr val="153F5B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ardrop 10"/>
          <p:cNvSpPr/>
          <p:nvPr/>
        </p:nvSpPr>
        <p:spPr>
          <a:xfrm rot="10800000">
            <a:off x="5569056" y="2753718"/>
            <a:ext cx="607734" cy="607734"/>
          </a:xfrm>
          <a:prstGeom prst="teardrop">
            <a:avLst>
              <a:gd name="adj" fmla="val 144272"/>
            </a:avLst>
          </a:prstGeom>
          <a:solidFill>
            <a:srgbClr val="2A80B9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A80B9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BUDGE BUDGE INSTITUTE OF TECHNOLOGY(BBIT),</a:t>
            </a:r>
          </a:p>
          <a:p>
            <a:r>
              <a:rPr lang="en-US" dirty="0" smtClean="0"/>
              <a:t>BUDGE BUDGE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183411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3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8000" y="2855566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4" name="Rectangle 3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5851453" y="1835255"/>
            <a:ext cx="475231" cy="461873"/>
            <a:chOff x="5851453" y="1835255"/>
            <a:chExt cx="475231" cy="461873"/>
          </a:xfrm>
        </p:grpSpPr>
        <p:sp>
          <p:nvSpPr>
            <p:cNvPr id="41" name="Teardrop 40"/>
            <p:cNvSpPr/>
            <p:nvPr/>
          </p:nvSpPr>
          <p:spPr>
            <a:xfrm>
              <a:off x="6043079" y="1835256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B2D5EE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Teardrop 59"/>
            <p:cNvSpPr/>
            <p:nvPr/>
          </p:nvSpPr>
          <p:spPr>
            <a:xfrm rot="16200000">
              <a:off x="5851454" y="1835255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66ACDC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ardrop 60"/>
            <p:cNvSpPr/>
            <p:nvPr/>
          </p:nvSpPr>
          <p:spPr>
            <a:xfrm rot="5400000">
              <a:off x="6043078" y="2013523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153F5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Teardrop 61"/>
            <p:cNvSpPr/>
            <p:nvPr/>
          </p:nvSpPr>
          <p:spPr>
            <a:xfrm rot="10800000">
              <a:off x="5851453" y="2013522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2A80B9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509249" y="3500017"/>
            <a:ext cx="706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15054776"/>
              </p:ext>
            </p:extLst>
          </p:nvPr>
        </p:nvGraphicFramePr>
        <p:xfrm>
          <a:off x="2032000" y="2855566"/>
          <a:ext cx="81280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88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9916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525">
                <a:tc>
                  <a:txBody>
                    <a:bodyPr/>
                    <a:lstStyle/>
                    <a:p>
                      <a:r>
                        <a:rPr lang="en-GB" dirty="0" smtClean="0"/>
                        <a:t>Designed</a:t>
                      </a:r>
                      <a:r>
                        <a:rPr lang="en-GB" baseline="0" dirty="0" smtClean="0"/>
                        <a:t> By:</a:t>
                      </a:r>
                    </a:p>
                    <a:p>
                      <a:r>
                        <a:rPr lang="en-GB" baseline="0" dirty="0" smtClean="0"/>
                        <a:t>Developed By:</a:t>
                      </a:r>
                    </a:p>
                    <a:p>
                      <a:r>
                        <a:rPr lang="en-GB" baseline="0" dirty="0" smtClean="0"/>
                        <a:t>Tested By: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 err="1" smtClean="0"/>
                        <a:t>Firoja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Parveen</a:t>
                      </a:r>
                      <a:r>
                        <a:rPr lang="en-GB" baseline="0" dirty="0" smtClean="0"/>
                        <a:t>(27600114021)</a:t>
                      </a:r>
                    </a:p>
                    <a:p>
                      <a:r>
                        <a:rPr lang="en-GB" baseline="0" dirty="0" err="1" smtClean="0"/>
                        <a:t>Priti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Shreya</a:t>
                      </a:r>
                      <a:r>
                        <a:rPr lang="en-GB" baseline="0" dirty="0" smtClean="0"/>
                        <a:t>(27600114030)</a:t>
                      </a:r>
                    </a:p>
                    <a:p>
                      <a:r>
                        <a:rPr lang="en-GB" baseline="0" dirty="0" err="1" smtClean="0"/>
                        <a:t>Rupam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Dhar</a:t>
                      </a:r>
                      <a:r>
                        <a:rPr lang="en-GB" baseline="0" dirty="0" smtClean="0"/>
                        <a:t>(27600114040)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4218">
                <a:tc>
                  <a:txBody>
                    <a:bodyPr/>
                    <a:lstStyle/>
                    <a:p>
                      <a:r>
                        <a:rPr lang="en-GB" baseline="0" dirty="0" smtClean="0"/>
                        <a:t>Guided By: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 smtClean="0"/>
                        <a:t>Shreel</a:t>
                      </a:r>
                      <a:r>
                        <a:rPr lang="en-GB" dirty="0" smtClean="0"/>
                        <a:t> Bhatt  </a:t>
                      </a:r>
                      <a:r>
                        <a:rPr lang="en-US" baseline="0" dirty="0" err="1" smtClean="0"/>
                        <a:t>Rushi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Soni</a:t>
                      </a:r>
                      <a:endParaRPr lang="en-GB" baseline="0" dirty="0" smtClean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BUDGE BUDGE INSTITUTE  OF TECHNOLOGY,(BBIT),     </a:t>
            </a:r>
          </a:p>
          <a:p>
            <a:r>
              <a:rPr lang="en-US" dirty="0" smtClean="0"/>
              <a:t>BUDGE BUDGE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26357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Index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904883" y="2046943"/>
            <a:ext cx="4951900" cy="799751"/>
            <a:chOff x="904883" y="2046943"/>
            <a:chExt cx="4951900" cy="799751"/>
          </a:xfrm>
        </p:grpSpPr>
        <p:grpSp>
          <p:nvGrpSpPr>
            <p:cNvPr id="18" name="Group 17"/>
            <p:cNvGrpSpPr/>
            <p:nvPr/>
          </p:nvGrpSpPr>
          <p:grpSpPr>
            <a:xfrm>
              <a:off x="904883" y="2087521"/>
              <a:ext cx="759173" cy="759173"/>
              <a:chOff x="969278" y="2087521"/>
              <a:chExt cx="759173" cy="759173"/>
            </a:xfrm>
          </p:grpSpPr>
          <p:sp>
            <p:nvSpPr>
              <p:cNvPr id="25" name="Teardrop 24"/>
              <p:cNvSpPr/>
              <p:nvPr/>
            </p:nvSpPr>
            <p:spPr>
              <a:xfrm rot="10800000">
                <a:off x="969278" y="208752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232040" y="2281525"/>
                <a:ext cx="233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1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1708788" y="2046943"/>
              <a:ext cx="4147995" cy="657886"/>
              <a:chOff x="1910347" y="2046943"/>
              <a:chExt cx="4147995" cy="657886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910347" y="2335497"/>
                <a:ext cx="41479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GB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Introduction</a:t>
                </a:r>
                <a:endParaRPr lang="en-US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904882" y="3445123"/>
            <a:ext cx="4951901" cy="759173"/>
            <a:chOff x="904882" y="3445123"/>
            <a:chExt cx="4951901" cy="759173"/>
          </a:xfrm>
        </p:grpSpPr>
        <p:grpSp>
          <p:nvGrpSpPr>
            <p:cNvPr id="19" name="Group 18"/>
            <p:cNvGrpSpPr/>
            <p:nvPr/>
          </p:nvGrpSpPr>
          <p:grpSpPr>
            <a:xfrm>
              <a:off x="904882" y="3445123"/>
              <a:ext cx="759173" cy="759173"/>
              <a:chOff x="969277" y="3445123"/>
              <a:chExt cx="759173" cy="759173"/>
            </a:xfrm>
          </p:grpSpPr>
          <p:sp>
            <p:nvSpPr>
              <p:cNvPr id="28" name="Teardrop 27"/>
              <p:cNvSpPr/>
              <p:nvPr/>
            </p:nvSpPr>
            <p:spPr>
              <a:xfrm rot="10800000">
                <a:off x="969277" y="3445123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153F5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215742" y="3640043"/>
                <a:ext cx="233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2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708789" y="3448318"/>
              <a:ext cx="4147994" cy="657886"/>
              <a:chOff x="1910348" y="3448318"/>
              <a:chExt cx="4147994" cy="657886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1910348" y="3448318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910348" y="3736872"/>
                <a:ext cx="41479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GB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Objectives</a:t>
                </a:r>
                <a:endParaRPr lang="en-US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904881" y="4802102"/>
            <a:ext cx="4951902" cy="759797"/>
            <a:chOff x="904881" y="4802102"/>
            <a:chExt cx="4951902" cy="759797"/>
          </a:xfrm>
        </p:grpSpPr>
        <p:grpSp>
          <p:nvGrpSpPr>
            <p:cNvPr id="41" name="Group 40"/>
            <p:cNvGrpSpPr/>
            <p:nvPr/>
          </p:nvGrpSpPr>
          <p:grpSpPr>
            <a:xfrm>
              <a:off x="904881" y="4802726"/>
              <a:ext cx="759173" cy="759173"/>
              <a:chOff x="969276" y="4802726"/>
              <a:chExt cx="759173" cy="759173"/>
            </a:xfrm>
          </p:grpSpPr>
          <p:sp>
            <p:nvSpPr>
              <p:cNvPr id="29" name="Teardrop 28"/>
              <p:cNvSpPr/>
              <p:nvPr/>
            </p:nvSpPr>
            <p:spPr>
              <a:xfrm rot="10800000">
                <a:off x="969276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chemeClr val="tx1">
                  <a:lumMod val="75000"/>
                  <a:lumOff val="25000"/>
                  <a:alpha val="9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232040" y="4996446"/>
                <a:ext cx="233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3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1791175" y="4802102"/>
              <a:ext cx="4065608" cy="657886"/>
              <a:chOff x="1992734" y="4802102"/>
              <a:chExt cx="4065608" cy="657886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1992736" y="4802102"/>
                <a:ext cx="4065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992734" y="5090656"/>
                <a:ext cx="4065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GB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Description</a:t>
                </a:r>
                <a:endParaRPr lang="en-US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6517926" y="2051978"/>
            <a:ext cx="5028260" cy="794716"/>
            <a:chOff x="6517926" y="2051978"/>
            <a:chExt cx="5028260" cy="794716"/>
          </a:xfrm>
        </p:grpSpPr>
        <p:grpSp>
          <p:nvGrpSpPr>
            <p:cNvPr id="38" name="Group 37"/>
            <p:cNvGrpSpPr/>
            <p:nvPr/>
          </p:nvGrpSpPr>
          <p:grpSpPr>
            <a:xfrm>
              <a:off x="6517926" y="2087521"/>
              <a:ext cx="759173" cy="759173"/>
              <a:chOff x="6582321" y="2087521"/>
              <a:chExt cx="759173" cy="759173"/>
            </a:xfrm>
          </p:grpSpPr>
          <p:sp>
            <p:nvSpPr>
              <p:cNvPr id="30" name="Teardrop 29"/>
              <p:cNvSpPr/>
              <p:nvPr/>
            </p:nvSpPr>
            <p:spPr>
              <a:xfrm rot="10800000">
                <a:off x="6582321" y="208752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B2D5EE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845082" y="2281525"/>
                <a:ext cx="233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4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7398191" y="2051978"/>
              <a:ext cx="4147995" cy="657886"/>
              <a:chOff x="1910347" y="2046943"/>
              <a:chExt cx="4147995" cy="657886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910347" y="2335497"/>
                <a:ext cx="41479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GB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UI Design</a:t>
                </a:r>
                <a:endParaRPr lang="en-US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6517925" y="3445123"/>
            <a:ext cx="5028261" cy="759173"/>
            <a:chOff x="6517925" y="3445123"/>
            <a:chExt cx="5028261" cy="759173"/>
          </a:xfrm>
        </p:grpSpPr>
        <p:grpSp>
          <p:nvGrpSpPr>
            <p:cNvPr id="39" name="Group 38"/>
            <p:cNvGrpSpPr/>
            <p:nvPr/>
          </p:nvGrpSpPr>
          <p:grpSpPr>
            <a:xfrm>
              <a:off x="6517925" y="3445123"/>
              <a:ext cx="759173" cy="759173"/>
              <a:chOff x="6582320" y="3445123"/>
              <a:chExt cx="759173" cy="759173"/>
            </a:xfrm>
          </p:grpSpPr>
          <p:sp>
            <p:nvSpPr>
              <p:cNvPr id="31" name="Teardrop 30"/>
              <p:cNvSpPr/>
              <p:nvPr/>
            </p:nvSpPr>
            <p:spPr>
              <a:xfrm rot="10800000">
                <a:off x="6582320" y="3445123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chemeClr val="tx1">
                  <a:lumMod val="50000"/>
                  <a:lumOff val="50000"/>
                  <a:alpha val="9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845082" y="3640043"/>
                <a:ext cx="233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5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7398192" y="3453353"/>
              <a:ext cx="4147994" cy="657886"/>
              <a:chOff x="1910348" y="3448318"/>
              <a:chExt cx="4147994" cy="657886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10348" y="3448318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910348" y="3736872"/>
                <a:ext cx="41479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GB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Database Design</a:t>
                </a:r>
                <a:endParaRPr lang="en-US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6517924" y="4802726"/>
            <a:ext cx="5028262" cy="759173"/>
            <a:chOff x="6517924" y="4802726"/>
            <a:chExt cx="5028262" cy="759173"/>
          </a:xfrm>
        </p:grpSpPr>
        <p:grpSp>
          <p:nvGrpSpPr>
            <p:cNvPr id="40" name="Group 39"/>
            <p:cNvGrpSpPr/>
            <p:nvPr/>
          </p:nvGrpSpPr>
          <p:grpSpPr>
            <a:xfrm>
              <a:off x="6517924" y="4802726"/>
              <a:ext cx="759173" cy="759173"/>
              <a:chOff x="6582319" y="4802726"/>
              <a:chExt cx="759173" cy="759173"/>
            </a:xfrm>
          </p:grpSpPr>
          <p:sp>
            <p:nvSpPr>
              <p:cNvPr id="32" name="Teardrop 31"/>
              <p:cNvSpPr/>
              <p:nvPr/>
            </p:nvSpPr>
            <p:spPr>
              <a:xfrm rot="10800000">
                <a:off x="6582319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66ACDC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845082" y="4996446"/>
                <a:ext cx="233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6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7480578" y="4807137"/>
              <a:ext cx="4065608" cy="657886"/>
              <a:chOff x="1992734" y="4802102"/>
              <a:chExt cx="4065608" cy="657886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1992736" y="4802102"/>
                <a:ext cx="4065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992734" y="5090656"/>
                <a:ext cx="4065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GB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UML Diagrams</a:t>
                </a:r>
                <a:endParaRPr lang="en-US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61" name="Rectangle 60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167644" y="2046943"/>
            <a:ext cx="4689137" cy="603914"/>
            <a:chOff x="1167645" y="2046943"/>
            <a:chExt cx="4689137" cy="603914"/>
          </a:xfrm>
        </p:grpSpPr>
        <p:sp>
          <p:nvSpPr>
            <p:cNvPr id="71" name="TextBox 70"/>
            <p:cNvSpPr txBox="1"/>
            <p:nvPr/>
          </p:nvSpPr>
          <p:spPr>
            <a:xfrm>
              <a:off x="1167645" y="2281525"/>
              <a:ext cx="233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  <a:latin typeface="Source Sans Pro Black" panose="020B0803030403020204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708789" y="2046943"/>
              <a:ext cx="4147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anose="020B0803030403020204" pitchFamily="34" charset="0"/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BUDGE BUDGE INSTITUTE OF TECHNOLOGY(BBIT),</a:t>
            </a:r>
          </a:p>
          <a:p>
            <a:r>
              <a:rPr lang="en-US" dirty="0" smtClean="0"/>
              <a:t>BUDGE BUDGE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19358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904883" y="2046943"/>
            <a:ext cx="4951900" cy="799751"/>
            <a:chOff x="904883" y="2046943"/>
            <a:chExt cx="4951900" cy="799751"/>
          </a:xfrm>
        </p:grpSpPr>
        <p:sp>
          <p:nvSpPr>
            <p:cNvPr id="25" name="Teardrop 24"/>
            <p:cNvSpPr/>
            <p:nvPr/>
          </p:nvSpPr>
          <p:spPr>
            <a:xfrm rot="10800000">
              <a:off x="904883" y="2087521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2A80B9"/>
                </a:solidFill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1708788" y="2046943"/>
              <a:ext cx="4147995" cy="657886"/>
              <a:chOff x="1910347" y="2046943"/>
              <a:chExt cx="4147995" cy="657886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910347" y="2335497"/>
                <a:ext cx="41479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GB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System Requirements</a:t>
                </a:r>
                <a:endParaRPr lang="en-US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904882" y="3445123"/>
            <a:ext cx="4951901" cy="759173"/>
            <a:chOff x="904882" y="3445123"/>
            <a:chExt cx="4951901" cy="759173"/>
          </a:xfrm>
        </p:grpSpPr>
        <p:sp>
          <p:nvSpPr>
            <p:cNvPr id="28" name="Teardrop 27"/>
            <p:cNvSpPr/>
            <p:nvPr/>
          </p:nvSpPr>
          <p:spPr>
            <a:xfrm rot="10800000">
              <a:off x="904882" y="344512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153F5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2A80B9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08789" y="3736872"/>
              <a:ext cx="41479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GB" dirty="0" smtClean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Project Modules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61" name="Rectangle 60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1167645" y="2281525"/>
            <a:ext cx="23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Source Sans Pro Black" panose="020B0803030403020204" pitchFamily="34" charset="0"/>
              </a:rPr>
              <a:t>7</a:t>
            </a:r>
            <a:endParaRPr lang="en-US" dirty="0">
              <a:solidFill>
                <a:schemeClr val="bg1"/>
              </a:solidFill>
              <a:latin typeface="Source Sans Pro Black" panose="020B0803030403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780687" y="2281525"/>
            <a:ext cx="23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Black" panose="020B0803030403020204" pitchFamily="34" charset="0"/>
              </a:rPr>
              <a:t>8</a:t>
            </a:r>
            <a:endParaRPr lang="en-US" dirty="0">
              <a:solidFill>
                <a:schemeClr val="bg1"/>
              </a:solidFill>
              <a:latin typeface="Source Sans Pro Black" panose="020B0803030403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167645" y="3650299"/>
            <a:ext cx="23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Source Sans Pro Black" panose="020B0803030403020204" pitchFamily="34" charset="0"/>
              </a:rPr>
              <a:t>8</a:t>
            </a:r>
            <a:endParaRPr lang="en-US" dirty="0">
              <a:solidFill>
                <a:schemeClr val="bg1"/>
              </a:solidFill>
              <a:latin typeface="Source Sans Pro Black" panose="020B0803030403020204" pitchFamily="34" charset="0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6517925" y="3445123"/>
            <a:ext cx="5028258" cy="759173"/>
            <a:chOff x="904882" y="3445123"/>
            <a:chExt cx="5028258" cy="759173"/>
          </a:xfrm>
        </p:grpSpPr>
        <p:sp>
          <p:nvSpPr>
            <p:cNvPr id="77" name="Teardrop 76"/>
            <p:cNvSpPr/>
            <p:nvPr/>
          </p:nvSpPr>
          <p:spPr>
            <a:xfrm rot="10800000">
              <a:off x="904882" y="344512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153F5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2A80B9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785146" y="3654226"/>
              <a:ext cx="41479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GB" dirty="0" smtClean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Conclusion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6649305" y="3640043"/>
            <a:ext cx="49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Black" panose="020B0803030403020204" pitchFamily="34" charset="0"/>
              </a:rPr>
              <a:t>11</a:t>
            </a:r>
            <a:endParaRPr lang="en-US" dirty="0">
              <a:solidFill>
                <a:schemeClr val="bg1"/>
              </a:solidFill>
              <a:latin typeface="Source Sans Pro Black" panose="020B0803030403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BUDGE BUDGE INSTITUTE OF TECHNOLOGY(BBIT), </a:t>
            </a:r>
          </a:p>
          <a:p>
            <a:r>
              <a:rPr lang="en-US" dirty="0" smtClean="0"/>
              <a:t>BUDGE BUDGE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6517924" y="2120139"/>
            <a:ext cx="5028261" cy="794716"/>
            <a:chOff x="6517926" y="2051978"/>
            <a:chExt cx="5028261" cy="794716"/>
          </a:xfrm>
        </p:grpSpPr>
        <p:grpSp>
          <p:nvGrpSpPr>
            <p:cNvPr id="32" name="Group 31"/>
            <p:cNvGrpSpPr/>
            <p:nvPr/>
          </p:nvGrpSpPr>
          <p:grpSpPr>
            <a:xfrm>
              <a:off x="7398192" y="2051978"/>
              <a:ext cx="4147995" cy="584690"/>
              <a:chOff x="1910348" y="2046943"/>
              <a:chExt cx="4147995" cy="584690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910348" y="2262301"/>
                <a:ext cx="41479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GB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Testing Plan and Test Suites</a:t>
                </a:r>
                <a:endParaRPr lang="en-US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sp>
          <p:nvSpPr>
            <p:cNvPr id="33" name="Teardrop 32"/>
            <p:cNvSpPr/>
            <p:nvPr/>
          </p:nvSpPr>
          <p:spPr>
            <a:xfrm rot="10800000">
              <a:off x="6517926" y="2087521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B2D5EE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2A80B9"/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649305" y="2350602"/>
            <a:ext cx="49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Black" panose="020B0803030403020204" pitchFamily="34" charset="0"/>
              </a:rPr>
              <a:t>10</a:t>
            </a:r>
            <a:endParaRPr lang="en-US" dirty="0">
              <a:solidFill>
                <a:schemeClr val="bg1"/>
              </a:solidFill>
              <a:latin typeface="Source Sans Pro Black" panose="020B0803030403020204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904882" y="4699482"/>
            <a:ext cx="5028260" cy="794716"/>
            <a:chOff x="6517926" y="2051978"/>
            <a:chExt cx="5028260" cy="794716"/>
          </a:xfrm>
        </p:grpSpPr>
        <p:grpSp>
          <p:nvGrpSpPr>
            <p:cNvPr id="38" name="Group 37"/>
            <p:cNvGrpSpPr/>
            <p:nvPr/>
          </p:nvGrpSpPr>
          <p:grpSpPr>
            <a:xfrm>
              <a:off x="7398191" y="2051978"/>
              <a:ext cx="4147995" cy="657886"/>
              <a:chOff x="1910347" y="2046943"/>
              <a:chExt cx="4147995" cy="657886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910347" y="2335497"/>
                <a:ext cx="41479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GB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Drawbacks &amp; Future Enhancements</a:t>
                </a:r>
                <a:endParaRPr lang="en-US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sp>
          <p:nvSpPr>
            <p:cNvPr id="39" name="Teardrop 38"/>
            <p:cNvSpPr/>
            <p:nvPr/>
          </p:nvSpPr>
          <p:spPr>
            <a:xfrm rot="10800000">
              <a:off x="6517926" y="2087521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B2D5EE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2A80B9"/>
                </a:solidFill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167643" y="4929029"/>
            <a:ext cx="23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Black" panose="020B0803030403020204" pitchFamily="34" charset="0"/>
              </a:rPr>
              <a:t>9</a:t>
            </a:r>
            <a:endParaRPr lang="en-US" dirty="0">
              <a:solidFill>
                <a:schemeClr val="bg1"/>
              </a:solidFill>
              <a:latin typeface="Source Sans Pro Black" panose="020B0803030403020204" pitchFamily="34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6517924" y="4639176"/>
            <a:ext cx="5038548" cy="799751"/>
            <a:chOff x="904883" y="2046943"/>
            <a:chExt cx="5038548" cy="799751"/>
          </a:xfrm>
        </p:grpSpPr>
        <p:sp>
          <p:nvSpPr>
            <p:cNvPr id="47" name="Teardrop 46"/>
            <p:cNvSpPr/>
            <p:nvPr/>
          </p:nvSpPr>
          <p:spPr>
            <a:xfrm rot="10800000">
              <a:off x="904883" y="2087521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2A80B9"/>
                </a:solidFill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708789" y="2046943"/>
              <a:ext cx="4234642" cy="590112"/>
              <a:chOff x="1910348" y="2046943"/>
              <a:chExt cx="4234642" cy="590112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996995" y="2267723"/>
                <a:ext cx="41479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GB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References</a:t>
                </a:r>
                <a:endParaRPr lang="en-US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sp>
        <p:nvSpPr>
          <p:cNvPr id="55" name="TextBox 54"/>
          <p:cNvSpPr txBox="1"/>
          <p:nvPr/>
        </p:nvSpPr>
        <p:spPr>
          <a:xfrm>
            <a:off x="6649303" y="4874675"/>
            <a:ext cx="49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Source Sans Pro Black" panose="020B0803030403020204" pitchFamily="34" charset="0"/>
              </a:rPr>
              <a:t>12</a:t>
            </a:r>
            <a:endParaRPr lang="en-US" dirty="0">
              <a:solidFill>
                <a:schemeClr val="bg1"/>
              </a:solidFill>
              <a:latin typeface="Source Sans Pro Black" panose="020B0803030403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101525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75" grpId="0"/>
      <p:bldP spid="79" grpId="0"/>
      <p:bldP spid="36" grpId="0"/>
      <p:bldP spid="44" grpId="0"/>
      <p:bldP spid="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Chart 10"/>
          <p:cNvGraphicFramePr/>
          <p:nvPr>
            <p:extLst>
              <p:ext uri="{D42A27DB-BD31-4B8C-83A1-F6EECF244321}">
                <p14:modId xmlns="" xmlns:p14="http://schemas.microsoft.com/office/powerpoint/2010/main" val="4243509273"/>
              </p:ext>
            </p:extLst>
          </p:nvPr>
        </p:nvGraphicFramePr>
        <p:xfrm>
          <a:off x="3391154" y="2086280"/>
          <a:ext cx="5353953" cy="35693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3613996" y="2356612"/>
            <a:ext cx="982522" cy="513569"/>
            <a:chOff x="2602523" y="1505211"/>
            <a:chExt cx="982522" cy="513569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3186112" y="1505212"/>
              <a:ext cx="398933" cy="513568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2602523" y="1505211"/>
              <a:ext cx="58359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10800000">
            <a:off x="7526918" y="4872795"/>
            <a:ext cx="968454" cy="513569"/>
            <a:chOff x="2602523" y="1505211"/>
            <a:chExt cx="968454" cy="513569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3172044" y="1505212"/>
              <a:ext cx="398933" cy="513568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2602523" y="1505211"/>
              <a:ext cx="58359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616592" y="4893519"/>
            <a:ext cx="1081526" cy="508000"/>
            <a:chOff x="2712843" y="5468522"/>
            <a:chExt cx="1081526" cy="508000"/>
          </a:xfrm>
        </p:grpSpPr>
        <p:cxnSp>
          <p:nvCxnSpPr>
            <p:cNvPr id="22" name="Straight Arrow Connector 21"/>
            <p:cNvCxnSpPr/>
            <p:nvPr/>
          </p:nvCxnSpPr>
          <p:spPr>
            <a:xfrm flipH="1">
              <a:off x="2712843" y="5976522"/>
              <a:ext cx="58359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3286369" y="5468522"/>
              <a:ext cx="508000" cy="5080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7491964" y="2340678"/>
            <a:ext cx="1065193" cy="508000"/>
            <a:chOff x="7659429" y="1402915"/>
            <a:chExt cx="1065193" cy="508000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7659429" y="1402915"/>
              <a:ext cx="508000" cy="5080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10800000" flipH="1">
              <a:off x="8141032" y="1418849"/>
              <a:ext cx="58359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8756180" y="2056204"/>
            <a:ext cx="2772719" cy="748641"/>
            <a:chOff x="8756180" y="2056204"/>
            <a:chExt cx="2772719" cy="748641"/>
          </a:xfrm>
        </p:grpSpPr>
        <p:sp>
          <p:nvSpPr>
            <p:cNvPr id="29" name="Teardrop 28"/>
            <p:cNvSpPr/>
            <p:nvPr/>
          </p:nvSpPr>
          <p:spPr>
            <a:xfrm rot="10800000">
              <a:off x="8756180" y="2056204"/>
              <a:ext cx="557193" cy="557193"/>
            </a:xfrm>
            <a:prstGeom prst="teardrop">
              <a:avLst>
                <a:gd name="adj" fmla="val 84975"/>
              </a:avLst>
            </a:prstGeom>
            <a:solidFill>
              <a:srgbClr val="153F5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2A80B9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339389" y="2158514"/>
              <a:ext cx="21895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It is an online test </a:t>
              </a:r>
            </a:p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c</a:t>
              </a:r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onducting platform.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Introduction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93600" y="2056203"/>
            <a:ext cx="2885058" cy="747384"/>
            <a:chOff x="593600" y="2056203"/>
            <a:chExt cx="2885058" cy="747384"/>
          </a:xfrm>
        </p:grpSpPr>
        <p:sp>
          <p:nvSpPr>
            <p:cNvPr id="33" name="TextBox 32"/>
            <p:cNvSpPr txBox="1"/>
            <p:nvPr/>
          </p:nvSpPr>
          <p:spPr>
            <a:xfrm>
              <a:off x="593600" y="2157256"/>
              <a:ext cx="23018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Project is developed</a:t>
              </a:r>
            </a:p>
            <a:p>
              <a:pPr algn="r"/>
              <a:r>
                <a:rPr lang="en-GB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In Visual Studio 2017.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4" name="Teardrop 33"/>
            <p:cNvSpPr/>
            <p:nvPr/>
          </p:nvSpPr>
          <p:spPr>
            <a:xfrm rot="5400000">
              <a:off x="2921465" y="2056203"/>
              <a:ext cx="557193" cy="557193"/>
            </a:xfrm>
            <a:prstGeom prst="teardrop">
              <a:avLst>
                <a:gd name="adj" fmla="val 84975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2A80B9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95718" y="5135448"/>
            <a:ext cx="3282940" cy="724889"/>
            <a:chOff x="195718" y="5135448"/>
            <a:chExt cx="3282940" cy="724889"/>
          </a:xfrm>
        </p:grpSpPr>
        <p:sp>
          <p:nvSpPr>
            <p:cNvPr id="36" name="Teardrop 35"/>
            <p:cNvSpPr/>
            <p:nvPr/>
          </p:nvSpPr>
          <p:spPr>
            <a:xfrm>
              <a:off x="2921465" y="5135448"/>
              <a:ext cx="557193" cy="557193"/>
            </a:xfrm>
            <a:prstGeom prst="teardrop">
              <a:avLst>
                <a:gd name="adj" fmla="val 84975"/>
              </a:avLst>
            </a:prstGeom>
            <a:solidFill>
              <a:srgbClr val="66ACDC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2A80B9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95718" y="5214006"/>
              <a:ext cx="27201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Technology: C#,.NET Core,</a:t>
              </a:r>
            </a:p>
            <a:p>
              <a:pPr algn="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Angular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756180" y="5135448"/>
            <a:ext cx="3535492" cy="557193"/>
            <a:chOff x="8756180" y="5135448"/>
            <a:chExt cx="3535492" cy="557193"/>
          </a:xfrm>
        </p:grpSpPr>
        <p:sp>
          <p:nvSpPr>
            <p:cNvPr id="7" name="TextBox 6"/>
            <p:cNvSpPr txBox="1"/>
            <p:nvPr/>
          </p:nvSpPr>
          <p:spPr>
            <a:xfrm>
              <a:off x="9339389" y="5216853"/>
              <a:ext cx="2952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Project is a web application.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8" name="Teardrop 37"/>
            <p:cNvSpPr/>
            <p:nvPr/>
          </p:nvSpPr>
          <p:spPr>
            <a:xfrm rot="16200000">
              <a:off x="8756180" y="5135448"/>
              <a:ext cx="557193" cy="557193"/>
            </a:xfrm>
            <a:prstGeom prst="teardrop">
              <a:avLst>
                <a:gd name="adj" fmla="val 84975"/>
              </a:avLst>
            </a:prstGeom>
            <a:solidFill>
              <a:srgbClr val="B2D5EE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2A80B9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47" name="Rectangle 46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857763" y="3638342"/>
            <a:ext cx="475231" cy="461873"/>
            <a:chOff x="5851453" y="1835255"/>
            <a:chExt cx="475231" cy="461873"/>
          </a:xfrm>
        </p:grpSpPr>
        <p:sp>
          <p:nvSpPr>
            <p:cNvPr id="52" name="Teardrop 51"/>
            <p:cNvSpPr/>
            <p:nvPr/>
          </p:nvSpPr>
          <p:spPr>
            <a:xfrm>
              <a:off x="6043079" y="1835256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B2D5EE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ardrop 52"/>
            <p:cNvSpPr/>
            <p:nvPr/>
          </p:nvSpPr>
          <p:spPr>
            <a:xfrm rot="16200000">
              <a:off x="5851454" y="1835255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66ACDC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Teardrop 53"/>
            <p:cNvSpPr/>
            <p:nvPr/>
          </p:nvSpPr>
          <p:spPr>
            <a:xfrm rot="5400000">
              <a:off x="6043078" y="2013523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153F5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ardrop 54"/>
            <p:cNvSpPr/>
            <p:nvPr/>
          </p:nvSpPr>
          <p:spPr>
            <a:xfrm rot="10800000">
              <a:off x="5851453" y="2013522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2A80B9"/>
                </a:solidFill>
              </a:endParaRP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BUDGE BUDGE INSTITUTE OF TECHNOLOGY(BBIT),</a:t>
            </a:r>
          </a:p>
          <a:p>
            <a:r>
              <a:rPr lang="en-US" dirty="0" smtClean="0"/>
              <a:t>BUDGE BUDGE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31472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Objectives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="" xmlns:p14="http://schemas.microsoft.com/office/powerpoint/2010/main" val="4035992244"/>
              </p:ext>
            </p:extLst>
          </p:nvPr>
        </p:nvGraphicFramePr>
        <p:xfrm>
          <a:off x="973015" y="1430215"/>
          <a:ext cx="10140462" cy="4724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34" name="Rectangle 33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BUDGE BUDGE INSTITUTE OF TECHNOLOGY(BBIT),</a:t>
            </a:r>
          </a:p>
          <a:p>
            <a:r>
              <a:rPr lang="en-US" dirty="0" smtClean="0"/>
              <a:t>BUDGE BUDGE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970002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FF49881-6B69-4A01-A69C-59AED63338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graphicEl>
                                              <a:dgm id="{3FF49881-6B69-4A01-A69C-59AED63338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graphicEl>
                                              <a:dgm id="{3FF49881-6B69-4A01-A69C-59AED63338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graphicEl>
                                              <a:dgm id="{3FF49881-6B69-4A01-A69C-59AED63338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D6D5821-D340-4ED6-AAE5-14D0E91C48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graphicEl>
                                              <a:dgm id="{7D6D5821-D340-4ED6-AAE5-14D0E91C48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graphicEl>
                                              <a:dgm id="{7D6D5821-D340-4ED6-AAE5-14D0E91C48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graphicEl>
                                              <a:dgm id="{7D6D5821-D340-4ED6-AAE5-14D0E91C48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098C75A-5A5F-4981-8E9B-F82E9BA92D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graphicEl>
                                              <a:dgm id="{F098C75A-5A5F-4981-8E9B-F82E9BA92D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graphicEl>
                                              <a:dgm id="{F098C75A-5A5F-4981-8E9B-F82E9BA92D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graphicEl>
                                              <a:dgm id="{F098C75A-5A5F-4981-8E9B-F82E9BA92D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9ACC71A-952A-45BD-9E6E-8F8B4CE238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graphicEl>
                                              <a:dgm id="{99ACC71A-952A-45BD-9E6E-8F8B4CE238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graphicEl>
                                              <a:dgm id="{99ACC71A-952A-45BD-9E6E-8F8B4CE238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graphicEl>
                                              <a:dgm id="{99ACC71A-952A-45BD-9E6E-8F8B4CE238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95864FE-B5B9-4F45-884B-8BA07BF339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graphicEl>
                                              <a:dgm id="{095864FE-B5B9-4F45-884B-8BA07BF339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graphicEl>
                                              <a:dgm id="{095864FE-B5B9-4F45-884B-8BA07BF339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graphicEl>
                                              <a:dgm id="{095864FE-B5B9-4F45-884B-8BA07BF339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E9DD3C1-8625-4E6E-B8F6-1201B071EB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graphicEl>
                                              <a:dgm id="{BE9DD3C1-8625-4E6E-B8F6-1201B071EB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>
                                            <p:graphicEl>
                                              <a:dgm id="{BE9DD3C1-8625-4E6E-B8F6-1201B071EB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graphicEl>
                                              <a:dgm id="{BE9DD3C1-8625-4E6E-B8F6-1201B071EB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D7CA7FA-045A-4803-A389-C6F23CAFE8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graphicEl>
                                              <a:dgm id="{FD7CA7FA-045A-4803-A389-C6F23CAFE8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>
                                            <p:graphicEl>
                                              <a:dgm id="{FD7CA7FA-045A-4803-A389-C6F23CAFE8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graphicEl>
                                              <a:dgm id="{FD7CA7FA-045A-4803-A389-C6F23CAFE8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3365283-88AC-4529-9272-81DB32EF79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graphicEl>
                                              <a:dgm id="{73365283-88AC-4529-9272-81DB32EF79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>
                                            <p:graphicEl>
                                              <a:dgm id="{73365283-88AC-4529-9272-81DB32EF79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graphicEl>
                                              <a:dgm id="{73365283-88AC-4529-9272-81DB32EF79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EBA1286-AD4C-4AB0-8A7F-759C28A8B5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>
                                            <p:graphicEl>
                                              <a:dgm id="{9EBA1286-AD4C-4AB0-8A7F-759C28A8B5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>
                                            <p:graphicEl>
                                              <a:dgm id="{9EBA1286-AD4C-4AB0-8A7F-759C28A8B5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graphicEl>
                                              <a:dgm id="{9EBA1286-AD4C-4AB0-8A7F-759C28A8B5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DB1A7FC-D704-414E-9D5D-3AFFA65FF4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">
                                            <p:graphicEl>
                                              <a:dgm id="{1DB1A7FC-D704-414E-9D5D-3AFFA65FF4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">
                                            <p:graphicEl>
                                              <a:dgm id="{1DB1A7FC-D704-414E-9D5D-3AFFA65FF4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graphicEl>
                                              <a:dgm id="{1DB1A7FC-D704-414E-9D5D-3AFFA65FF4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468A661-D505-48CB-898E-AC7B8AA916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">
                                            <p:graphicEl>
                                              <a:dgm id="{5468A661-D505-48CB-898E-AC7B8AA916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">
                                            <p:graphicEl>
                                              <a:dgm id="{5468A661-D505-48CB-898E-AC7B8AA916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graphicEl>
                                              <a:dgm id="{5468A661-D505-48CB-898E-AC7B8AA916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8BC9E61-5374-4D94-9337-D0EC4A630E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">
                                            <p:graphicEl>
                                              <a:dgm id="{28BC9E61-5374-4D94-9337-D0EC4A630E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">
                                            <p:graphicEl>
                                              <a:dgm id="{28BC9E61-5374-4D94-9337-D0EC4A630E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">
                                            <p:graphicEl>
                                              <a:dgm id="{28BC9E61-5374-4D94-9337-D0EC4A630E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B133670-7FF5-4534-B0F9-48F5D29D25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">
                                            <p:graphicEl>
                                              <a:dgm id="{BB133670-7FF5-4534-B0F9-48F5D29D25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">
                                            <p:graphicEl>
                                              <a:dgm id="{BB133670-7FF5-4534-B0F9-48F5D29D25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>
                                            <p:graphicEl>
                                              <a:dgm id="{BB133670-7FF5-4534-B0F9-48F5D29D25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DB27396-1A4D-4F97-90C0-CE24FED240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">
                                            <p:graphicEl>
                                              <a:dgm id="{BDB27396-1A4D-4F97-90C0-CE24FED240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">
                                            <p:graphicEl>
                                              <a:dgm id="{BDB27396-1A4D-4F97-90C0-CE24FED240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">
                                            <p:graphicEl>
                                              <a:dgm id="{BDB27396-1A4D-4F97-90C0-CE24FED240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Description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282606" y="3563213"/>
            <a:ext cx="3624958" cy="910325"/>
            <a:chOff x="8282606" y="3563213"/>
            <a:chExt cx="3624958" cy="910325"/>
          </a:xfrm>
        </p:grpSpPr>
        <p:sp>
          <p:nvSpPr>
            <p:cNvPr id="40" name="Teardrop 39"/>
            <p:cNvSpPr/>
            <p:nvPr/>
          </p:nvSpPr>
          <p:spPr>
            <a:xfrm rot="10800000">
              <a:off x="8282606" y="356321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B2D5EE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2A80B9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9086511" y="3734874"/>
              <a:ext cx="282105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dirty="0" smtClean="0">
                  <a:latin typeface="Trebuchet MS" panose="020B0603020202020204" pitchFamily="34" charset="0"/>
                </a:rPr>
                <a:t>It provides facilities to generate tests and also prebuilt questions catalogue.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282607" y="2273677"/>
            <a:ext cx="3624958" cy="759173"/>
            <a:chOff x="8282607" y="2273677"/>
            <a:chExt cx="3624958" cy="759173"/>
          </a:xfrm>
        </p:grpSpPr>
        <p:sp>
          <p:nvSpPr>
            <p:cNvPr id="39" name="Teardrop 38"/>
            <p:cNvSpPr/>
            <p:nvPr/>
          </p:nvSpPr>
          <p:spPr>
            <a:xfrm rot="10800000">
              <a:off x="8282607" y="2273677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2A80B9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086512" y="2496758"/>
              <a:ext cx="28210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dirty="0" smtClean="0">
                  <a:latin typeface="Trebuchet MS" panose="020B0603020202020204" pitchFamily="34" charset="0"/>
                </a:rPr>
                <a:t>It is a online test conducting platform.</a:t>
              </a:r>
              <a:endParaRPr lang="en-US" sz="1400" dirty="0">
                <a:latin typeface="Trebuchet MS" panose="020B0603020202020204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649" y="2285700"/>
            <a:ext cx="3624963" cy="759173"/>
            <a:chOff x="6649" y="2285700"/>
            <a:chExt cx="3624963" cy="759173"/>
          </a:xfrm>
        </p:grpSpPr>
        <p:sp>
          <p:nvSpPr>
            <p:cNvPr id="74" name="Teardrop 73"/>
            <p:cNvSpPr/>
            <p:nvPr/>
          </p:nvSpPr>
          <p:spPr>
            <a:xfrm rot="10800000">
              <a:off x="2872439" y="2285700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153F5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2A80B9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649" y="2360174"/>
              <a:ext cx="28210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>
                  <a:latin typeface="Trebuchet MS" panose="020B0603020202020204" pitchFamily="34" charset="0"/>
                </a:rPr>
                <a:t>It provides feature like Test analysis and Candidate analysis.</a:t>
              </a:r>
              <a:endParaRPr lang="en-US" sz="1400" dirty="0">
                <a:latin typeface="Trebuchet MS" panose="020B0603020202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1384" y="3570732"/>
            <a:ext cx="3580227" cy="759173"/>
            <a:chOff x="51384" y="3570732"/>
            <a:chExt cx="3580227" cy="759173"/>
          </a:xfrm>
        </p:grpSpPr>
        <p:sp>
          <p:nvSpPr>
            <p:cNvPr id="73" name="Teardrop 72"/>
            <p:cNvSpPr/>
            <p:nvPr/>
          </p:nvSpPr>
          <p:spPr>
            <a:xfrm rot="10800000">
              <a:off x="2872438" y="3570732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50000"/>
                <a:lumOff val="50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2A80B9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1384" y="3727355"/>
              <a:ext cx="28210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>
                  <a:latin typeface="Trebuchet MS" panose="020B0603020202020204" pitchFamily="34" charset="0"/>
                </a:rPr>
                <a:t>It provides feature like Test comparison on various terms.</a:t>
              </a:r>
              <a:endParaRPr lang="en-US" sz="1400" dirty="0">
                <a:latin typeface="Trebuchet MS" panose="020B0603020202020204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50" name="Rectangle 49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857763" y="3143089"/>
            <a:ext cx="475231" cy="461873"/>
            <a:chOff x="5851453" y="1835255"/>
            <a:chExt cx="475231" cy="461873"/>
          </a:xfrm>
        </p:grpSpPr>
        <p:sp>
          <p:nvSpPr>
            <p:cNvPr id="55" name="Teardrop 54"/>
            <p:cNvSpPr/>
            <p:nvPr/>
          </p:nvSpPr>
          <p:spPr>
            <a:xfrm>
              <a:off x="6043079" y="1835256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B2D5EE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ardrop 55"/>
            <p:cNvSpPr/>
            <p:nvPr/>
          </p:nvSpPr>
          <p:spPr>
            <a:xfrm rot="16200000">
              <a:off x="5851454" y="1835255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66ACDC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ardrop 56"/>
            <p:cNvSpPr/>
            <p:nvPr/>
          </p:nvSpPr>
          <p:spPr>
            <a:xfrm rot="5400000">
              <a:off x="6043078" y="2013523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153F5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ardrop 57"/>
            <p:cNvSpPr/>
            <p:nvPr/>
          </p:nvSpPr>
          <p:spPr>
            <a:xfrm rot="10800000">
              <a:off x="5851453" y="2013522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2A80B9"/>
                </a:solidFill>
              </a:endParaRP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BUDGE BUDGE INSTITUTE OF TECHNOLOGY(BBIT),</a:t>
            </a:r>
          </a:p>
          <a:p>
            <a:r>
              <a:rPr lang="en-US" dirty="0" smtClean="0"/>
              <a:t>BUDGE BUDGE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430446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Design of UI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50" name="Rectangle 49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BUDGE BUDGE INSTITUTE  OF TECHNOLOGY(BBIT),</a:t>
            </a:r>
          </a:p>
          <a:p>
            <a:r>
              <a:rPr lang="en-US" dirty="0" smtClean="0"/>
              <a:t>BUDGE BUDGE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Teardrop 10"/>
          <p:cNvSpPr/>
          <p:nvPr/>
        </p:nvSpPr>
        <p:spPr>
          <a:xfrm rot="10800000">
            <a:off x="1534805" y="1853650"/>
            <a:ext cx="359988" cy="429484"/>
          </a:xfrm>
          <a:prstGeom prst="teardrop">
            <a:avLst>
              <a:gd name="adj" fmla="val 84975"/>
            </a:avLst>
          </a:prstGeom>
          <a:solidFill>
            <a:srgbClr val="2A80B9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A80B9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00993" y="1904116"/>
            <a:ext cx="213760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rebuchet MS" panose="020B0603020202020204" pitchFamily="34" charset="0"/>
                <a:hlinkClick r:id="rId2" action="ppaction://hlinkfile"/>
              </a:rPr>
              <a:t>User Management</a:t>
            </a:r>
            <a:endParaRPr lang="en-US" dirty="0" smtClean="0">
              <a:latin typeface="Trebuchet MS" panose="020B0603020202020204" pitchFamily="34" charset="0"/>
            </a:endParaRPr>
          </a:p>
          <a:p>
            <a:endParaRPr lang="en-US" dirty="0">
              <a:latin typeface="Trebuchet MS" panose="020B0603020202020204" pitchFamily="34" charset="0"/>
            </a:endParaRPr>
          </a:p>
          <a:p>
            <a:r>
              <a:rPr lang="en-US" dirty="0" smtClean="0">
                <a:latin typeface="Trebuchet MS" panose="020B0603020202020204" pitchFamily="34" charset="0"/>
                <a:hlinkClick r:id="rId3" action="ppaction://hlinkfile"/>
              </a:rPr>
              <a:t>Tests</a:t>
            </a:r>
            <a:endParaRPr lang="en-US" dirty="0" smtClean="0">
              <a:latin typeface="Trebuchet MS" panose="020B0603020202020204" pitchFamily="34" charset="0"/>
            </a:endParaRPr>
          </a:p>
          <a:p>
            <a:endParaRPr lang="en-US" dirty="0">
              <a:latin typeface="Trebuchet MS" panose="020B0603020202020204" pitchFamily="34" charset="0"/>
            </a:endParaRPr>
          </a:p>
          <a:p>
            <a:r>
              <a:rPr lang="en-US" dirty="0" smtClean="0">
                <a:latin typeface="Trebuchet MS" panose="020B0603020202020204" pitchFamily="34" charset="0"/>
                <a:hlinkClick r:id="rId4" action="ppaction://hlinkfile"/>
              </a:rPr>
              <a:t>Report</a:t>
            </a:r>
            <a:endParaRPr lang="en-US" dirty="0" smtClean="0">
              <a:latin typeface="Trebuchet MS" panose="020B0603020202020204" pitchFamily="34" charset="0"/>
            </a:endParaRPr>
          </a:p>
          <a:p>
            <a:endParaRPr lang="en-US" dirty="0">
              <a:latin typeface="Trebuchet MS" panose="020B0603020202020204" pitchFamily="34" charset="0"/>
            </a:endParaRPr>
          </a:p>
          <a:p>
            <a:r>
              <a:rPr lang="en-US" dirty="0" smtClean="0">
                <a:latin typeface="Trebuchet MS" panose="020B0603020202020204" pitchFamily="34" charset="0"/>
                <a:hlinkClick r:id="rId5" action="ppaction://hlinkfile"/>
              </a:rPr>
              <a:t>Questions</a:t>
            </a:r>
            <a:endParaRPr lang="en-US" dirty="0" smtClean="0">
              <a:latin typeface="Trebuchet MS" panose="020B0603020202020204" pitchFamily="34" charset="0"/>
            </a:endParaRPr>
          </a:p>
          <a:p>
            <a:endParaRPr lang="en-US" dirty="0">
              <a:latin typeface="Trebuchet MS" panose="020B0603020202020204" pitchFamily="34" charset="0"/>
            </a:endParaRPr>
          </a:p>
          <a:p>
            <a:r>
              <a:rPr lang="en-US" dirty="0" smtClean="0">
                <a:latin typeface="Trebuchet MS" panose="020B0603020202020204" pitchFamily="34" charset="0"/>
                <a:hlinkClick r:id="rId6" action="ppaction://hlinkfile"/>
              </a:rPr>
              <a:t>Conduct</a:t>
            </a:r>
            <a:endParaRPr lang="en-US" dirty="0" smtClean="0">
              <a:latin typeface="Trebuchet MS" panose="020B0603020202020204" pitchFamily="34" charset="0"/>
            </a:endParaRPr>
          </a:p>
          <a:p>
            <a:endParaRPr lang="en-US" dirty="0" smtClean="0">
              <a:latin typeface="Trebuchet MS" panose="020B0603020202020204" pitchFamily="34" charset="0"/>
            </a:endParaRPr>
          </a:p>
          <a:p>
            <a:endParaRPr lang="en-US" dirty="0" smtClean="0">
              <a:latin typeface="Trebuchet MS" panose="020B0603020202020204" pitchFamily="34" charset="0"/>
            </a:endParaRPr>
          </a:p>
          <a:p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13" name="Teardrop 12"/>
          <p:cNvSpPr/>
          <p:nvPr/>
        </p:nvSpPr>
        <p:spPr>
          <a:xfrm rot="10800000">
            <a:off x="1534804" y="2471614"/>
            <a:ext cx="359991" cy="365499"/>
          </a:xfrm>
          <a:prstGeom prst="teardrop">
            <a:avLst>
              <a:gd name="adj" fmla="val 84975"/>
            </a:avLst>
          </a:prstGeom>
          <a:solidFill>
            <a:schemeClr val="tx2">
              <a:lumMod val="75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A80B9"/>
              </a:solidFill>
            </a:endParaRPr>
          </a:p>
        </p:txBody>
      </p:sp>
      <p:sp>
        <p:nvSpPr>
          <p:cNvPr id="14" name="Teardrop 13"/>
          <p:cNvSpPr/>
          <p:nvPr/>
        </p:nvSpPr>
        <p:spPr>
          <a:xfrm rot="10800000">
            <a:off x="1538236" y="3025593"/>
            <a:ext cx="359991" cy="365499"/>
          </a:xfrm>
          <a:prstGeom prst="teardrop">
            <a:avLst>
              <a:gd name="adj" fmla="val 84975"/>
            </a:avLst>
          </a:prstGeom>
          <a:solidFill>
            <a:schemeClr val="accent1">
              <a:lumMod val="50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A80B9"/>
              </a:solidFill>
            </a:endParaRPr>
          </a:p>
        </p:txBody>
      </p:sp>
      <p:sp>
        <p:nvSpPr>
          <p:cNvPr id="15" name="Teardrop 14"/>
          <p:cNvSpPr/>
          <p:nvPr/>
        </p:nvSpPr>
        <p:spPr>
          <a:xfrm rot="10800000">
            <a:off x="1534804" y="3579572"/>
            <a:ext cx="359991" cy="365499"/>
          </a:xfrm>
          <a:prstGeom prst="teardrop">
            <a:avLst>
              <a:gd name="adj" fmla="val 84975"/>
            </a:avLst>
          </a:prstGeom>
          <a:solidFill>
            <a:schemeClr val="accent1">
              <a:lumMod val="40000"/>
              <a:lumOff val="60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A80B9"/>
              </a:solidFill>
            </a:endParaRPr>
          </a:p>
        </p:txBody>
      </p:sp>
      <p:sp>
        <p:nvSpPr>
          <p:cNvPr id="16" name="Teardrop 15"/>
          <p:cNvSpPr/>
          <p:nvPr/>
        </p:nvSpPr>
        <p:spPr>
          <a:xfrm rot="10800000">
            <a:off x="1534805" y="4127929"/>
            <a:ext cx="359988" cy="429484"/>
          </a:xfrm>
          <a:prstGeom prst="teardrop">
            <a:avLst>
              <a:gd name="adj" fmla="val 84975"/>
            </a:avLst>
          </a:prstGeom>
          <a:solidFill>
            <a:srgbClr val="2A80B9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A80B9"/>
              </a:solidFill>
            </a:endParaRPr>
          </a:p>
        </p:txBody>
      </p:sp>
      <p:sp>
        <p:nvSpPr>
          <p:cNvPr id="17" name="Teardrop 16"/>
          <p:cNvSpPr/>
          <p:nvPr/>
        </p:nvSpPr>
        <p:spPr>
          <a:xfrm rot="10800000">
            <a:off x="1558416" y="4684634"/>
            <a:ext cx="359991" cy="365499"/>
          </a:xfrm>
          <a:prstGeom prst="teardrop">
            <a:avLst>
              <a:gd name="adj" fmla="val 84975"/>
            </a:avLst>
          </a:prstGeom>
          <a:solidFill>
            <a:schemeClr val="tx2">
              <a:lumMod val="75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A80B9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23700" y="4686769"/>
            <a:ext cx="1872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rebuchet MS" panose="020B0603020202020204" pitchFamily="34" charset="0"/>
                <a:hlinkClick r:id="rId7" action="ppaction://hlinkfile"/>
              </a:rPr>
              <a:t>Test Comparison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2577346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Database Design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50" name="Rectangle 49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BUDGE BUDGE INSTITUTE OF TECHNOLOGY(BBIT),</a:t>
            </a:r>
          </a:p>
          <a:p>
            <a:r>
              <a:rPr lang="en-US" dirty="0" smtClean="0"/>
              <a:t>BUDGE BUDGE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621" y="1347845"/>
            <a:ext cx="8065331" cy="48954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448958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1751</TotalTime>
  <Words>576</Words>
  <Application>Microsoft Office PowerPoint</Application>
  <PresentationFormat>Custom</PresentationFormat>
  <Paragraphs>195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                          Project Modules                                                  Following are the modules in project :</vt:lpstr>
      <vt:lpstr>Slide 14</vt:lpstr>
      <vt:lpstr>Slide 15</vt:lpstr>
      <vt:lpstr>Slide 16</vt:lpstr>
      <vt:lpstr>Preferences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Danny</dc:creator>
  <cp:lastModifiedBy>FIROZA</cp:lastModifiedBy>
  <cp:revision>266</cp:revision>
  <dcterms:created xsi:type="dcterms:W3CDTF">2014-09-10T02:06:04Z</dcterms:created>
  <dcterms:modified xsi:type="dcterms:W3CDTF">2018-05-02T17:56:43Z</dcterms:modified>
</cp:coreProperties>
</file>