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724128" y="2492896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627784" y="3789040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07704" y="692696"/>
            <a:ext cx="6804016" cy="504000"/>
          </a:xfrm>
          <a:prstGeom prst="roundRect">
            <a:avLst/>
          </a:prstGeom>
          <a:solidFill>
            <a:srgbClr val="0070C0">
              <a:alpha val="70000"/>
            </a:srgbClr>
          </a:solidFill>
          <a:ln>
            <a:solidFill>
              <a:schemeClr val="tx1"/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70000"/>
          </a:srgbClr>
        </a:solidFill>
        <a:ln>
          <a:solidFill>
            <a:schemeClr val="accent3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/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</Words>
  <Application>Microsoft Office PowerPoint</Application>
  <PresentationFormat>화면 슬라이드 쇼(4:3)</PresentationFormat>
  <Paragraphs>24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38</cp:revision>
  <dcterms:created xsi:type="dcterms:W3CDTF">2020-06-20T00:32:29Z</dcterms:created>
  <dcterms:modified xsi:type="dcterms:W3CDTF">2020-07-03T08:53:07Z</dcterms:modified>
</cp:coreProperties>
</file>