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</a:t>
              </a:r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3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4" name="직사각형 3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저장할 파일 </a:t>
              </a:r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" name="그림 8" descr="soccer-player-vector-image-27547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  <a:endParaRPr lang="ko-KR" altLang="en-US" sz="3000" b="1" dirty="0" smtClean="0">
                <a:ln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70000"/>
          </a:srgbClr>
        </a:solidFill>
        <a:ln>
          <a:solidFill>
            <a:schemeClr val="accent3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/>
      </a:spPr>
      <a:bodyPr rtlCol="0" anchor="ctr"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 algn="ctr">
          <a:defRPr b="1" spc="50" dirty="0" smtClean="0">
            <a:ln w="11430">
              <a:solidFill>
                <a:srgbClr val="00B050"/>
              </a:solidFill>
            </a:ln>
            <a:solidFill>
              <a:srgbClr val="00B05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169</Words>
  <Application>Microsoft Office PowerPoint</Application>
  <PresentationFormat>화면 슬라이드 쇼(4:3)</PresentationFormat>
  <Paragraphs>63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53</cp:revision>
  <dcterms:created xsi:type="dcterms:W3CDTF">2020-06-20T00:32:29Z</dcterms:created>
  <dcterms:modified xsi:type="dcterms:W3CDTF">2020-07-11T08:13:50Z</dcterms:modified>
</cp:coreProperties>
</file>