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0" r:id="rId3"/>
    <p:sldId id="261" r:id="rId4"/>
    <p:sldId id="257" r:id="rId5"/>
    <p:sldId id="258" r:id="rId6"/>
    <p:sldId id="262" r:id="rId7"/>
    <p:sldId id="259" r:id="rId8"/>
    <p:sldId id="263" r:id="rId9"/>
    <p:sldId id="265" r:id="rId10"/>
    <p:sldId id="264" r:id="rId11"/>
    <p:sldId id="266" r:id="rId12"/>
    <p:sldId id="267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2F1AD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782" y="-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78B745-BF05-4AEA-A995-7E994C8F897E}" type="datetimeFigureOut">
              <a:rPr lang="ko-KR" altLang="en-US" smtClean="0"/>
              <a:pPr/>
              <a:t>2020-08-02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81E364-06B5-4996-B568-499AD81460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81E364-06B5-4996-B568-499AD81460E6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81E364-06B5-4996-B568-499AD81460E6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895E5-2D2B-4236-AC77-BC0599642604}" type="datetimeFigureOut">
              <a:rPr lang="ko-KR" altLang="en-US" smtClean="0"/>
              <a:pPr/>
              <a:t>2020-08-02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73845-9167-4E11-A3B3-5E0A271FF9A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895E5-2D2B-4236-AC77-BC0599642604}" type="datetimeFigureOut">
              <a:rPr lang="ko-KR" altLang="en-US" smtClean="0"/>
              <a:pPr/>
              <a:t>2020-08-02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73845-9167-4E11-A3B3-5E0A271FF9A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895E5-2D2B-4236-AC77-BC0599642604}" type="datetimeFigureOut">
              <a:rPr lang="ko-KR" altLang="en-US" smtClean="0"/>
              <a:pPr/>
              <a:t>2020-08-02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73845-9167-4E11-A3B3-5E0A271FF9A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895E5-2D2B-4236-AC77-BC0599642604}" type="datetimeFigureOut">
              <a:rPr lang="ko-KR" altLang="en-US" smtClean="0"/>
              <a:pPr/>
              <a:t>2020-08-02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73845-9167-4E11-A3B3-5E0A271FF9A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895E5-2D2B-4236-AC77-BC0599642604}" type="datetimeFigureOut">
              <a:rPr lang="ko-KR" altLang="en-US" smtClean="0"/>
              <a:pPr/>
              <a:t>2020-08-02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73845-9167-4E11-A3B3-5E0A271FF9A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895E5-2D2B-4236-AC77-BC0599642604}" type="datetimeFigureOut">
              <a:rPr lang="ko-KR" altLang="en-US" smtClean="0"/>
              <a:pPr/>
              <a:t>2020-08-02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73845-9167-4E11-A3B3-5E0A271FF9A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895E5-2D2B-4236-AC77-BC0599642604}" type="datetimeFigureOut">
              <a:rPr lang="ko-KR" altLang="en-US" smtClean="0"/>
              <a:pPr/>
              <a:t>2020-08-02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73845-9167-4E11-A3B3-5E0A271FF9A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895E5-2D2B-4236-AC77-BC0599642604}" type="datetimeFigureOut">
              <a:rPr lang="ko-KR" altLang="en-US" smtClean="0"/>
              <a:pPr/>
              <a:t>2020-08-02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73845-9167-4E11-A3B3-5E0A271FF9A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895E5-2D2B-4236-AC77-BC0599642604}" type="datetimeFigureOut">
              <a:rPr lang="ko-KR" altLang="en-US" smtClean="0"/>
              <a:pPr/>
              <a:t>2020-08-02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73845-9167-4E11-A3B3-5E0A271FF9A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895E5-2D2B-4236-AC77-BC0599642604}" type="datetimeFigureOut">
              <a:rPr lang="ko-KR" altLang="en-US" smtClean="0"/>
              <a:pPr/>
              <a:t>2020-08-02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73845-9167-4E11-A3B3-5E0A271FF9A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895E5-2D2B-4236-AC77-BC0599642604}" type="datetimeFigureOut">
              <a:rPr lang="ko-KR" altLang="en-US" smtClean="0"/>
              <a:pPr/>
              <a:t>2020-08-02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73845-9167-4E11-A3B3-5E0A271FF9A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3895E5-2D2B-4236-AC77-BC0599642604}" type="datetimeFigureOut">
              <a:rPr lang="ko-KR" altLang="en-US" smtClean="0"/>
              <a:pPr/>
              <a:t>2020-08-02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73845-9167-4E11-A3B3-5E0A271FF9A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7" Type="http://schemas.openxmlformats.org/officeDocument/2006/relationships/image" Target="../media/image24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jpe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jpe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26"/>
          <p:cNvGrpSpPr/>
          <p:nvPr/>
        </p:nvGrpSpPr>
        <p:grpSpPr>
          <a:xfrm>
            <a:off x="-714412" y="571480"/>
            <a:ext cx="9568694" cy="5760000"/>
            <a:chOff x="-714412" y="571480"/>
            <a:chExt cx="9568694" cy="5760000"/>
          </a:xfrm>
        </p:grpSpPr>
        <p:grpSp>
          <p:nvGrpSpPr>
            <p:cNvPr id="17" name="그룹 16"/>
            <p:cNvGrpSpPr/>
            <p:nvPr/>
          </p:nvGrpSpPr>
          <p:grpSpPr>
            <a:xfrm>
              <a:off x="-714412" y="571480"/>
              <a:ext cx="9568694" cy="5760000"/>
              <a:chOff x="-714412" y="571480"/>
              <a:chExt cx="9568694" cy="5760000"/>
            </a:xfrm>
          </p:grpSpPr>
          <p:pic>
            <p:nvPicPr>
              <p:cNvPr id="1031" name="Picture 7" descr="C:\Users\ediso\AppData\Local\Microsoft\Windows\INetCache\IE\NN258UOJ\10373593623_0f57221641_b[1].jpg"/>
              <p:cNvPicPr preferRelativeResize="0">
                <a:picLocks noChangeArrowheads="1"/>
              </p:cNvPicPr>
              <p:nvPr/>
            </p:nvPicPr>
            <p:blipFill>
              <a:blip r:embed="rId2" cstate="print">
                <a:grayscl/>
              </a:blip>
              <a:srcRect/>
              <a:stretch>
                <a:fillRect/>
              </a:stretch>
            </p:blipFill>
            <p:spPr bwMode="auto">
              <a:xfrm flipH="1">
                <a:off x="214282" y="571480"/>
                <a:ext cx="8640000" cy="5760000"/>
              </a:xfrm>
              <a:prstGeom prst="rect">
                <a:avLst/>
              </a:prstGeom>
              <a:noFill/>
            </p:spPr>
          </p:pic>
          <p:sp>
            <p:nvSpPr>
              <p:cNvPr id="15" name="직사각형 14"/>
              <p:cNvSpPr/>
              <p:nvPr/>
            </p:nvSpPr>
            <p:spPr>
              <a:xfrm>
                <a:off x="-714412" y="928670"/>
                <a:ext cx="5633273" cy="1754326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  <a:scene3d>
                  <a:camera prst="orthographicFront"/>
                  <a:lightRig rig="threePt" dir="t"/>
                </a:scene3d>
                <a:sp3d extrusionH="57150">
                  <a:bevelT w="69850" h="38100" prst="cross"/>
                </a:sp3d>
              </a:bodyPr>
              <a:lstStyle/>
              <a:p>
                <a:pPr algn="ctr"/>
                <a:r>
                  <a:rPr lang="en-US" altLang="ko-KR" sz="5400" b="1" cap="none" spc="100" dirty="0" smtClean="0">
                    <a:ln w="18000">
                      <a:solidFill>
                        <a:schemeClr val="accent1">
                          <a:satMod val="200000"/>
                          <a:tint val="72000"/>
                        </a:schemeClr>
                      </a:solidFill>
                      <a:prstDash val="solid"/>
                    </a:ln>
                    <a:solidFill>
                      <a:srgbClr val="00B0F0"/>
                    </a:solidFill>
                    <a:effectLst>
                      <a:glow rad="139700">
                        <a:schemeClr val="accent1">
                          <a:satMod val="175000"/>
                          <a:alpha val="40000"/>
                        </a:schemeClr>
                      </a:glow>
                      <a:outerShdw blurRad="50800" dist="38100" dir="8100000" algn="tr" rotWithShape="0">
                        <a:prstClr val="black">
                          <a:alpha val="40000"/>
                        </a:prstClr>
                      </a:outerShdw>
                    </a:effectLst>
                  </a:rPr>
                  <a:t>FOOTBALL</a:t>
                </a:r>
              </a:p>
              <a:p>
                <a:pPr algn="ctr"/>
                <a:r>
                  <a:rPr lang="en-US" altLang="ko-KR" sz="5400" b="1" spc="100" dirty="0" smtClean="0">
                    <a:ln w="18000">
                      <a:solidFill>
                        <a:schemeClr val="accent1">
                          <a:satMod val="200000"/>
                          <a:tint val="72000"/>
                        </a:schemeClr>
                      </a:solidFill>
                      <a:prstDash val="solid"/>
                    </a:ln>
                    <a:solidFill>
                      <a:srgbClr val="00B0F0"/>
                    </a:solidFill>
                    <a:effectLst>
                      <a:glow rad="139700">
                        <a:schemeClr val="accent1">
                          <a:satMod val="175000"/>
                          <a:alpha val="40000"/>
                        </a:schemeClr>
                      </a:glow>
                      <a:outerShdw blurRad="50800" dist="38100" dir="8100000" algn="tr" rotWithShape="0">
                        <a:prstClr val="black">
                          <a:alpha val="40000"/>
                        </a:prstClr>
                      </a:outerShdw>
                    </a:effectLst>
                  </a:rPr>
                  <a:t>				OWNER</a:t>
                </a:r>
                <a:endParaRPr lang="en-US" altLang="ko-KR" sz="5400" b="1" cap="none" spc="100" dirty="0">
                  <a:ln w="18000">
                    <a:solidFill>
                      <a:schemeClr val="accent1">
                        <a:satMod val="200000"/>
                        <a:tint val="72000"/>
                      </a:schemeClr>
                    </a:solidFill>
                    <a:prstDash val="solid"/>
                  </a:ln>
                  <a:solidFill>
                    <a:srgbClr val="00B0F0"/>
                  </a:solidFill>
                  <a:effectLst>
                    <a:glow rad="139700">
                      <a:schemeClr val="accent1">
                        <a:satMod val="175000"/>
                        <a:alpha val="40000"/>
                      </a:schemeClr>
                    </a:glow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sp>
            <p:nvSpPr>
              <p:cNvPr id="16" name="직사각형 15"/>
              <p:cNvSpPr/>
              <p:nvPr/>
            </p:nvSpPr>
            <p:spPr>
              <a:xfrm>
                <a:off x="2428860" y="2571744"/>
                <a:ext cx="2404441" cy="40011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altLang="ko-KR" sz="2000" b="1" dirty="0" smtClean="0">
                    <a:ln w="900" cmpd="sng">
                      <a:solidFill>
                        <a:schemeClr val="accent1">
                          <a:satMod val="190000"/>
                          <a:alpha val="55000"/>
                        </a:schemeClr>
                      </a:solidFill>
                      <a:prstDash val="solid"/>
                    </a:ln>
                    <a:solidFill>
                      <a:schemeClr val="accent1">
                        <a:satMod val="200000"/>
                        <a:tint val="3000"/>
                      </a:schemeClr>
                    </a:solidFill>
                    <a:effectLst>
                      <a:glow rad="228600">
                        <a:schemeClr val="accent4">
                          <a:satMod val="175000"/>
                          <a:alpha val="40000"/>
                        </a:schemeClr>
                      </a:glow>
                      <a:innerShdw blurRad="101600" dist="76200" dir="5400000">
                        <a:schemeClr val="accent1">
                          <a:satMod val="190000"/>
                          <a:tint val="100000"/>
                          <a:alpha val="74000"/>
                        </a:schemeClr>
                      </a:innerShdw>
                    </a:effectLst>
                  </a:rPr>
                  <a:t>MADE BY FIROMS</a:t>
                </a:r>
                <a:endParaRPr lang="en-US" altLang="ko-KR" sz="2000" b="1" cap="none" spc="0" dirty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chemeClr val="accent1">
                      <a:satMod val="200000"/>
                      <a:tint val="3000"/>
                    </a:schemeClr>
                  </a:solidFill>
                  <a:effectLst>
                    <a:glow rad="228600">
                      <a:schemeClr val="accent4">
                        <a:satMod val="175000"/>
                        <a:alpha val="40000"/>
                      </a:schemeClr>
                    </a:glow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</a:endParaRPr>
              </a:p>
            </p:txBody>
          </p:sp>
        </p:grpSp>
        <p:pic>
          <p:nvPicPr>
            <p:cNvPr id="19" name="그림 18" descr="592c68745a1d1b0b371e3234-removebg-preview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73175" y="1196752"/>
              <a:ext cx="1919105" cy="1440160"/>
            </a:xfrm>
            <a:prstGeom prst="rect">
              <a:avLst/>
            </a:prstGeom>
            <a:effectLst>
              <a:glow rad="228600">
                <a:schemeClr val="accent3">
                  <a:satMod val="175000"/>
                  <a:alpha val="40000"/>
                </a:schemeClr>
              </a:glow>
            </a:effectLst>
          </p:spPr>
        </p:pic>
        <p:pic>
          <p:nvPicPr>
            <p:cNvPr id="20" name="그림 19" descr="0f6b3f54-50ab-11ea-9b4e-9c10402c07b7_image_hires_112322-removebg-preview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020272" y="2420888"/>
              <a:ext cx="1512168" cy="1512168"/>
            </a:xfrm>
            <a:prstGeom prst="rect">
              <a:avLst/>
            </a:prstGeom>
            <a:effectLst>
              <a:glow rad="228600">
                <a:schemeClr val="accent4">
                  <a:satMod val="175000"/>
                  <a:alpha val="40000"/>
                </a:schemeClr>
              </a:glow>
            </a:effectLst>
          </p:spPr>
        </p:pic>
        <p:pic>
          <p:nvPicPr>
            <p:cNvPr id="21" name="그림 20" descr="3a293d26db75e675a02e6ea080e71100-removebg-preview.png"/>
            <p:cNvPicPr>
              <a:picLocks noChangeAspect="1"/>
            </p:cNvPicPr>
            <p:nvPr/>
          </p:nvPicPr>
          <p:blipFill>
            <a:blip r:embed="rId5" cstate="print"/>
            <a:srcRect l="29927"/>
            <a:stretch>
              <a:fillRect/>
            </a:stretch>
          </p:blipFill>
          <p:spPr>
            <a:xfrm>
              <a:off x="5216392" y="3212976"/>
              <a:ext cx="1659864" cy="1579170"/>
            </a:xfrm>
            <a:prstGeom prst="rect">
              <a:avLst/>
            </a:prstGeom>
            <a:effectLst>
              <a:glow rad="228600">
                <a:schemeClr val="accent2">
                  <a:satMod val="175000"/>
                  <a:alpha val="40000"/>
                </a:schemeClr>
              </a:glow>
            </a:effectLst>
          </p:spPr>
        </p:pic>
        <p:pic>
          <p:nvPicPr>
            <p:cNvPr id="26" name="그림 25" descr="PG20_KROENKE_0316_ESK_t670-removebg-preview.pn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444208" y="4653136"/>
              <a:ext cx="2088232" cy="1388742"/>
            </a:xfrm>
            <a:prstGeom prst="rect">
              <a:avLst/>
            </a:prstGeom>
            <a:effectLst>
              <a:glow rad="228600">
                <a:schemeClr val="accent5">
                  <a:satMod val="175000"/>
                  <a:alpha val="40000"/>
                </a:schemeClr>
              </a:glow>
            </a:effectLst>
          </p:spPr>
        </p:pic>
      </p:grpSp>
      <p:sp>
        <p:nvSpPr>
          <p:cNvPr id="18" name="직사각형 17"/>
          <p:cNvSpPr/>
          <p:nvPr/>
        </p:nvSpPr>
        <p:spPr>
          <a:xfrm>
            <a:off x="357158" y="3286124"/>
            <a:ext cx="1944000" cy="504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ko-KR" altLang="en-US" b="1" spc="50" dirty="0" smtClean="0">
                <a:ln w="11430">
                  <a:solidFill>
                    <a:srgbClr val="00B050"/>
                  </a:solidFill>
                </a:ln>
                <a:solidFill>
                  <a:srgbClr val="00B05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게임 시작</a:t>
            </a:r>
            <a:endParaRPr lang="ko-KR" altLang="en-US" b="1" spc="50" dirty="0">
              <a:ln w="11430">
                <a:solidFill>
                  <a:srgbClr val="00B050"/>
                </a:solidFill>
              </a:ln>
              <a:solidFill>
                <a:srgbClr val="00B050"/>
              </a:soli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57158" y="4071942"/>
            <a:ext cx="1944000" cy="504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ko-KR" altLang="en-US" b="1" spc="50" dirty="0" smtClean="0">
                <a:ln w="11430">
                  <a:solidFill>
                    <a:srgbClr val="00B050"/>
                  </a:solidFill>
                </a:ln>
                <a:solidFill>
                  <a:srgbClr val="00B05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플레이 방법</a:t>
            </a:r>
            <a:endParaRPr lang="ko-KR" altLang="en-US" b="1" spc="50" dirty="0">
              <a:ln w="11430">
                <a:solidFill>
                  <a:srgbClr val="00B050"/>
                </a:solidFill>
              </a:ln>
              <a:solidFill>
                <a:srgbClr val="00B050"/>
              </a:soli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57158" y="4857760"/>
            <a:ext cx="1944000" cy="504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ko-KR" altLang="en-US" b="1" spc="50" dirty="0" smtClean="0">
                <a:ln w="11430">
                  <a:solidFill>
                    <a:srgbClr val="00B050"/>
                  </a:solidFill>
                </a:ln>
                <a:solidFill>
                  <a:srgbClr val="00B05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설</a:t>
            </a:r>
            <a:r>
              <a:rPr lang="ko-KR" altLang="en-US" b="1" spc="50" dirty="0">
                <a:ln w="11430">
                  <a:solidFill>
                    <a:srgbClr val="00B050"/>
                  </a:solidFill>
                </a:ln>
                <a:solidFill>
                  <a:srgbClr val="00B05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정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57158" y="5572140"/>
            <a:ext cx="1944000" cy="504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ko-KR" altLang="en-US" b="1" spc="50" dirty="0" smtClean="0">
                <a:ln w="11430">
                  <a:solidFill>
                    <a:srgbClr val="00B050"/>
                  </a:solidFill>
                </a:ln>
                <a:solidFill>
                  <a:srgbClr val="00B05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게임 종료</a:t>
            </a:r>
            <a:endParaRPr lang="ko-KR" altLang="en-US" b="1" spc="50" dirty="0">
              <a:ln w="11430">
                <a:solidFill>
                  <a:srgbClr val="00B050"/>
                </a:solidFill>
              </a:ln>
              <a:solidFill>
                <a:srgbClr val="00B050"/>
              </a:soli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그룹 123"/>
          <p:cNvGrpSpPr/>
          <p:nvPr/>
        </p:nvGrpSpPr>
        <p:grpSpPr>
          <a:xfrm>
            <a:off x="323528" y="404664"/>
            <a:ext cx="8640000" cy="5760000"/>
            <a:chOff x="323528" y="404664"/>
            <a:chExt cx="8640000" cy="5760000"/>
          </a:xfrm>
        </p:grpSpPr>
        <p:grpSp>
          <p:nvGrpSpPr>
            <p:cNvPr id="6" name="그룹 58"/>
            <p:cNvGrpSpPr/>
            <p:nvPr/>
          </p:nvGrpSpPr>
          <p:grpSpPr>
            <a:xfrm>
              <a:off x="323528" y="404664"/>
              <a:ext cx="8640000" cy="5760000"/>
              <a:chOff x="323528" y="404664"/>
              <a:chExt cx="8640000" cy="5760000"/>
            </a:xfrm>
          </p:grpSpPr>
          <p:grpSp>
            <p:nvGrpSpPr>
              <p:cNvPr id="7" name="그룹 48"/>
              <p:cNvGrpSpPr/>
              <p:nvPr/>
            </p:nvGrpSpPr>
            <p:grpSpPr>
              <a:xfrm>
                <a:off x="323528" y="404664"/>
                <a:ext cx="8640000" cy="5760000"/>
                <a:chOff x="323528" y="404664"/>
                <a:chExt cx="8640000" cy="5760000"/>
              </a:xfrm>
            </p:grpSpPr>
            <p:grpSp>
              <p:nvGrpSpPr>
                <p:cNvPr id="8" name="그룹 46"/>
                <p:cNvGrpSpPr/>
                <p:nvPr/>
              </p:nvGrpSpPr>
              <p:grpSpPr>
                <a:xfrm>
                  <a:off x="323528" y="404664"/>
                  <a:ext cx="8640000" cy="5760000"/>
                  <a:chOff x="323528" y="404664"/>
                  <a:chExt cx="8640000" cy="5760000"/>
                </a:xfrm>
              </p:grpSpPr>
              <p:pic>
                <p:nvPicPr>
                  <p:cNvPr id="2" name="그림 1" descr="crop-athlete-kicking-soccer-ball_23-2147817301.jpg"/>
                  <p:cNvPicPr preferRelativeResize="0">
                    <a:picLocks/>
                  </p:cNvPicPr>
                  <p:nvPr/>
                </p:nvPicPr>
                <p:blipFill>
                  <a:blip r:embed="rId2" cstate="print"/>
                  <a:stretch>
                    <a:fillRect/>
                  </a:stretch>
                </p:blipFill>
                <p:spPr>
                  <a:xfrm>
                    <a:off x="323528" y="404664"/>
                    <a:ext cx="8640000" cy="5760000"/>
                  </a:xfrm>
                  <a:prstGeom prst="rect">
                    <a:avLst/>
                  </a:prstGeom>
                  <a:effectLst/>
                </p:spPr>
              </p:pic>
              <p:sp>
                <p:nvSpPr>
                  <p:cNvPr id="3" name="직사각형 2"/>
                  <p:cNvSpPr/>
                  <p:nvPr/>
                </p:nvSpPr>
                <p:spPr>
                  <a:xfrm>
                    <a:off x="1835696" y="1268760"/>
                    <a:ext cx="6984776" cy="4752528"/>
                  </a:xfrm>
                  <a:prstGeom prst="rect">
                    <a:avLst/>
                  </a:prstGeom>
                  <a:solidFill>
                    <a:srgbClr val="92D050">
                      <a:alpha val="70000"/>
                    </a:srgbClr>
                  </a:solidFill>
                  <a:ln>
                    <a:solidFill>
                      <a:schemeClr val="accent3">
                        <a:lumMod val="60000"/>
                        <a:lumOff val="40000"/>
                      </a:schemeClr>
                    </a:solidFill>
                    <a:prstDash val="solid"/>
                  </a:ln>
                  <a:effectLst/>
                  <a:scene3d>
                    <a:camera prst="orthographicFront"/>
                    <a:lightRig rig="threePt" dir="t"/>
                  </a:scene3d>
                  <a:sp3d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scene3d>
                      <a:camera prst="orthographicFront"/>
                      <a:lightRig rig="soft" dir="tl">
                        <a:rot lat="0" lon="0" rev="0"/>
                      </a:lightRig>
                    </a:scene3d>
                    <a:sp3d contourW="25400" prstMaterial="matte">
                      <a:bevelT w="25400" h="55880" prst="artDeco"/>
                      <a:contourClr>
                        <a:schemeClr val="accent2">
                          <a:tint val="20000"/>
                        </a:schemeClr>
                      </a:contourClr>
                    </a:sp3d>
                  </a:bodyPr>
                  <a:lstStyle/>
                  <a:p>
                    <a:pPr algn="ctr"/>
                    <a:endParaRPr lang="ko-KR" altLang="en-US" b="1" spc="50" dirty="0" smtClean="0">
                      <a:ln w="11430">
                        <a:solidFill>
                          <a:srgbClr val="00B050"/>
                        </a:solidFill>
                      </a:ln>
                      <a:solidFill>
                        <a:srgbClr val="00B050"/>
                      </a:solidFill>
                      <a:effectLst>
                        <a:glow rad="228600">
                          <a:schemeClr val="accent6">
                            <a:satMod val="175000"/>
                            <a:alpha val="40000"/>
                          </a:schemeClr>
                        </a:glow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</a:endParaRPr>
                  </a:p>
                </p:txBody>
              </p:sp>
              <p:sp>
                <p:nvSpPr>
                  <p:cNvPr id="4" name="직사각형 3"/>
                  <p:cNvSpPr/>
                  <p:nvPr/>
                </p:nvSpPr>
                <p:spPr>
                  <a:xfrm>
                    <a:off x="539552" y="1268760"/>
                    <a:ext cx="1296144" cy="4752528"/>
                  </a:xfrm>
                  <a:prstGeom prst="rect">
                    <a:avLst/>
                  </a:prstGeom>
                  <a:solidFill>
                    <a:srgbClr val="92D050">
                      <a:alpha val="70000"/>
                    </a:srgbClr>
                  </a:solidFill>
                  <a:ln>
                    <a:solidFill>
                      <a:schemeClr val="accent3">
                        <a:lumMod val="60000"/>
                        <a:lumOff val="40000"/>
                      </a:schemeClr>
                    </a:solidFill>
                    <a:prstDash val="solid"/>
                  </a:ln>
                  <a:effectLst/>
                  <a:scene3d>
                    <a:camera prst="orthographicFront"/>
                    <a:lightRig rig="threePt" dir="t"/>
                  </a:scene3d>
                  <a:sp3d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scene3d>
                      <a:camera prst="orthographicFront"/>
                      <a:lightRig rig="soft" dir="tl">
                        <a:rot lat="0" lon="0" rev="0"/>
                      </a:lightRig>
                    </a:scene3d>
                    <a:sp3d contourW="25400" prstMaterial="matte">
                      <a:bevelT w="25400" h="55880" prst="artDeco"/>
                      <a:contourClr>
                        <a:schemeClr val="accent2">
                          <a:tint val="20000"/>
                        </a:schemeClr>
                      </a:contourClr>
                    </a:sp3d>
                  </a:bodyPr>
                  <a:lstStyle/>
                  <a:p>
                    <a:pPr algn="ctr"/>
                    <a:endParaRPr lang="ko-KR" altLang="en-US" b="1" spc="50" dirty="0" smtClean="0">
                      <a:ln w="11430">
                        <a:solidFill>
                          <a:srgbClr val="00B050"/>
                        </a:solidFill>
                      </a:ln>
                      <a:solidFill>
                        <a:srgbClr val="00B050"/>
                      </a:solidFill>
                      <a:effectLst>
                        <a:glow rad="228600">
                          <a:schemeClr val="accent6">
                            <a:satMod val="175000"/>
                            <a:alpha val="40000"/>
                          </a:schemeClr>
                        </a:glow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</a:endParaRPr>
                  </a:p>
                </p:txBody>
              </p:sp>
              <p:sp>
                <p:nvSpPr>
                  <p:cNvPr id="5" name="직사각형 4"/>
                  <p:cNvSpPr/>
                  <p:nvPr/>
                </p:nvSpPr>
                <p:spPr>
                  <a:xfrm>
                    <a:off x="1835696" y="620688"/>
                    <a:ext cx="6984776" cy="648072"/>
                  </a:xfrm>
                  <a:prstGeom prst="rect">
                    <a:avLst/>
                  </a:prstGeom>
                  <a:solidFill>
                    <a:srgbClr val="92D050">
                      <a:alpha val="70000"/>
                    </a:srgbClr>
                  </a:solidFill>
                  <a:ln>
                    <a:solidFill>
                      <a:schemeClr val="accent3">
                        <a:lumMod val="60000"/>
                        <a:lumOff val="40000"/>
                      </a:schemeClr>
                    </a:solidFill>
                    <a:prstDash val="solid"/>
                  </a:ln>
                  <a:effectLst/>
                  <a:scene3d>
                    <a:camera prst="orthographicFront"/>
                    <a:lightRig rig="threePt" dir="t"/>
                  </a:scene3d>
                  <a:sp3d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scene3d>
                      <a:camera prst="orthographicFront"/>
                      <a:lightRig rig="soft" dir="tl">
                        <a:rot lat="0" lon="0" rev="0"/>
                      </a:lightRig>
                    </a:scene3d>
                    <a:sp3d contourW="25400" prstMaterial="matte">
                      <a:bevelT w="25400" h="55880" prst="artDeco"/>
                      <a:contourClr>
                        <a:schemeClr val="accent2">
                          <a:tint val="20000"/>
                        </a:schemeClr>
                      </a:contourClr>
                    </a:sp3d>
                  </a:bodyPr>
                  <a:lstStyle/>
                  <a:p>
                    <a:pPr algn="ctr"/>
                    <a:endParaRPr lang="ko-KR" altLang="en-US" b="1" spc="50" dirty="0" smtClean="0">
                      <a:ln w="11430">
                        <a:solidFill>
                          <a:srgbClr val="00B050"/>
                        </a:solidFill>
                      </a:ln>
                      <a:solidFill>
                        <a:srgbClr val="00B050"/>
                      </a:solidFill>
                      <a:effectLst>
                        <a:glow rad="228600">
                          <a:schemeClr val="accent6">
                            <a:satMod val="175000"/>
                            <a:alpha val="40000"/>
                          </a:schemeClr>
                        </a:glow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</a:endParaRPr>
                  </a:p>
                </p:txBody>
              </p:sp>
              <p:sp>
                <p:nvSpPr>
                  <p:cNvPr id="38" name="직사각형 37"/>
                  <p:cNvSpPr/>
                  <p:nvPr/>
                </p:nvSpPr>
                <p:spPr>
                  <a:xfrm>
                    <a:off x="1187624" y="620688"/>
                    <a:ext cx="648072" cy="648072"/>
                  </a:xfrm>
                  <a:prstGeom prst="rect">
                    <a:avLst/>
                  </a:prstGeom>
                  <a:solidFill>
                    <a:srgbClr val="92D050">
                      <a:alpha val="70000"/>
                    </a:srgbClr>
                  </a:solidFill>
                  <a:ln>
                    <a:solidFill>
                      <a:schemeClr val="accent3">
                        <a:lumMod val="60000"/>
                        <a:lumOff val="40000"/>
                      </a:schemeClr>
                    </a:solidFill>
                    <a:prstDash val="solid"/>
                  </a:ln>
                  <a:effectLst/>
                  <a:scene3d>
                    <a:camera prst="orthographicFront"/>
                    <a:lightRig rig="threePt" dir="t"/>
                  </a:scene3d>
                  <a:sp3d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scene3d>
                      <a:camera prst="orthographicFront"/>
                      <a:lightRig rig="soft" dir="tl">
                        <a:rot lat="0" lon="0" rev="0"/>
                      </a:lightRig>
                    </a:scene3d>
                    <a:sp3d contourW="25400" prstMaterial="matte">
                      <a:bevelT w="25400" h="55880" prst="artDeco"/>
                      <a:contourClr>
                        <a:schemeClr val="accent2">
                          <a:tint val="20000"/>
                        </a:schemeClr>
                      </a:contourClr>
                    </a:sp3d>
                  </a:bodyPr>
                  <a:lstStyle/>
                  <a:p>
                    <a:pPr algn="ctr"/>
                    <a:endParaRPr lang="ko-KR" altLang="en-US" b="1" spc="50" dirty="0" smtClean="0">
                      <a:ln w="11430">
                        <a:solidFill>
                          <a:srgbClr val="00B050"/>
                        </a:solidFill>
                      </a:ln>
                      <a:solidFill>
                        <a:srgbClr val="00B050"/>
                      </a:solidFill>
                      <a:effectLst>
                        <a:glow rad="228600">
                          <a:schemeClr val="accent6">
                            <a:satMod val="175000"/>
                            <a:alpha val="40000"/>
                          </a:schemeClr>
                        </a:glow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</a:endParaRPr>
                  </a:p>
                </p:txBody>
              </p:sp>
            </p:grpSp>
            <p:sp>
              <p:nvSpPr>
                <p:cNvPr id="48" name="직사각형 47"/>
                <p:cNvSpPr/>
                <p:nvPr/>
              </p:nvSpPr>
              <p:spPr>
                <a:xfrm>
                  <a:off x="539552" y="620688"/>
                  <a:ext cx="648072" cy="648072"/>
                </a:xfrm>
                <a:prstGeom prst="rect">
                  <a:avLst/>
                </a:prstGeom>
                <a:solidFill>
                  <a:srgbClr val="92D050">
                    <a:alpha val="70000"/>
                  </a:srgbClr>
                </a:solidFill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  <a:prstDash val="solid"/>
                </a:ln>
                <a:effectLst/>
                <a:scene3d>
                  <a:camera prst="orthographicFront"/>
                  <a:lightRig rig="threePt" dir="t"/>
                </a:scene3d>
                <a:sp3d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cene3d>
                    <a:camera prst="orthographicFront"/>
                    <a:lightRig rig="soft" dir="tl">
                      <a:rot lat="0" lon="0" rev="0"/>
                    </a:lightRig>
                  </a:scene3d>
                  <a:sp3d contourW="25400" prstMaterial="matte">
                    <a:bevelT w="25400" h="55880" prst="artDeco"/>
                    <a:contourClr>
                      <a:schemeClr val="accent2">
                        <a:tint val="20000"/>
                      </a:schemeClr>
                    </a:contourClr>
                  </a:sp3d>
                </a:bodyPr>
                <a:lstStyle/>
                <a:p>
                  <a:pPr algn="ctr"/>
                  <a:endParaRPr lang="ko-KR" altLang="en-US" b="1" spc="50" dirty="0" smtClean="0">
                    <a:ln w="11430">
                      <a:solidFill>
                        <a:srgbClr val="00B050"/>
                      </a:solidFill>
                    </a:ln>
                    <a:solidFill>
                      <a:srgbClr val="00B050"/>
                    </a:solidFill>
                    <a:effectLst>
                      <a:glow rad="228600">
                        <a:schemeClr val="accent6">
                          <a:satMod val="175000"/>
                          <a:alpha val="40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a:endParaRPr>
                </a:p>
              </p:txBody>
            </p:sp>
          </p:grpSp>
          <p:sp>
            <p:nvSpPr>
              <p:cNvPr id="49" name="직사각형 48"/>
              <p:cNvSpPr/>
              <p:nvPr/>
            </p:nvSpPr>
            <p:spPr>
              <a:xfrm>
                <a:off x="1835696" y="4437112"/>
                <a:ext cx="6984776" cy="1584176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  <a:alpha val="30000"/>
                </a:schemeClr>
              </a:solidFill>
              <a:ln>
                <a:solidFill>
                  <a:schemeClr val="accent3">
                    <a:lumMod val="60000"/>
                    <a:lumOff val="40000"/>
                  </a:schemeClr>
                </a:solidFill>
                <a:prstDash val="solid"/>
              </a:ln>
              <a:effectLst/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/>
                  <a:lightRig rig="soft" dir="tl">
                    <a:rot lat="0" lon="0" rev="0"/>
                  </a:lightRig>
                </a:scene3d>
                <a:sp3d contourW="25400" prstMaterial="matte">
                  <a:bevelT w="25400" h="55880" prst="artDeco"/>
                  <a:contourClr>
                    <a:schemeClr val="accent2">
                      <a:tint val="20000"/>
                    </a:schemeClr>
                  </a:contourClr>
                </a:sp3d>
              </a:bodyPr>
              <a:lstStyle/>
              <a:p>
                <a:pPr algn="ctr"/>
                <a:endParaRPr lang="ko-KR" altLang="en-US" b="1" spc="50" dirty="0" smtClean="0">
                  <a:ln w="11430">
                    <a:solidFill>
                      <a:srgbClr val="00B050"/>
                    </a:solidFill>
                  </a:ln>
                  <a:solidFill>
                    <a:srgbClr val="00B050"/>
                  </a:solidFill>
                  <a:effectLst>
                    <a:glow rad="228600">
                      <a:schemeClr val="accent6">
                        <a:satMod val="175000"/>
                        <a:alpha val="40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</p:grpSp>
        <p:pic>
          <p:nvPicPr>
            <p:cNvPr id="31" name="그림 30" descr="8b00748b6a8a28804a5c95bb678fcf77_t.jpeg"/>
            <p:cNvPicPr preferRelativeResize="0"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35696" y="1268760"/>
              <a:ext cx="6984776" cy="3096344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</p:pic>
        <p:pic>
          <p:nvPicPr>
            <p:cNvPr id="32" name="그림 31" descr="8b00748b6a8a28804a5c95bb678fcf77_t.jpeg"/>
            <p:cNvPicPr preferRelativeResize="0">
              <a:picLocks/>
            </p:cNvPicPr>
            <p:nvPr/>
          </p:nvPicPr>
          <p:blipFill>
            <a:blip r:embed="rId3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1835696" y="4365104"/>
              <a:ext cx="6984776" cy="1656184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</p:pic>
      </p:grpSp>
      <p:grpSp>
        <p:nvGrpSpPr>
          <p:cNvPr id="9" name="그룹 44"/>
          <p:cNvGrpSpPr/>
          <p:nvPr/>
        </p:nvGrpSpPr>
        <p:grpSpPr>
          <a:xfrm>
            <a:off x="539552" y="620688"/>
            <a:ext cx="648072" cy="648072"/>
            <a:chOff x="-1116632" y="1412776"/>
            <a:chExt cx="648072" cy="648072"/>
          </a:xfrm>
        </p:grpSpPr>
        <p:sp>
          <p:nvSpPr>
            <p:cNvPr id="13" name="직사각형 12"/>
            <p:cNvSpPr/>
            <p:nvPr/>
          </p:nvSpPr>
          <p:spPr>
            <a:xfrm>
              <a:off x="-1116632" y="1412776"/>
              <a:ext cx="648072" cy="648072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accent3">
                  <a:lumMod val="60000"/>
                  <a:lumOff val="40000"/>
                </a:schemeClr>
              </a:solidFill>
              <a:prstDash val="soli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endParaRPr lang="ko-KR" altLang="en-US" b="1" spc="50" dirty="0" smtClean="0">
                <a:ln w="11430">
                  <a:solidFill>
                    <a:srgbClr val="00B050"/>
                  </a:solidFill>
                </a:ln>
                <a:solidFill>
                  <a:srgbClr val="00B05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pic>
          <p:nvPicPr>
            <p:cNvPr id="14" name="그림 13" descr="11225.png"/>
            <p:cNvPicPr preferRelativeResize="0">
              <a:picLocks/>
            </p:cNvPicPr>
            <p:nvPr/>
          </p:nvPicPr>
          <p:blipFill>
            <a:blip r:embed="rId4" cstate="print"/>
            <a:srcRect l="28172" t="27420" r="19241" b="10886"/>
            <a:stretch>
              <a:fillRect/>
            </a:stretch>
          </p:blipFill>
          <p:spPr>
            <a:xfrm>
              <a:off x="-1116632" y="1412776"/>
              <a:ext cx="648072" cy="648000"/>
            </a:xfrm>
            <a:prstGeom prst="rect">
              <a:avLst/>
            </a:prstGeom>
            <a:effectLst/>
          </p:spPr>
        </p:pic>
      </p:grpSp>
      <p:sp>
        <p:nvSpPr>
          <p:cNvPr id="19" name="모서리가 둥근 직사각형 18"/>
          <p:cNvSpPr/>
          <p:nvPr/>
        </p:nvSpPr>
        <p:spPr>
          <a:xfrm>
            <a:off x="611560" y="1412776"/>
            <a:ext cx="1152128" cy="396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메시지 박스</a:t>
            </a:r>
          </a:p>
        </p:txBody>
      </p:sp>
      <p:grpSp>
        <p:nvGrpSpPr>
          <p:cNvPr id="10" name="그룹 43"/>
          <p:cNvGrpSpPr/>
          <p:nvPr/>
        </p:nvGrpSpPr>
        <p:grpSpPr>
          <a:xfrm>
            <a:off x="1259632" y="692696"/>
            <a:ext cx="504000" cy="504000"/>
            <a:chOff x="-972616" y="692696"/>
            <a:chExt cx="648000" cy="648000"/>
          </a:xfrm>
        </p:grpSpPr>
        <p:sp>
          <p:nvSpPr>
            <p:cNvPr id="42" name="직사각형 41"/>
            <p:cNvSpPr/>
            <p:nvPr/>
          </p:nvSpPr>
          <p:spPr>
            <a:xfrm>
              <a:off x="-972616" y="692696"/>
              <a:ext cx="648000" cy="648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prstDash val="soli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prst="slop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endParaRPr lang="ko-KR" altLang="en-US" b="1" spc="50" dirty="0" smtClean="0">
                <a:ln w="11430">
                  <a:solidFill>
                    <a:srgbClr val="00B050"/>
                  </a:solidFill>
                </a:ln>
                <a:solidFill>
                  <a:srgbClr val="00B05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pic>
          <p:nvPicPr>
            <p:cNvPr id="1029" name="Picture 5" descr="C:\Users\ediso\AppData\Local\Microsoft\Windows\INetCache\IE\8SOMCZ2D\save-icon-1257065_960_720[1].png"/>
            <p:cNvPicPr preferRelativeResize="0">
              <a:picLocks noChangeArrowheads="1"/>
            </p:cNvPicPr>
            <p:nvPr/>
          </p:nvPicPr>
          <p:blipFill>
            <a:blip r:embed="rId5" cstate="print">
              <a:clrChange>
                <a:clrFrom>
                  <a:srgbClr val="3771C8"/>
                </a:clrFrom>
                <a:clrTo>
                  <a:srgbClr val="3771C8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-900608" y="764704"/>
              <a:ext cx="504000" cy="504000"/>
            </a:xfrm>
            <a:prstGeom prst="rect">
              <a:avLst/>
            </a:prstGeom>
            <a:noFill/>
          </p:spPr>
        </p:pic>
      </p:grpSp>
      <p:sp>
        <p:nvSpPr>
          <p:cNvPr id="50" name="모서리가 둥근 직사각형 49"/>
          <p:cNvSpPr/>
          <p:nvPr/>
        </p:nvSpPr>
        <p:spPr>
          <a:xfrm>
            <a:off x="611560" y="1916832"/>
            <a:ext cx="1152128" cy="396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현재상황</a:t>
            </a:r>
          </a:p>
        </p:txBody>
      </p:sp>
      <p:sp>
        <p:nvSpPr>
          <p:cNvPr id="51" name="모서리가 둥근 직사각형 50"/>
          <p:cNvSpPr/>
          <p:nvPr/>
        </p:nvSpPr>
        <p:spPr>
          <a:xfrm>
            <a:off x="611560" y="2420888"/>
            <a:ext cx="1152128" cy="396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인수 </a:t>
            </a:r>
            <a:r>
              <a:rPr lang="en-US" altLang="ko-KR" sz="1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/ </a:t>
            </a:r>
            <a:r>
              <a:rPr lang="ko-KR" altLang="en-US" sz="1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매각</a:t>
            </a:r>
          </a:p>
        </p:txBody>
      </p:sp>
      <p:sp>
        <p:nvSpPr>
          <p:cNvPr id="52" name="모서리가 둥근 직사각형 51"/>
          <p:cNvSpPr/>
          <p:nvPr/>
        </p:nvSpPr>
        <p:spPr>
          <a:xfrm>
            <a:off x="611560" y="2924944"/>
            <a:ext cx="1152128" cy="396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재정 관리</a:t>
            </a:r>
          </a:p>
        </p:txBody>
      </p:sp>
      <p:sp>
        <p:nvSpPr>
          <p:cNvPr id="53" name="모서리가 둥근 직사각형 52"/>
          <p:cNvSpPr/>
          <p:nvPr/>
        </p:nvSpPr>
        <p:spPr>
          <a:xfrm>
            <a:off x="611560" y="3429000"/>
            <a:ext cx="1152128" cy="396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팀 선수단 </a:t>
            </a:r>
          </a:p>
        </p:txBody>
      </p:sp>
      <p:sp>
        <p:nvSpPr>
          <p:cNvPr id="54" name="모서리가 둥근 직사각형 53"/>
          <p:cNvSpPr/>
          <p:nvPr/>
        </p:nvSpPr>
        <p:spPr>
          <a:xfrm>
            <a:off x="611560" y="3933056"/>
            <a:ext cx="1152128" cy="396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팀 </a:t>
            </a:r>
            <a:r>
              <a:rPr lang="ko-KR" altLang="en-US" sz="1200" b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코치단</a:t>
            </a:r>
            <a:endParaRPr lang="ko-KR" altLang="en-US" sz="1200" b="1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lumMod val="50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55" name="모서리가 둥근 직사각형 54"/>
          <p:cNvSpPr/>
          <p:nvPr/>
        </p:nvSpPr>
        <p:spPr>
          <a:xfrm>
            <a:off x="611560" y="4437112"/>
            <a:ext cx="1152128" cy="396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팀 직원</a:t>
            </a:r>
          </a:p>
        </p:txBody>
      </p:sp>
      <p:sp>
        <p:nvSpPr>
          <p:cNvPr id="56" name="모서리가 둥근 직사각형 55"/>
          <p:cNvSpPr/>
          <p:nvPr/>
        </p:nvSpPr>
        <p:spPr>
          <a:xfrm>
            <a:off x="611560" y="4941168"/>
            <a:ext cx="1152128" cy="396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스폰서</a:t>
            </a:r>
          </a:p>
        </p:txBody>
      </p:sp>
      <p:sp>
        <p:nvSpPr>
          <p:cNvPr id="57" name="모서리가 둥근 직사각형 56"/>
          <p:cNvSpPr/>
          <p:nvPr/>
        </p:nvSpPr>
        <p:spPr>
          <a:xfrm>
            <a:off x="611560" y="5445224"/>
            <a:ext cx="1152128" cy="396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행동하기</a:t>
            </a:r>
          </a:p>
        </p:txBody>
      </p:sp>
      <p:grpSp>
        <p:nvGrpSpPr>
          <p:cNvPr id="11" name="그룹 28"/>
          <p:cNvGrpSpPr/>
          <p:nvPr/>
        </p:nvGrpSpPr>
        <p:grpSpPr>
          <a:xfrm>
            <a:off x="8172400" y="620688"/>
            <a:ext cx="648072" cy="648072"/>
            <a:chOff x="-972616" y="1916832"/>
            <a:chExt cx="504000" cy="504000"/>
          </a:xfrm>
        </p:grpSpPr>
        <p:sp>
          <p:nvSpPr>
            <p:cNvPr id="27" name="직사각형 26"/>
            <p:cNvSpPr/>
            <p:nvPr/>
          </p:nvSpPr>
          <p:spPr>
            <a:xfrm>
              <a:off x="-972616" y="1916832"/>
              <a:ext cx="504000" cy="504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prstDash val="soli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prst="slop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endParaRPr lang="ko-KR" altLang="en-US" b="1" spc="50" dirty="0" smtClean="0">
                <a:ln w="11430">
                  <a:solidFill>
                    <a:srgbClr val="00B050"/>
                  </a:solidFill>
                </a:ln>
                <a:solidFill>
                  <a:srgbClr val="00B05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pic>
          <p:nvPicPr>
            <p:cNvPr id="1026" name="Picture 2" descr="C:\Users\ediso\AppData\Local\Microsoft\Windows\INetCache\IE\Y7GHTHUT\arrow-1314470_640[1]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-900568" y="1988880"/>
              <a:ext cx="360000" cy="360000"/>
            </a:xfrm>
            <a:prstGeom prst="rect">
              <a:avLst/>
            </a:prstGeom>
            <a:noFill/>
          </p:spPr>
        </p:pic>
      </p:grpSp>
      <p:sp>
        <p:nvSpPr>
          <p:cNvPr id="28" name="직사각형 27"/>
          <p:cNvSpPr/>
          <p:nvPr/>
        </p:nvSpPr>
        <p:spPr>
          <a:xfrm>
            <a:off x="1907704" y="692696"/>
            <a:ext cx="6048672" cy="5040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ko-KR" altLang="en-US" b="1" dirty="0" smtClean="0">
                <a:ln w="11430"/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인수 </a:t>
            </a:r>
            <a:r>
              <a:rPr lang="en-US" altLang="ko-KR" b="1" dirty="0" smtClean="0">
                <a:ln w="11430"/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/ </a:t>
            </a:r>
            <a:r>
              <a:rPr lang="ko-KR" altLang="en-US" b="1" dirty="0" smtClean="0">
                <a:ln w="11430"/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매각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1907704" y="5589240"/>
            <a:ext cx="504056" cy="288032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brightRoom" dir="t"/>
            </a:scene3d>
            <a:sp3d extrusionH="57150" contourW="6350" prstMaterial="plastic">
              <a:bevelT w="38100" h="3810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ko-KR" altLang="en-US" sz="1100" b="1" cap="all" dirty="0" smtClean="0">
                <a:ln/>
                <a:solidFill>
                  <a:schemeClr val="accent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매각</a:t>
            </a:r>
            <a:endParaRPr lang="ko-KR" altLang="en-US" sz="1100" b="1" cap="all" dirty="0">
              <a:ln/>
              <a:solidFill>
                <a:schemeClr val="accent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907704" y="1772816"/>
            <a:ext cx="504056" cy="287976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brightRoom" dir="t"/>
            </a:scene3d>
            <a:sp3d extrusionH="57150" contourW="6350" prstMaterial="plastic">
              <a:bevelT w="38100" h="3810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ko-KR" altLang="en-US" sz="1100" b="1" cap="all" dirty="0" smtClean="0">
                <a:ln/>
                <a:solidFill>
                  <a:schemeClr val="accent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인수</a:t>
            </a:r>
            <a:endParaRPr lang="ko-KR" altLang="en-US" sz="1100" b="1" cap="all" dirty="0">
              <a:ln/>
              <a:solidFill>
                <a:schemeClr val="accent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1907704" y="116632"/>
            <a:ext cx="1872208" cy="216024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ko-KR" altLang="en-US" sz="1000" b="1" dirty="0" smtClean="0">
                <a:ln w="11430"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팀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3851920" y="116632"/>
            <a:ext cx="1008112" cy="216024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ko-KR" altLang="en-US" sz="1000" b="1" dirty="0" smtClean="0">
                <a:ln w="11430"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가격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4932040" y="116632"/>
            <a:ext cx="1584176" cy="216024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ko-KR" altLang="en-US" sz="1000" b="1" dirty="0" smtClean="0">
                <a:ln w="11430"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나라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6588224" y="116632"/>
            <a:ext cx="1512168" cy="216024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ko-KR" altLang="en-US" sz="1000" b="1" dirty="0" smtClean="0">
                <a:ln w="11430"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리그</a:t>
            </a:r>
          </a:p>
        </p:txBody>
      </p:sp>
      <p:sp>
        <p:nvSpPr>
          <p:cNvPr id="66" name="직사각형 65"/>
          <p:cNvSpPr/>
          <p:nvPr/>
        </p:nvSpPr>
        <p:spPr>
          <a:xfrm>
            <a:off x="1907704" y="2132912"/>
            <a:ext cx="504056" cy="287976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brightRoom" dir="t"/>
            </a:scene3d>
            <a:sp3d extrusionH="57150" contourW="6350" prstMaterial="plastic">
              <a:bevelT w="38100" h="3810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ko-KR" altLang="en-US" sz="1100" b="1" cap="all" dirty="0" smtClean="0">
                <a:ln/>
                <a:solidFill>
                  <a:schemeClr val="accent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인수</a:t>
            </a:r>
            <a:endParaRPr lang="ko-KR" altLang="en-US" sz="1100" b="1" cap="all" dirty="0">
              <a:ln/>
              <a:solidFill>
                <a:schemeClr val="accent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1907704" y="2492952"/>
            <a:ext cx="504056" cy="287976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brightRoom" dir="t"/>
            </a:scene3d>
            <a:sp3d extrusionH="57150" contourW="6350" prstMaterial="plastic">
              <a:bevelT w="38100" h="3810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ko-KR" altLang="en-US" sz="1100" b="1" cap="all" dirty="0" smtClean="0">
                <a:ln/>
                <a:solidFill>
                  <a:schemeClr val="accent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인수</a:t>
            </a:r>
            <a:endParaRPr lang="ko-KR" altLang="en-US" sz="1100" b="1" cap="all" dirty="0">
              <a:ln/>
              <a:solidFill>
                <a:schemeClr val="accent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1907704" y="2852992"/>
            <a:ext cx="504056" cy="287976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brightRoom" dir="t"/>
            </a:scene3d>
            <a:sp3d extrusionH="57150" contourW="6350" prstMaterial="plastic">
              <a:bevelT w="38100" h="3810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ko-KR" altLang="en-US" sz="1100" b="1" cap="all" dirty="0" smtClean="0">
                <a:ln/>
                <a:solidFill>
                  <a:schemeClr val="accent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인수</a:t>
            </a:r>
            <a:endParaRPr lang="ko-KR" altLang="en-US" sz="1100" b="1" cap="all" dirty="0">
              <a:ln/>
              <a:solidFill>
                <a:schemeClr val="accent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1907704" y="3213032"/>
            <a:ext cx="504056" cy="287976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brightRoom" dir="t"/>
            </a:scene3d>
            <a:sp3d extrusionH="57150" contourW="6350" prstMaterial="plastic">
              <a:bevelT w="38100" h="3810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ko-KR" altLang="en-US" sz="1100" b="1" cap="all" dirty="0" smtClean="0">
                <a:ln/>
                <a:solidFill>
                  <a:schemeClr val="accent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인수</a:t>
            </a:r>
            <a:endParaRPr lang="ko-KR" altLang="en-US" sz="1100" b="1" cap="all" dirty="0">
              <a:ln/>
              <a:solidFill>
                <a:schemeClr val="accent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1907704" y="3573072"/>
            <a:ext cx="504056" cy="287976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brightRoom" dir="t"/>
            </a:scene3d>
            <a:sp3d extrusionH="57150" contourW="6350" prstMaterial="plastic">
              <a:bevelT w="38100" h="3810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ko-KR" altLang="en-US" sz="1100" b="1" cap="all" dirty="0" smtClean="0">
                <a:ln/>
                <a:solidFill>
                  <a:schemeClr val="accent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인수</a:t>
            </a:r>
            <a:endParaRPr lang="ko-KR" altLang="en-US" sz="1100" b="1" cap="all" dirty="0">
              <a:ln/>
              <a:solidFill>
                <a:schemeClr val="accent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1907704" y="3933112"/>
            <a:ext cx="504056" cy="287976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brightRoom" dir="t"/>
            </a:scene3d>
            <a:sp3d extrusionH="57150" contourW="6350" prstMaterial="plastic">
              <a:bevelT w="38100" h="3810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ko-KR" altLang="en-US" sz="1100" b="1" cap="all" dirty="0" smtClean="0">
                <a:ln/>
                <a:solidFill>
                  <a:schemeClr val="accent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인수</a:t>
            </a:r>
            <a:endParaRPr lang="ko-KR" altLang="en-US" sz="1100" b="1" cap="all" dirty="0">
              <a:ln/>
              <a:solidFill>
                <a:schemeClr val="accent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1907704" y="5229200"/>
            <a:ext cx="504056" cy="288032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brightRoom" dir="t"/>
            </a:scene3d>
            <a:sp3d extrusionH="57150" contourW="6350" prstMaterial="plastic">
              <a:bevelT w="38100" h="3810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ko-KR" altLang="en-US" sz="1100" b="1" cap="all" dirty="0" smtClean="0">
                <a:ln/>
                <a:solidFill>
                  <a:schemeClr val="accent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매각</a:t>
            </a:r>
            <a:endParaRPr lang="ko-KR" altLang="en-US" sz="1100" b="1" cap="all" dirty="0">
              <a:ln/>
              <a:solidFill>
                <a:schemeClr val="accent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1907704" y="4869160"/>
            <a:ext cx="504056" cy="288032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brightRoom" dir="t"/>
            </a:scene3d>
            <a:sp3d extrusionH="57150" contourW="6350" prstMaterial="plastic">
              <a:bevelT w="38100" h="3810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ko-KR" altLang="en-US" sz="1100" b="1" cap="all" dirty="0" smtClean="0">
                <a:ln/>
                <a:solidFill>
                  <a:schemeClr val="accent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매각</a:t>
            </a:r>
            <a:endParaRPr lang="ko-KR" altLang="en-US" sz="1100" b="1" cap="all" dirty="0">
              <a:ln/>
              <a:solidFill>
                <a:schemeClr val="accent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2483768" y="1412776"/>
            <a:ext cx="1872208" cy="288032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200" b="1" dirty="0" smtClean="0">
              <a:ln w="11430">
                <a:solidFill>
                  <a:schemeClr val="accent3">
                    <a:lumMod val="60000"/>
                    <a:lumOff val="40000"/>
                  </a:schemeClr>
                </a:solidFill>
              </a:ln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5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4427984" y="1412776"/>
            <a:ext cx="1008112" cy="288032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200" b="1" dirty="0" smtClean="0">
              <a:ln w="11430">
                <a:solidFill>
                  <a:schemeClr val="accent3">
                    <a:lumMod val="60000"/>
                    <a:lumOff val="40000"/>
                  </a:schemeClr>
                </a:solidFill>
              </a:ln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5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5508104" y="1412776"/>
            <a:ext cx="1584176" cy="288032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200" b="1" dirty="0" smtClean="0">
              <a:ln w="11430">
                <a:solidFill>
                  <a:schemeClr val="accent3">
                    <a:lumMod val="60000"/>
                    <a:lumOff val="40000"/>
                  </a:schemeClr>
                </a:solidFill>
              </a:ln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5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7164288" y="1412776"/>
            <a:ext cx="1512168" cy="288032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200" b="1" dirty="0" smtClean="0">
              <a:ln w="11430">
                <a:solidFill>
                  <a:schemeClr val="accent3">
                    <a:lumMod val="60000"/>
                    <a:lumOff val="40000"/>
                  </a:schemeClr>
                </a:solidFill>
              </a:ln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5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7164288" y="1772816"/>
            <a:ext cx="1512168" cy="288032"/>
          </a:xfrm>
          <a:prstGeom prst="rect">
            <a:avLst/>
          </a:prstGeom>
          <a:blipFill>
            <a:blip r:embed="rId7" cstate="print"/>
            <a:tile tx="0" ty="0" sx="100000" sy="100000" flip="none" algn="tl"/>
          </a:blipFill>
          <a:ln>
            <a:solidFill>
              <a:schemeClr val="bg1">
                <a:lumMod val="5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5508104" y="1772816"/>
            <a:ext cx="1584176" cy="288032"/>
          </a:xfrm>
          <a:prstGeom prst="rect">
            <a:avLst/>
          </a:prstGeom>
          <a:blipFill>
            <a:blip r:embed="rId7" cstate="print"/>
            <a:tile tx="0" ty="0" sx="100000" sy="100000" flip="none" algn="tl"/>
          </a:blipFill>
          <a:ln>
            <a:solidFill>
              <a:schemeClr val="bg1">
                <a:lumMod val="5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4427984" y="1772816"/>
            <a:ext cx="1008112" cy="288032"/>
          </a:xfrm>
          <a:prstGeom prst="rect">
            <a:avLst/>
          </a:prstGeom>
          <a:blipFill>
            <a:blip r:embed="rId7" cstate="print"/>
            <a:tile tx="0" ty="0" sx="100000" sy="100000" flip="none" algn="tl"/>
          </a:blipFill>
          <a:ln>
            <a:solidFill>
              <a:schemeClr val="bg1">
                <a:lumMod val="5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2483768" y="1772816"/>
            <a:ext cx="1872208" cy="288032"/>
          </a:xfrm>
          <a:prstGeom prst="rect">
            <a:avLst/>
          </a:prstGeom>
          <a:blipFill>
            <a:blip r:embed="rId7" cstate="print"/>
            <a:tile tx="0" ty="0" sx="100000" sy="100000" flip="none" algn="tl"/>
          </a:blipFill>
          <a:ln>
            <a:solidFill>
              <a:schemeClr val="bg1">
                <a:lumMod val="5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7164288" y="2132856"/>
            <a:ext cx="1512168" cy="288032"/>
          </a:xfrm>
          <a:prstGeom prst="rect">
            <a:avLst/>
          </a:prstGeom>
          <a:blipFill>
            <a:blip r:embed="rId7" cstate="print"/>
            <a:tile tx="0" ty="0" sx="100000" sy="100000" flip="none" algn="tl"/>
          </a:blipFill>
          <a:ln>
            <a:solidFill>
              <a:schemeClr val="bg1">
                <a:lumMod val="5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5508104" y="2132856"/>
            <a:ext cx="1584176" cy="288032"/>
          </a:xfrm>
          <a:prstGeom prst="rect">
            <a:avLst/>
          </a:prstGeom>
          <a:blipFill>
            <a:blip r:embed="rId7" cstate="print"/>
            <a:tile tx="0" ty="0" sx="100000" sy="100000" flip="none" algn="tl"/>
          </a:blipFill>
          <a:ln>
            <a:solidFill>
              <a:schemeClr val="bg1">
                <a:lumMod val="5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4427984" y="2132856"/>
            <a:ext cx="1008112" cy="288032"/>
          </a:xfrm>
          <a:prstGeom prst="rect">
            <a:avLst/>
          </a:prstGeom>
          <a:blipFill>
            <a:blip r:embed="rId7" cstate="print"/>
            <a:tile tx="0" ty="0" sx="100000" sy="100000" flip="none" algn="tl"/>
          </a:blipFill>
          <a:ln>
            <a:solidFill>
              <a:schemeClr val="bg1">
                <a:lumMod val="5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2483768" y="2132856"/>
            <a:ext cx="1872208" cy="288032"/>
          </a:xfrm>
          <a:prstGeom prst="rect">
            <a:avLst/>
          </a:prstGeom>
          <a:blipFill>
            <a:blip r:embed="rId7" cstate="print"/>
            <a:tile tx="0" ty="0" sx="100000" sy="100000" flip="none" algn="tl"/>
          </a:blipFill>
          <a:ln>
            <a:solidFill>
              <a:schemeClr val="bg1">
                <a:lumMod val="5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7164288" y="2492896"/>
            <a:ext cx="1512168" cy="288032"/>
          </a:xfrm>
          <a:prstGeom prst="rect">
            <a:avLst/>
          </a:prstGeom>
          <a:blipFill>
            <a:blip r:embed="rId7" cstate="print"/>
            <a:tile tx="0" ty="0" sx="100000" sy="100000" flip="none" algn="tl"/>
          </a:blipFill>
          <a:ln>
            <a:solidFill>
              <a:schemeClr val="bg1">
                <a:lumMod val="5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5508104" y="2492896"/>
            <a:ext cx="1584176" cy="288032"/>
          </a:xfrm>
          <a:prstGeom prst="rect">
            <a:avLst/>
          </a:prstGeom>
          <a:blipFill>
            <a:blip r:embed="rId7" cstate="print"/>
            <a:tile tx="0" ty="0" sx="100000" sy="100000" flip="none" algn="tl"/>
          </a:blipFill>
          <a:ln>
            <a:solidFill>
              <a:schemeClr val="bg1">
                <a:lumMod val="5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4427984" y="2492896"/>
            <a:ext cx="1008112" cy="288032"/>
          </a:xfrm>
          <a:prstGeom prst="rect">
            <a:avLst/>
          </a:prstGeom>
          <a:blipFill>
            <a:blip r:embed="rId7" cstate="print"/>
            <a:tile tx="0" ty="0" sx="100000" sy="100000" flip="none" algn="tl"/>
          </a:blipFill>
          <a:ln>
            <a:solidFill>
              <a:schemeClr val="bg1">
                <a:lumMod val="5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2483768" y="2492896"/>
            <a:ext cx="1872208" cy="288032"/>
          </a:xfrm>
          <a:prstGeom prst="rect">
            <a:avLst/>
          </a:prstGeom>
          <a:blipFill>
            <a:blip r:embed="rId7" cstate="print"/>
            <a:tile tx="0" ty="0" sx="100000" sy="100000" flip="none" algn="tl"/>
          </a:blipFill>
          <a:ln>
            <a:solidFill>
              <a:schemeClr val="bg1">
                <a:lumMod val="5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7164288" y="2852936"/>
            <a:ext cx="1512168" cy="288032"/>
          </a:xfrm>
          <a:prstGeom prst="rect">
            <a:avLst/>
          </a:prstGeom>
          <a:blipFill>
            <a:blip r:embed="rId7" cstate="print"/>
            <a:tile tx="0" ty="0" sx="100000" sy="100000" flip="none" algn="tl"/>
          </a:blipFill>
          <a:ln>
            <a:solidFill>
              <a:schemeClr val="bg1">
                <a:lumMod val="5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5508104" y="2852936"/>
            <a:ext cx="1584176" cy="288032"/>
          </a:xfrm>
          <a:prstGeom prst="rect">
            <a:avLst/>
          </a:prstGeom>
          <a:blipFill>
            <a:blip r:embed="rId7" cstate="print"/>
            <a:tile tx="0" ty="0" sx="100000" sy="100000" flip="none" algn="tl"/>
          </a:blipFill>
          <a:ln>
            <a:solidFill>
              <a:schemeClr val="bg1">
                <a:lumMod val="5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4427984" y="2852936"/>
            <a:ext cx="1008112" cy="288032"/>
          </a:xfrm>
          <a:prstGeom prst="rect">
            <a:avLst/>
          </a:prstGeom>
          <a:blipFill>
            <a:blip r:embed="rId7" cstate="print"/>
            <a:tile tx="0" ty="0" sx="100000" sy="100000" flip="none" algn="tl"/>
          </a:blipFill>
          <a:ln>
            <a:solidFill>
              <a:schemeClr val="bg1">
                <a:lumMod val="5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2483768" y="2852936"/>
            <a:ext cx="1872208" cy="288032"/>
          </a:xfrm>
          <a:prstGeom prst="rect">
            <a:avLst/>
          </a:prstGeom>
          <a:blipFill>
            <a:blip r:embed="rId7" cstate="print"/>
            <a:tile tx="0" ty="0" sx="100000" sy="100000" flip="none" algn="tl"/>
          </a:blipFill>
          <a:ln>
            <a:solidFill>
              <a:schemeClr val="bg1">
                <a:lumMod val="5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7164288" y="3212976"/>
            <a:ext cx="1512168" cy="288032"/>
          </a:xfrm>
          <a:prstGeom prst="rect">
            <a:avLst/>
          </a:prstGeom>
          <a:blipFill>
            <a:blip r:embed="rId7" cstate="print"/>
            <a:tile tx="0" ty="0" sx="100000" sy="100000" flip="none" algn="tl"/>
          </a:blipFill>
          <a:ln>
            <a:solidFill>
              <a:schemeClr val="bg1">
                <a:lumMod val="5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5508104" y="3212976"/>
            <a:ext cx="1584176" cy="288032"/>
          </a:xfrm>
          <a:prstGeom prst="rect">
            <a:avLst/>
          </a:prstGeom>
          <a:blipFill>
            <a:blip r:embed="rId7" cstate="print"/>
            <a:tile tx="0" ty="0" sx="100000" sy="100000" flip="none" algn="tl"/>
          </a:blipFill>
          <a:ln>
            <a:solidFill>
              <a:schemeClr val="bg1">
                <a:lumMod val="5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4427984" y="3212976"/>
            <a:ext cx="1008112" cy="288032"/>
          </a:xfrm>
          <a:prstGeom prst="rect">
            <a:avLst/>
          </a:prstGeom>
          <a:blipFill>
            <a:blip r:embed="rId7" cstate="print"/>
            <a:tile tx="0" ty="0" sx="100000" sy="100000" flip="none" algn="tl"/>
          </a:blipFill>
          <a:ln>
            <a:solidFill>
              <a:schemeClr val="bg1">
                <a:lumMod val="5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2483768" y="3212976"/>
            <a:ext cx="1872208" cy="288032"/>
          </a:xfrm>
          <a:prstGeom prst="rect">
            <a:avLst/>
          </a:prstGeom>
          <a:blipFill>
            <a:blip r:embed="rId7" cstate="print"/>
            <a:tile tx="0" ty="0" sx="100000" sy="100000" flip="none" algn="tl"/>
          </a:blipFill>
          <a:ln>
            <a:solidFill>
              <a:schemeClr val="bg1">
                <a:lumMod val="5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7164288" y="3573016"/>
            <a:ext cx="1512168" cy="288032"/>
          </a:xfrm>
          <a:prstGeom prst="rect">
            <a:avLst/>
          </a:prstGeom>
          <a:blipFill>
            <a:blip r:embed="rId7" cstate="print"/>
            <a:tile tx="0" ty="0" sx="100000" sy="100000" flip="none" algn="tl"/>
          </a:blipFill>
          <a:ln>
            <a:solidFill>
              <a:schemeClr val="bg1">
                <a:lumMod val="5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5508104" y="3573016"/>
            <a:ext cx="1584176" cy="288032"/>
          </a:xfrm>
          <a:prstGeom prst="rect">
            <a:avLst/>
          </a:prstGeom>
          <a:blipFill>
            <a:blip r:embed="rId7" cstate="print"/>
            <a:tile tx="0" ty="0" sx="100000" sy="100000" flip="none" algn="tl"/>
          </a:blipFill>
          <a:ln>
            <a:solidFill>
              <a:schemeClr val="bg1">
                <a:lumMod val="5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4427984" y="3573016"/>
            <a:ext cx="1008112" cy="288032"/>
          </a:xfrm>
          <a:prstGeom prst="rect">
            <a:avLst/>
          </a:prstGeom>
          <a:blipFill>
            <a:blip r:embed="rId7" cstate="print"/>
            <a:tile tx="0" ty="0" sx="100000" sy="100000" flip="none" algn="tl"/>
          </a:blipFill>
          <a:ln>
            <a:solidFill>
              <a:schemeClr val="bg1">
                <a:lumMod val="5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2483768" y="3573016"/>
            <a:ext cx="1872208" cy="288032"/>
          </a:xfrm>
          <a:prstGeom prst="rect">
            <a:avLst/>
          </a:prstGeom>
          <a:blipFill>
            <a:blip r:embed="rId7" cstate="print"/>
            <a:tile tx="0" ty="0" sx="100000" sy="100000" flip="none" algn="tl"/>
          </a:blipFill>
          <a:ln>
            <a:solidFill>
              <a:schemeClr val="bg1">
                <a:lumMod val="5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7164288" y="3933056"/>
            <a:ext cx="1512168" cy="288032"/>
          </a:xfrm>
          <a:prstGeom prst="rect">
            <a:avLst/>
          </a:prstGeom>
          <a:blipFill>
            <a:blip r:embed="rId7" cstate="print"/>
            <a:tile tx="0" ty="0" sx="100000" sy="100000" flip="none" algn="tl"/>
          </a:blipFill>
          <a:ln>
            <a:solidFill>
              <a:schemeClr val="bg1">
                <a:lumMod val="5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5508104" y="3933056"/>
            <a:ext cx="1584176" cy="288032"/>
          </a:xfrm>
          <a:prstGeom prst="rect">
            <a:avLst/>
          </a:prstGeom>
          <a:blipFill>
            <a:blip r:embed="rId7" cstate="print"/>
            <a:tile tx="0" ty="0" sx="100000" sy="100000" flip="none" algn="tl"/>
          </a:blipFill>
          <a:ln>
            <a:solidFill>
              <a:schemeClr val="bg1">
                <a:lumMod val="5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4427984" y="3933056"/>
            <a:ext cx="1008112" cy="288032"/>
          </a:xfrm>
          <a:prstGeom prst="rect">
            <a:avLst/>
          </a:prstGeom>
          <a:blipFill>
            <a:blip r:embed="rId7" cstate="print"/>
            <a:tile tx="0" ty="0" sx="100000" sy="100000" flip="none" algn="tl"/>
          </a:blipFill>
          <a:ln>
            <a:solidFill>
              <a:schemeClr val="bg1">
                <a:lumMod val="5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2483768" y="3933056"/>
            <a:ext cx="1872208" cy="288032"/>
          </a:xfrm>
          <a:prstGeom prst="rect">
            <a:avLst/>
          </a:prstGeom>
          <a:blipFill>
            <a:blip r:embed="rId7" cstate="print"/>
            <a:tile tx="0" ty="0" sx="100000" sy="100000" flip="none" algn="tl"/>
          </a:blipFill>
          <a:ln>
            <a:solidFill>
              <a:schemeClr val="bg1">
                <a:lumMod val="5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7164288" y="4869160"/>
            <a:ext cx="1512168" cy="288032"/>
          </a:xfrm>
          <a:prstGeom prst="rect">
            <a:avLst/>
          </a:prstGeom>
          <a:blipFill>
            <a:blip r:embed="rId7" cstate="print"/>
            <a:tile tx="0" ty="0" sx="100000" sy="100000" flip="none" algn="tl"/>
          </a:blipFill>
          <a:ln>
            <a:solidFill>
              <a:schemeClr val="bg1">
                <a:lumMod val="5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09" name="직사각형 108"/>
          <p:cNvSpPr/>
          <p:nvPr/>
        </p:nvSpPr>
        <p:spPr>
          <a:xfrm>
            <a:off x="5508104" y="4869160"/>
            <a:ext cx="1584176" cy="288032"/>
          </a:xfrm>
          <a:prstGeom prst="rect">
            <a:avLst/>
          </a:prstGeom>
          <a:blipFill>
            <a:blip r:embed="rId7" cstate="print"/>
            <a:tile tx="0" ty="0" sx="100000" sy="100000" flip="none" algn="tl"/>
          </a:blipFill>
          <a:ln>
            <a:solidFill>
              <a:schemeClr val="bg1">
                <a:lumMod val="5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4427984" y="4869160"/>
            <a:ext cx="1008112" cy="288032"/>
          </a:xfrm>
          <a:prstGeom prst="rect">
            <a:avLst/>
          </a:prstGeom>
          <a:blipFill>
            <a:blip r:embed="rId7" cstate="print"/>
            <a:tile tx="0" ty="0" sx="100000" sy="100000" flip="none" algn="tl"/>
          </a:blipFill>
          <a:ln>
            <a:solidFill>
              <a:schemeClr val="bg1">
                <a:lumMod val="5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2483768" y="4869160"/>
            <a:ext cx="1872208" cy="288032"/>
          </a:xfrm>
          <a:prstGeom prst="rect">
            <a:avLst/>
          </a:prstGeom>
          <a:blipFill>
            <a:blip r:embed="rId7" cstate="print"/>
            <a:tile tx="0" ty="0" sx="100000" sy="100000" flip="none" algn="tl"/>
          </a:blipFill>
          <a:ln>
            <a:solidFill>
              <a:schemeClr val="bg1">
                <a:lumMod val="5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7164288" y="5229200"/>
            <a:ext cx="1512168" cy="288032"/>
          </a:xfrm>
          <a:prstGeom prst="rect">
            <a:avLst/>
          </a:prstGeom>
          <a:blipFill>
            <a:blip r:embed="rId7" cstate="print"/>
            <a:tile tx="0" ty="0" sx="100000" sy="100000" flip="none" algn="tl"/>
          </a:blipFill>
          <a:ln>
            <a:solidFill>
              <a:schemeClr val="bg1">
                <a:lumMod val="5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13" name="직사각형 112"/>
          <p:cNvSpPr/>
          <p:nvPr/>
        </p:nvSpPr>
        <p:spPr>
          <a:xfrm>
            <a:off x="5508104" y="5229200"/>
            <a:ext cx="1584176" cy="288032"/>
          </a:xfrm>
          <a:prstGeom prst="rect">
            <a:avLst/>
          </a:prstGeom>
          <a:blipFill>
            <a:blip r:embed="rId7" cstate="print"/>
            <a:tile tx="0" ty="0" sx="100000" sy="100000" flip="none" algn="tl"/>
          </a:blipFill>
          <a:ln>
            <a:solidFill>
              <a:schemeClr val="bg1">
                <a:lumMod val="5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14" name="직사각형 113"/>
          <p:cNvSpPr/>
          <p:nvPr/>
        </p:nvSpPr>
        <p:spPr>
          <a:xfrm>
            <a:off x="4427984" y="5229200"/>
            <a:ext cx="1008112" cy="288032"/>
          </a:xfrm>
          <a:prstGeom prst="rect">
            <a:avLst/>
          </a:prstGeom>
          <a:blipFill>
            <a:blip r:embed="rId7" cstate="print"/>
            <a:tile tx="0" ty="0" sx="100000" sy="100000" flip="none" algn="tl"/>
          </a:blipFill>
          <a:ln>
            <a:solidFill>
              <a:schemeClr val="bg1">
                <a:lumMod val="5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15" name="직사각형 114"/>
          <p:cNvSpPr/>
          <p:nvPr/>
        </p:nvSpPr>
        <p:spPr>
          <a:xfrm>
            <a:off x="2483768" y="5229200"/>
            <a:ext cx="1872208" cy="288032"/>
          </a:xfrm>
          <a:prstGeom prst="rect">
            <a:avLst/>
          </a:prstGeom>
          <a:blipFill>
            <a:blip r:embed="rId7" cstate="print"/>
            <a:tile tx="0" ty="0" sx="100000" sy="100000" flip="none" algn="tl"/>
          </a:blipFill>
          <a:ln>
            <a:solidFill>
              <a:schemeClr val="bg1">
                <a:lumMod val="5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16" name="직사각형 115"/>
          <p:cNvSpPr/>
          <p:nvPr/>
        </p:nvSpPr>
        <p:spPr>
          <a:xfrm>
            <a:off x="7164288" y="5589240"/>
            <a:ext cx="1512168" cy="288032"/>
          </a:xfrm>
          <a:prstGeom prst="rect">
            <a:avLst/>
          </a:prstGeom>
          <a:blipFill>
            <a:blip r:embed="rId7" cstate="print"/>
            <a:tile tx="0" ty="0" sx="100000" sy="100000" flip="none" algn="tl"/>
          </a:blipFill>
          <a:ln>
            <a:solidFill>
              <a:schemeClr val="bg1">
                <a:lumMod val="5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17" name="직사각형 116"/>
          <p:cNvSpPr/>
          <p:nvPr/>
        </p:nvSpPr>
        <p:spPr>
          <a:xfrm>
            <a:off x="5508104" y="5589240"/>
            <a:ext cx="1584176" cy="288032"/>
          </a:xfrm>
          <a:prstGeom prst="rect">
            <a:avLst/>
          </a:prstGeom>
          <a:blipFill>
            <a:blip r:embed="rId7" cstate="print"/>
            <a:tile tx="0" ty="0" sx="100000" sy="100000" flip="none" algn="tl"/>
          </a:blipFill>
          <a:ln>
            <a:solidFill>
              <a:schemeClr val="bg1">
                <a:lumMod val="5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4427984" y="5589240"/>
            <a:ext cx="1008112" cy="288032"/>
          </a:xfrm>
          <a:prstGeom prst="rect">
            <a:avLst/>
          </a:prstGeom>
          <a:blipFill>
            <a:blip r:embed="rId7" cstate="print"/>
            <a:tile tx="0" ty="0" sx="100000" sy="100000" flip="none" algn="tl"/>
          </a:blipFill>
          <a:ln>
            <a:solidFill>
              <a:schemeClr val="bg1">
                <a:lumMod val="5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19" name="직사각형 118"/>
          <p:cNvSpPr/>
          <p:nvPr/>
        </p:nvSpPr>
        <p:spPr>
          <a:xfrm>
            <a:off x="2483768" y="5589240"/>
            <a:ext cx="1872208" cy="288032"/>
          </a:xfrm>
          <a:prstGeom prst="rect">
            <a:avLst/>
          </a:prstGeom>
          <a:blipFill>
            <a:blip r:embed="rId7" cstate="print"/>
            <a:tile tx="0" ty="0" sx="100000" sy="100000" flip="none" algn="tl"/>
          </a:blipFill>
          <a:ln>
            <a:solidFill>
              <a:schemeClr val="bg1">
                <a:lumMod val="5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20" name="직사각형 119"/>
          <p:cNvSpPr/>
          <p:nvPr/>
        </p:nvSpPr>
        <p:spPr>
          <a:xfrm>
            <a:off x="2483768" y="4509120"/>
            <a:ext cx="1872208" cy="288032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200" b="1" dirty="0" smtClean="0">
              <a:ln w="11430">
                <a:solidFill>
                  <a:schemeClr val="accent3">
                    <a:lumMod val="60000"/>
                    <a:lumOff val="40000"/>
                  </a:schemeClr>
                </a:solidFill>
              </a:ln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5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21" name="직사각형 120"/>
          <p:cNvSpPr/>
          <p:nvPr/>
        </p:nvSpPr>
        <p:spPr>
          <a:xfrm>
            <a:off x="4427984" y="4509120"/>
            <a:ext cx="1008112" cy="288032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200" b="1" dirty="0" smtClean="0">
              <a:ln w="11430">
                <a:solidFill>
                  <a:schemeClr val="accent3">
                    <a:lumMod val="60000"/>
                    <a:lumOff val="40000"/>
                  </a:schemeClr>
                </a:solidFill>
              </a:ln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5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22" name="직사각형 121"/>
          <p:cNvSpPr/>
          <p:nvPr/>
        </p:nvSpPr>
        <p:spPr>
          <a:xfrm>
            <a:off x="5508104" y="4509120"/>
            <a:ext cx="1584176" cy="288032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200" b="1" dirty="0" smtClean="0">
              <a:ln w="11430">
                <a:solidFill>
                  <a:schemeClr val="accent3">
                    <a:lumMod val="60000"/>
                    <a:lumOff val="40000"/>
                  </a:schemeClr>
                </a:solidFill>
              </a:ln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5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23" name="직사각형 122"/>
          <p:cNvSpPr/>
          <p:nvPr/>
        </p:nvSpPr>
        <p:spPr>
          <a:xfrm>
            <a:off x="7164288" y="4509120"/>
            <a:ext cx="1512168" cy="288032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200" b="1" dirty="0" smtClean="0">
              <a:ln w="11430">
                <a:solidFill>
                  <a:schemeClr val="accent3">
                    <a:lumMod val="60000"/>
                    <a:lumOff val="40000"/>
                  </a:schemeClr>
                </a:solidFill>
              </a:ln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5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48"/>
          <p:cNvGrpSpPr/>
          <p:nvPr/>
        </p:nvGrpSpPr>
        <p:grpSpPr>
          <a:xfrm>
            <a:off x="323528" y="404664"/>
            <a:ext cx="8640000" cy="5760000"/>
            <a:chOff x="323528" y="404664"/>
            <a:chExt cx="8640000" cy="5760000"/>
          </a:xfrm>
        </p:grpSpPr>
        <p:grpSp>
          <p:nvGrpSpPr>
            <p:cNvPr id="7" name="그룹 46"/>
            <p:cNvGrpSpPr/>
            <p:nvPr/>
          </p:nvGrpSpPr>
          <p:grpSpPr>
            <a:xfrm>
              <a:off x="323528" y="404664"/>
              <a:ext cx="8640000" cy="5760000"/>
              <a:chOff x="323528" y="404664"/>
              <a:chExt cx="8640000" cy="5760000"/>
            </a:xfrm>
          </p:grpSpPr>
          <p:pic>
            <p:nvPicPr>
              <p:cNvPr id="2" name="그림 1" descr="crop-athlete-kicking-soccer-ball_23-2147817301.jpg"/>
              <p:cNvPicPr preferRelativeResize="0">
                <a:picLocks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323528" y="404664"/>
                <a:ext cx="8640000" cy="5760000"/>
              </a:xfrm>
              <a:prstGeom prst="rect">
                <a:avLst/>
              </a:prstGeom>
              <a:effectLst/>
            </p:spPr>
          </p:pic>
          <p:sp>
            <p:nvSpPr>
              <p:cNvPr id="3" name="직사각형 2"/>
              <p:cNvSpPr/>
              <p:nvPr/>
            </p:nvSpPr>
            <p:spPr>
              <a:xfrm>
                <a:off x="1835696" y="1268760"/>
                <a:ext cx="6984776" cy="4752528"/>
              </a:xfrm>
              <a:prstGeom prst="rect">
                <a:avLst/>
              </a:prstGeom>
              <a:solidFill>
                <a:srgbClr val="92D050">
                  <a:alpha val="70000"/>
                </a:srgbClr>
              </a:solidFill>
              <a:ln>
                <a:solidFill>
                  <a:schemeClr val="accent3">
                    <a:lumMod val="60000"/>
                    <a:lumOff val="40000"/>
                  </a:schemeClr>
                </a:solidFill>
                <a:prstDash val="solid"/>
              </a:ln>
              <a:effectLst/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/>
                  <a:lightRig rig="soft" dir="tl">
                    <a:rot lat="0" lon="0" rev="0"/>
                  </a:lightRig>
                </a:scene3d>
                <a:sp3d contourW="25400" prstMaterial="matte">
                  <a:bevelT w="25400" h="55880" prst="artDeco"/>
                  <a:contourClr>
                    <a:schemeClr val="accent2">
                      <a:tint val="20000"/>
                    </a:schemeClr>
                  </a:contourClr>
                </a:sp3d>
              </a:bodyPr>
              <a:lstStyle/>
              <a:p>
                <a:pPr algn="ctr"/>
                <a:endParaRPr lang="ko-KR" altLang="en-US" b="1" spc="50" dirty="0" smtClean="0">
                  <a:ln w="11430">
                    <a:solidFill>
                      <a:srgbClr val="00B050"/>
                    </a:solidFill>
                  </a:ln>
                  <a:solidFill>
                    <a:srgbClr val="00B050"/>
                  </a:solidFill>
                  <a:effectLst>
                    <a:glow rad="228600">
                      <a:schemeClr val="accent6">
                        <a:satMod val="175000"/>
                        <a:alpha val="40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sp>
            <p:nvSpPr>
              <p:cNvPr id="4" name="직사각형 3"/>
              <p:cNvSpPr/>
              <p:nvPr/>
            </p:nvSpPr>
            <p:spPr>
              <a:xfrm>
                <a:off x="539552" y="1268760"/>
                <a:ext cx="1296144" cy="4752528"/>
              </a:xfrm>
              <a:prstGeom prst="rect">
                <a:avLst/>
              </a:prstGeom>
              <a:solidFill>
                <a:srgbClr val="92D050">
                  <a:alpha val="70000"/>
                </a:srgbClr>
              </a:solidFill>
              <a:ln>
                <a:solidFill>
                  <a:schemeClr val="accent3">
                    <a:lumMod val="60000"/>
                    <a:lumOff val="40000"/>
                  </a:schemeClr>
                </a:solidFill>
                <a:prstDash val="solid"/>
              </a:ln>
              <a:effectLst/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/>
                  <a:lightRig rig="soft" dir="tl">
                    <a:rot lat="0" lon="0" rev="0"/>
                  </a:lightRig>
                </a:scene3d>
                <a:sp3d contourW="25400" prstMaterial="matte">
                  <a:bevelT w="25400" h="55880" prst="artDeco"/>
                  <a:contourClr>
                    <a:schemeClr val="accent2">
                      <a:tint val="20000"/>
                    </a:schemeClr>
                  </a:contourClr>
                </a:sp3d>
              </a:bodyPr>
              <a:lstStyle/>
              <a:p>
                <a:pPr algn="ctr"/>
                <a:endParaRPr lang="ko-KR" altLang="en-US" b="1" spc="50" dirty="0" smtClean="0">
                  <a:ln w="11430">
                    <a:solidFill>
                      <a:srgbClr val="00B050"/>
                    </a:solidFill>
                  </a:ln>
                  <a:solidFill>
                    <a:srgbClr val="00B050"/>
                  </a:solidFill>
                  <a:effectLst>
                    <a:glow rad="228600">
                      <a:schemeClr val="accent6">
                        <a:satMod val="175000"/>
                        <a:alpha val="40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sp>
            <p:nvSpPr>
              <p:cNvPr id="5" name="직사각형 4"/>
              <p:cNvSpPr/>
              <p:nvPr/>
            </p:nvSpPr>
            <p:spPr>
              <a:xfrm>
                <a:off x="1835696" y="620688"/>
                <a:ext cx="6984776" cy="648072"/>
              </a:xfrm>
              <a:prstGeom prst="rect">
                <a:avLst/>
              </a:prstGeom>
              <a:solidFill>
                <a:srgbClr val="92D050">
                  <a:alpha val="70000"/>
                </a:srgbClr>
              </a:solidFill>
              <a:ln>
                <a:solidFill>
                  <a:schemeClr val="accent3">
                    <a:lumMod val="60000"/>
                    <a:lumOff val="40000"/>
                  </a:schemeClr>
                </a:solidFill>
                <a:prstDash val="solid"/>
              </a:ln>
              <a:effectLst/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/>
                  <a:lightRig rig="soft" dir="tl">
                    <a:rot lat="0" lon="0" rev="0"/>
                  </a:lightRig>
                </a:scene3d>
                <a:sp3d contourW="25400" prstMaterial="matte">
                  <a:bevelT w="25400" h="55880" prst="artDeco"/>
                  <a:contourClr>
                    <a:schemeClr val="accent2">
                      <a:tint val="20000"/>
                    </a:schemeClr>
                  </a:contourClr>
                </a:sp3d>
              </a:bodyPr>
              <a:lstStyle/>
              <a:p>
                <a:pPr algn="ctr"/>
                <a:endParaRPr lang="ko-KR" altLang="en-US" b="1" spc="50" dirty="0" smtClean="0">
                  <a:ln w="11430">
                    <a:solidFill>
                      <a:srgbClr val="00B050"/>
                    </a:solidFill>
                  </a:ln>
                  <a:solidFill>
                    <a:srgbClr val="00B050"/>
                  </a:solidFill>
                  <a:effectLst>
                    <a:glow rad="228600">
                      <a:schemeClr val="accent6">
                        <a:satMod val="175000"/>
                        <a:alpha val="40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sp>
            <p:nvSpPr>
              <p:cNvPr id="38" name="직사각형 37"/>
              <p:cNvSpPr/>
              <p:nvPr/>
            </p:nvSpPr>
            <p:spPr>
              <a:xfrm>
                <a:off x="1187624" y="620688"/>
                <a:ext cx="648072" cy="648072"/>
              </a:xfrm>
              <a:prstGeom prst="rect">
                <a:avLst/>
              </a:prstGeom>
              <a:solidFill>
                <a:srgbClr val="92D050">
                  <a:alpha val="70000"/>
                </a:srgbClr>
              </a:solidFill>
              <a:ln>
                <a:solidFill>
                  <a:schemeClr val="accent3">
                    <a:lumMod val="60000"/>
                    <a:lumOff val="40000"/>
                  </a:schemeClr>
                </a:solidFill>
                <a:prstDash val="solid"/>
              </a:ln>
              <a:effectLst/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/>
                  <a:lightRig rig="soft" dir="tl">
                    <a:rot lat="0" lon="0" rev="0"/>
                  </a:lightRig>
                </a:scene3d>
                <a:sp3d contourW="25400" prstMaterial="matte">
                  <a:bevelT w="25400" h="55880" prst="artDeco"/>
                  <a:contourClr>
                    <a:schemeClr val="accent2">
                      <a:tint val="20000"/>
                    </a:schemeClr>
                  </a:contourClr>
                </a:sp3d>
              </a:bodyPr>
              <a:lstStyle/>
              <a:p>
                <a:pPr algn="ctr"/>
                <a:endParaRPr lang="ko-KR" altLang="en-US" b="1" spc="50" dirty="0" smtClean="0">
                  <a:ln w="11430">
                    <a:solidFill>
                      <a:srgbClr val="00B050"/>
                    </a:solidFill>
                  </a:ln>
                  <a:solidFill>
                    <a:srgbClr val="00B050"/>
                  </a:solidFill>
                  <a:effectLst>
                    <a:glow rad="228600">
                      <a:schemeClr val="accent6">
                        <a:satMod val="175000"/>
                        <a:alpha val="40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</p:grpSp>
        <p:sp>
          <p:nvSpPr>
            <p:cNvPr id="48" name="직사각형 47"/>
            <p:cNvSpPr/>
            <p:nvPr/>
          </p:nvSpPr>
          <p:spPr>
            <a:xfrm>
              <a:off x="539552" y="620688"/>
              <a:ext cx="648072" cy="648072"/>
            </a:xfrm>
            <a:prstGeom prst="rect">
              <a:avLst/>
            </a:prstGeom>
            <a:solidFill>
              <a:srgbClr val="92D050">
                <a:alpha val="70000"/>
              </a:srgbClr>
            </a:solidFill>
            <a:ln>
              <a:solidFill>
                <a:schemeClr val="accent3">
                  <a:lumMod val="60000"/>
                  <a:lumOff val="40000"/>
                </a:schemeClr>
              </a:solidFill>
              <a:prstDash val="solid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endParaRPr lang="ko-KR" altLang="en-US" b="1" spc="50" dirty="0" smtClean="0">
                <a:ln w="11430">
                  <a:solidFill>
                    <a:srgbClr val="00B050"/>
                  </a:solidFill>
                </a:ln>
                <a:solidFill>
                  <a:srgbClr val="00B05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grpSp>
        <p:nvGrpSpPr>
          <p:cNvPr id="8" name="그룹 44"/>
          <p:cNvGrpSpPr/>
          <p:nvPr/>
        </p:nvGrpSpPr>
        <p:grpSpPr>
          <a:xfrm>
            <a:off x="539552" y="620688"/>
            <a:ext cx="648072" cy="648072"/>
            <a:chOff x="-1116632" y="1412776"/>
            <a:chExt cx="648072" cy="648072"/>
          </a:xfrm>
        </p:grpSpPr>
        <p:sp>
          <p:nvSpPr>
            <p:cNvPr id="13" name="직사각형 12"/>
            <p:cNvSpPr/>
            <p:nvPr/>
          </p:nvSpPr>
          <p:spPr>
            <a:xfrm>
              <a:off x="-1116632" y="1412776"/>
              <a:ext cx="648072" cy="648072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accent3">
                  <a:lumMod val="60000"/>
                  <a:lumOff val="40000"/>
                </a:schemeClr>
              </a:solidFill>
              <a:prstDash val="soli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endParaRPr lang="ko-KR" altLang="en-US" b="1" spc="50" dirty="0" smtClean="0">
                <a:ln w="11430">
                  <a:solidFill>
                    <a:srgbClr val="00B050"/>
                  </a:solidFill>
                </a:ln>
                <a:solidFill>
                  <a:srgbClr val="00B05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pic>
          <p:nvPicPr>
            <p:cNvPr id="14" name="그림 13" descr="11225.png"/>
            <p:cNvPicPr preferRelativeResize="0">
              <a:picLocks/>
            </p:cNvPicPr>
            <p:nvPr/>
          </p:nvPicPr>
          <p:blipFill>
            <a:blip r:embed="rId3" cstate="print"/>
            <a:srcRect l="28172" t="27420" r="19241" b="10886"/>
            <a:stretch>
              <a:fillRect/>
            </a:stretch>
          </p:blipFill>
          <p:spPr>
            <a:xfrm>
              <a:off x="-1116632" y="1412776"/>
              <a:ext cx="648072" cy="648000"/>
            </a:xfrm>
            <a:prstGeom prst="rect">
              <a:avLst/>
            </a:prstGeom>
            <a:effectLst/>
          </p:spPr>
        </p:pic>
      </p:grpSp>
      <p:sp>
        <p:nvSpPr>
          <p:cNvPr id="19" name="모서리가 둥근 직사각형 18"/>
          <p:cNvSpPr/>
          <p:nvPr/>
        </p:nvSpPr>
        <p:spPr>
          <a:xfrm>
            <a:off x="611560" y="1412776"/>
            <a:ext cx="1152128" cy="396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메시지 박스</a:t>
            </a:r>
          </a:p>
        </p:txBody>
      </p:sp>
      <p:grpSp>
        <p:nvGrpSpPr>
          <p:cNvPr id="9" name="그룹 43"/>
          <p:cNvGrpSpPr/>
          <p:nvPr/>
        </p:nvGrpSpPr>
        <p:grpSpPr>
          <a:xfrm>
            <a:off x="1259632" y="692696"/>
            <a:ext cx="504000" cy="504000"/>
            <a:chOff x="-972616" y="692696"/>
            <a:chExt cx="648000" cy="648000"/>
          </a:xfrm>
        </p:grpSpPr>
        <p:sp>
          <p:nvSpPr>
            <p:cNvPr id="42" name="직사각형 41"/>
            <p:cNvSpPr/>
            <p:nvPr/>
          </p:nvSpPr>
          <p:spPr>
            <a:xfrm>
              <a:off x="-972616" y="692696"/>
              <a:ext cx="648000" cy="648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prstDash val="soli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prst="slop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endParaRPr lang="ko-KR" altLang="en-US" b="1" spc="50" dirty="0" smtClean="0">
                <a:ln w="11430">
                  <a:solidFill>
                    <a:srgbClr val="00B050"/>
                  </a:solidFill>
                </a:ln>
                <a:solidFill>
                  <a:srgbClr val="00B05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pic>
          <p:nvPicPr>
            <p:cNvPr id="1029" name="Picture 5" descr="C:\Users\ediso\AppData\Local\Microsoft\Windows\INetCache\IE\8SOMCZ2D\save-icon-1257065_960_720[1].png"/>
            <p:cNvPicPr preferRelativeResize="0">
              <a:picLocks noChangeArrowheads="1"/>
            </p:cNvPicPr>
            <p:nvPr/>
          </p:nvPicPr>
          <p:blipFill>
            <a:blip r:embed="rId4" cstate="print">
              <a:clrChange>
                <a:clrFrom>
                  <a:srgbClr val="3771C8"/>
                </a:clrFrom>
                <a:clrTo>
                  <a:srgbClr val="3771C8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-900608" y="764704"/>
              <a:ext cx="504000" cy="504000"/>
            </a:xfrm>
            <a:prstGeom prst="rect">
              <a:avLst/>
            </a:prstGeom>
            <a:noFill/>
          </p:spPr>
        </p:pic>
      </p:grpSp>
      <p:sp>
        <p:nvSpPr>
          <p:cNvPr id="50" name="모서리가 둥근 직사각형 49"/>
          <p:cNvSpPr/>
          <p:nvPr/>
        </p:nvSpPr>
        <p:spPr>
          <a:xfrm>
            <a:off x="611560" y="1916832"/>
            <a:ext cx="1152128" cy="396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현재상황</a:t>
            </a:r>
          </a:p>
        </p:txBody>
      </p:sp>
      <p:sp>
        <p:nvSpPr>
          <p:cNvPr id="51" name="모서리가 둥근 직사각형 50"/>
          <p:cNvSpPr/>
          <p:nvPr/>
        </p:nvSpPr>
        <p:spPr>
          <a:xfrm>
            <a:off x="611560" y="2420888"/>
            <a:ext cx="1152128" cy="396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인수 </a:t>
            </a:r>
            <a:r>
              <a:rPr lang="en-US" altLang="ko-KR" sz="1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/ </a:t>
            </a:r>
            <a:r>
              <a:rPr lang="ko-KR" altLang="en-US" sz="1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매각</a:t>
            </a:r>
          </a:p>
        </p:txBody>
      </p:sp>
      <p:sp>
        <p:nvSpPr>
          <p:cNvPr id="52" name="모서리가 둥근 직사각형 51"/>
          <p:cNvSpPr/>
          <p:nvPr/>
        </p:nvSpPr>
        <p:spPr>
          <a:xfrm>
            <a:off x="611560" y="2924944"/>
            <a:ext cx="1152128" cy="396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재정 관리</a:t>
            </a:r>
          </a:p>
        </p:txBody>
      </p:sp>
      <p:sp>
        <p:nvSpPr>
          <p:cNvPr id="53" name="모서리가 둥근 직사각형 52"/>
          <p:cNvSpPr/>
          <p:nvPr/>
        </p:nvSpPr>
        <p:spPr>
          <a:xfrm>
            <a:off x="611560" y="3429000"/>
            <a:ext cx="1152128" cy="396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팀 선수단 </a:t>
            </a:r>
          </a:p>
        </p:txBody>
      </p:sp>
      <p:sp>
        <p:nvSpPr>
          <p:cNvPr id="54" name="모서리가 둥근 직사각형 53"/>
          <p:cNvSpPr/>
          <p:nvPr/>
        </p:nvSpPr>
        <p:spPr>
          <a:xfrm>
            <a:off x="611560" y="3933056"/>
            <a:ext cx="1152128" cy="396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팀 </a:t>
            </a:r>
            <a:r>
              <a:rPr lang="ko-KR" altLang="en-US" sz="1200" b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코치단</a:t>
            </a:r>
            <a:endParaRPr lang="ko-KR" altLang="en-US" sz="1200" b="1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lumMod val="50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55" name="모서리가 둥근 직사각형 54"/>
          <p:cNvSpPr/>
          <p:nvPr/>
        </p:nvSpPr>
        <p:spPr>
          <a:xfrm>
            <a:off x="611560" y="4437112"/>
            <a:ext cx="1152128" cy="396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팀 직원</a:t>
            </a:r>
          </a:p>
        </p:txBody>
      </p:sp>
      <p:sp>
        <p:nvSpPr>
          <p:cNvPr id="56" name="모서리가 둥근 직사각형 55"/>
          <p:cNvSpPr/>
          <p:nvPr/>
        </p:nvSpPr>
        <p:spPr>
          <a:xfrm>
            <a:off x="611560" y="4941168"/>
            <a:ext cx="1152128" cy="396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스폰서</a:t>
            </a:r>
          </a:p>
        </p:txBody>
      </p:sp>
      <p:sp>
        <p:nvSpPr>
          <p:cNvPr id="57" name="모서리가 둥근 직사각형 56"/>
          <p:cNvSpPr/>
          <p:nvPr/>
        </p:nvSpPr>
        <p:spPr>
          <a:xfrm>
            <a:off x="611560" y="5445224"/>
            <a:ext cx="1152128" cy="396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행동하기</a:t>
            </a:r>
          </a:p>
        </p:txBody>
      </p:sp>
      <p:grpSp>
        <p:nvGrpSpPr>
          <p:cNvPr id="10" name="그룹 28"/>
          <p:cNvGrpSpPr/>
          <p:nvPr/>
        </p:nvGrpSpPr>
        <p:grpSpPr>
          <a:xfrm>
            <a:off x="8172400" y="620688"/>
            <a:ext cx="648072" cy="648072"/>
            <a:chOff x="-972616" y="1916832"/>
            <a:chExt cx="504000" cy="504000"/>
          </a:xfrm>
        </p:grpSpPr>
        <p:sp>
          <p:nvSpPr>
            <p:cNvPr id="27" name="직사각형 26"/>
            <p:cNvSpPr/>
            <p:nvPr/>
          </p:nvSpPr>
          <p:spPr>
            <a:xfrm>
              <a:off x="-972616" y="1916832"/>
              <a:ext cx="504000" cy="504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prstDash val="soli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prst="slop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endParaRPr lang="ko-KR" altLang="en-US" b="1" spc="50" dirty="0" smtClean="0">
                <a:ln w="11430">
                  <a:solidFill>
                    <a:srgbClr val="00B050"/>
                  </a:solidFill>
                </a:ln>
                <a:solidFill>
                  <a:srgbClr val="00B05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pic>
          <p:nvPicPr>
            <p:cNvPr id="1026" name="Picture 2" descr="C:\Users\ediso\AppData\Local\Microsoft\Windows\INetCache\IE\Y7GHTHUT\arrow-1314470_640[1]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-900568" y="1988880"/>
              <a:ext cx="360000" cy="360000"/>
            </a:xfrm>
            <a:prstGeom prst="rect">
              <a:avLst/>
            </a:prstGeom>
            <a:noFill/>
          </p:spPr>
        </p:pic>
      </p:grpSp>
      <p:sp>
        <p:nvSpPr>
          <p:cNvPr id="34" name="직사각형 33"/>
          <p:cNvSpPr/>
          <p:nvPr/>
        </p:nvSpPr>
        <p:spPr>
          <a:xfrm>
            <a:off x="1907704" y="692696"/>
            <a:ext cx="6120680" cy="5040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ko-KR" altLang="en-US" b="1" dirty="0" smtClean="0">
                <a:ln w="11430"/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 팀 선수단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1979712" y="1412776"/>
            <a:ext cx="360040" cy="21602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2411760" y="1412776"/>
            <a:ext cx="1800200" cy="21602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4283968" y="1412776"/>
            <a:ext cx="1368152" cy="21602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5724168" y="1412776"/>
            <a:ext cx="360000" cy="21602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6156176" y="1412776"/>
            <a:ext cx="864096" cy="21602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7092320" y="1412776"/>
            <a:ext cx="360000" cy="21602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7524368" y="1412776"/>
            <a:ext cx="360000" cy="21602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7956464" y="1412776"/>
            <a:ext cx="792000" cy="21602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1979712" y="116632"/>
            <a:ext cx="360040" cy="21602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ko-KR" altLang="en-US" sz="1000" b="1" dirty="0" smtClean="0">
                <a:ln w="11430"/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번호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2411760" y="116632"/>
            <a:ext cx="1800200" cy="21602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ko-KR" altLang="en-US" sz="1000" b="1" smtClean="0">
                <a:ln w="11430"/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이름</a:t>
            </a:r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4283968" y="116632"/>
            <a:ext cx="1368152" cy="21602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ko-KR" altLang="en-US" sz="1000" b="1" dirty="0" smtClean="0">
                <a:ln w="11430"/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포지션</a:t>
            </a:r>
          </a:p>
        </p:txBody>
      </p:sp>
      <p:sp>
        <p:nvSpPr>
          <p:cNvPr id="64" name="직사각형 63"/>
          <p:cNvSpPr/>
          <p:nvPr/>
        </p:nvSpPr>
        <p:spPr>
          <a:xfrm>
            <a:off x="5724168" y="116632"/>
            <a:ext cx="360000" cy="21602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ko-KR" altLang="en-US" sz="1000" b="1" dirty="0" smtClean="0">
                <a:ln w="11430"/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나이</a:t>
            </a:r>
          </a:p>
        </p:txBody>
      </p:sp>
      <p:sp>
        <p:nvSpPr>
          <p:cNvPr id="65" name="직사각형 64"/>
          <p:cNvSpPr/>
          <p:nvPr/>
        </p:nvSpPr>
        <p:spPr>
          <a:xfrm>
            <a:off x="6156176" y="116632"/>
            <a:ext cx="864096" cy="21602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ko-KR" altLang="en-US" sz="1000" b="1" dirty="0" smtClean="0">
                <a:ln w="11430"/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선수 가치</a:t>
            </a:r>
          </a:p>
        </p:txBody>
      </p:sp>
      <p:sp>
        <p:nvSpPr>
          <p:cNvPr id="66" name="직사각형 65"/>
          <p:cNvSpPr/>
          <p:nvPr/>
        </p:nvSpPr>
        <p:spPr>
          <a:xfrm>
            <a:off x="7092320" y="116632"/>
            <a:ext cx="360000" cy="21602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ko-KR" altLang="en-US" sz="1000" b="1" dirty="0" err="1" smtClean="0">
                <a:ln w="11430"/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능력치</a:t>
            </a:r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7524368" y="116632"/>
            <a:ext cx="360000" cy="21602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ko-KR" altLang="en-US" sz="1000" b="1" dirty="0" smtClean="0">
                <a:ln w="11430"/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잠재력</a:t>
            </a:r>
          </a:p>
        </p:txBody>
      </p:sp>
      <p:sp>
        <p:nvSpPr>
          <p:cNvPr id="68" name="직사각형 67"/>
          <p:cNvSpPr/>
          <p:nvPr/>
        </p:nvSpPr>
        <p:spPr>
          <a:xfrm>
            <a:off x="7956464" y="116632"/>
            <a:ext cx="792000" cy="21602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ko-KR" altLang="en-US" sz="1000" b="1" dirty="0" smtClean="0">
                <a:ln w="11430"/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선수 주급</a:t>
            </a:r>
          </a:p>
        </p:txBody>
      </p:sp>
      <p:sp>
        <p:nvSpPr>
          <p:cNvPr id="69" name="직사각형 68"/>
          <p:cNvSpPr/>
          <p:nvPr/>
        </p:nvSpPr>
        <p:spPr>
          <a:xfrm>
            <a:off x="1979712" y="1700808"/>
            <a:ext cx="360040" cy="216024"/>
          </a:xfrm>
          <a:prstGeom prst="rect">
            <a:avLst/>
          </a:prstGeom>
          <a:solidFill>
            <a:srgbClr val="92D050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2411760" y="1700808"/>
            <a:ext cx="1800200" cy="216024"/>
          </a:xfrm>
          <a:prstGeom prst="rect">
            <a:avLst/>
          </a:prstGeom>
          <a:solidFill>
            <a:srgbClr val="92D050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4283968" y="1700808"/>
            <a:ext cx="1368152" cy="216024"/>
          </a:xfrm>
          <a:prstGeom prst="rect">
            <a:avLst/>
          </a:prstGeom>
          <a:solidFill>
            <a:srgbClr val="92D050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5724168" y="1700808"/>
            <a:ext cx="360000" cy="216024"/>
          </a:xfrm>
          <a:prstGeom prst="rect">
            <a:avLst/>
          </a:prstGeom>
          <a:solidFill>
            <a:srgbClr val="92D050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6156176" y="1700808"/>
            <a:ext cx="864096" cy="216024"/>
          </a:xfrm>
          <a:prstGeom prst="rect">
            <a:avLst/>
          </a:prstGeom>
          <a:solidFill>
            <a:srgbClr val="92D050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7092320" y="1700808"/>
            <a:ext cx="360000" cy="216024"/>
          </a:xfrm>
          <a:prstGeom prst="rect">
            <a:avLst/>
          </a:prstGeom>
          <a:solidFill>
            <a:srgbClr val="92D050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7524368" y="1700808"/>
            <a:ext cx="360000" cy="216024"/>
          </a:xfrm>
          <a:prstGeom prst="rect">
            <a:avLst/>
          </a:prstGeom>
          <a:solidFill>
            <a:srgbClr val="92D050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7956464" y="1700808"/>
            <a:ext cx="792000" cy="216024"/>
          </a:xfrm>
          <a:prstGeom prst="rect">
            <a:avLst/>
          </a:prstGeom>
          <a:solidFill>
            <a:srgbClr val="92D050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1979712" y="1988840"/>
            <a:ext cx="360040" cy="216024"/>
          </a:xfrm>
          <a:prstGeom prst="rect">
            <a:avLst/>
          </a:prstGeom>
          <a:solidFill>
            <a:srgbClr val="92D050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2411760" y="1988840"/>
            <a:ext cx="1800200" cy="216024"/>
          </a:xfrm>
          <a:prstGeom prst="rect">
            <a:avLst/>
          </a:prstGeom>
          <a:solidFill>
            <a:srgbClr val="92D050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4283968" y="1988840"/>
            <a:ext cx="1368152" cy="216024"/>
          </a:xfrm>
          <a:prstGeom prst="rect">
            <a:avLst/>
          </a:prstGeom>
          <a:solidFill>
            <a:srgbClr val="92D050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5724168" y="1988840"/>
            <a:ext cx="360000" cy="216024"/>
          </a:xfrm>
          <a:prstGeom prst="rect">
            <a:avLst/>
          </a:prstGeom>
          <a:solidFill>
            <a:srgbClr val="92D050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6156176" y="1988840"/>
            <a:ext cx="864096" cy="216024"/>
          </a:xfrm>
          <a:prstGeom prst="rect">
            <a:avLst/>
          </a:prstGeom>
          <a:solidFill>
            <a:srgbClr val="92D050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7092320" y="1988840"/>
            <a:ext cx="360000" cy="216024"/>
          </a:xfrm>
          <a:prstGeom prst="rect">
            <a:avLst/>
          </a:prstGeom>
          <a:solidFill>
            <a:srgbClr val="92D050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7524368" y="1988840"/>
            <a:ext cx="360000" cy="216024"/>
          </a:xfrm>
          <a:prstGeom prst="rect">
            <a:avLst/>
          </a:prstGeom>
          <a:solidFill>
            <a:srgbClr val="92D050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7956464" y="1988840"/>
            <a:ext cx="792000" cy="216024"/>
          </a:xfrm>
          <a:prstGeom prst="rect">
            <a:avLst/>
          </a:prstGeom>
          <a:solidFill>
            <a:srgbClr val="92D050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1979712" y="2276872"/>
            <a:ext cx="360040" cy="216024"/>
          </a:xfrm>
          <a:prstGeom prst="rect">
            <a:avLst/>
          </a:prstGeom>
          <a:solidFill>
            <a:srgbClr val="92D050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2411760" y="2276872"/>
            <a:ext cx="1800200" cy="216024"/>
          </a:xfrm>
          <a:prstGeom prst="rect">
            <a:avLst/>
          </a:prstGeom>
          <a:solidFill>
            <a:srgbClr val="92D050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4283968" y="2276872"/>
            <a:ext cx="1368152" cy="216024"/>
          </a:xfrm>
          <a:prstGeom prst="rect">
            <a:avLst/>
          </a:prstGeom>
          <a:solidFill>
            <a:srgbClr val="92D050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5724168" y="2276872"/>
            <a:ext cx="360000" cy="216024"/>
          </a:xfrm>
          <a:prstGeom prst="rect">
            <a:avLst/>
          </a:prstGeom>
          <a:solidFill>
            <a:srgbClr val="92D050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6156176" y="2276872"/>
            <a:ext cx="864096" cy="216024"/>
          </a:xfrm>
          <a:prstGeom prst="rect">
            <a:avLst/>
          </a:prstGeom>
          <a:solidFill>
            <a:srgbClr val="92D050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7092320" y="2276872"/>
            <a:ext cx="360000" cy="216024"/>
          </a:xfrm>
          <a:prstGeom prst="rect">
            <a:avLst/>
          </a:prstGeom>
          <a:solidFill>
            <a:srgbClr val="92D050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7524368" y="2276872"/>
            <a:ext cx="360000" cy="216024"/>
          </a:xfrm>
          <a:prstGeom prst="rect">
            <a:avLst/>
          </a:prstGeom>
          <a:solidFill>
            <a:srgbClr val="92D050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7956464" y="2276872"/>
            <a:ext cx="792000" cy="216024"/>
          </a:xfrm>
          <a:prstGeom prst="rect">
            <a:avLst/>
          </a:prstGeom>
          <a:solidFill>
            <a:srgbClr val="92D050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1979712" y="2564904"/>
            <a:ext cx="360040" cy="216024"/>
          </a:xfrm>
          <a:prstGeom prst="rect">
            <a:avLst/>
          </a:prstGeom>
          <a:solidFill>
            <a:srgbClr val="92D050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2411760" y="2564904"/>
            <a:ext cx="1800200" cy="216024"/>
          </a:xfrm>
          <a:prstGeom prst="rect">
            <a:avLst/>
          </a:prstGeom>
          <a:solidFill>
            <a:srgbClr val="92D050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4283968" y="2564904"/>
            <a:ext cx="1368152" cy="216024"/>
          </a:xfrm>
          <a:prstGeom prst="rect">
            <a:avLst/>
          </a:prstGeom>
          <a:solidFill>
            <a:srgbClr val="92D050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5724168" y="2564904"/>
            <a:ext cx="360000" cy="216024"/>
          </a:xfrm>
          <a:prstGeom prst="rect">
            <a:avLst/>
          </a:prstGeom>
          <a:solidFill>
            <a:srgbClr val="92D050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6156176" y="2564904"/>
            <a:ext cx="864096" cy="216024"/>
          </a:xfrm>
          <a:prstGeom prst="rect">
            <a:avLst/>
          </a:prstGeom>
          <a:solidFill>
            <a:srgbClr val="92D050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7092320" y="2564904"/>
            <a:ext cx="360000" cy="216024"/>
          </a:xfrm>
          <a:prstGeom prst="rect">
            <a:avLst/>
          </a:prstGeom>
          <a:solidFill>
            <a:srgbClr val="92D050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7524368" y="2564904"/>
            <a:ext cx="360000" cy="216024"/>
          </a:xfrm>
          <a:prstGeom prst="rect">
            <a:avLst/>
          </a:prstGeom>
          <a:solidFill>
            <a:srgbClr val="92D050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7956464" y="2564904"/>
            <a:ext cx="792000" cy="216024"/>
          </a:xfrm>
          <a:prstGeom prst="rect">
            <a:avLst/>
          </a:prstGeom>
          <a:solidFill>
            <a:srgbClr val="92D050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09" name="직사각형 108"/>
          <p:cNvSpPr/>
          <p:nvPr/>
        </p:nvSpPr>
        <p:spPr>
          <a:xfrm>
            <a:off x="1979712" y="2852936"/>
            <a:ext cx="360040" cy="216024"/>
          </a:xfrm>
          <a:prstGeom prst="rect">
            <a:avLst/>
          </a:prstGeom>
          <a:solidFill>
            <a:srgbClr val="92D050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2411760" y="2852936"/>
            <a:ext cx="1800200" cy="216024"/>
          </a:xfrm>
          <a:prstGeom prst="rect">
            <a:avLst/>
          </a:prstGeom>
          <a:solidFill>
            <a:srgbClr val="92D050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4283968" y="2852936"/>
            <a:ext cx="1368152" cy="216024"/>
          </a:xfrm>
          <a:prstGeom prst="rect">
            <a:avLst/>
          </a:prstGeom>
          <a:solidFill>
            <a:srgbClr val="92D050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5724168" y="2852936"/>
            <a:ext cx="360000" cy="216024"/>
          </a:xfrm>
          <a:prstGeom prst="rect">
            <a:avLst/>
          </a:prstGeom>
          <a:solidFill>
            <a:srgbClr val="92D050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13" name="직사각형 112"/>
          <p:cNvSpPr/>
          <p:nvPr/>
        </p:nvSpPr>
        <p:spPr>
          <a:xfrm>
            <a:off x="6156176" y="2852936"/>
            <a:ext cx="864096" cy="216024"/>
          </a:xfrm>
          <a:prstGeom prst="rect">
            <a:avLst/>
          </a:prstGeom>
          <a:solidFill>
            <a:srgbClr val="92D050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14" name="직사각형 113"/>
          <p:cNvSpPr/>
          <p:nvPr/>
        </p:nvSpPr>
        <p:spPr>
          <a:xfrm>
            <a:off x="7092320" y="2852936"/>
            <a:ext cx="360000" cy="216024"/>
          </a:xfrm>
          <a:prstGeom prst="rect">
            <a:avLst/>
          </a:prstGeom>
          <a:solidFill>
            <a:srgbClr val="92D050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15" name="직사각형 114"/>
          <p:cNvSpPr/>
          <p:nvPr/>
        </p:nvSpPr>
        <p:spPr>
          <a:xfrm>
            <a:off x="7524368" y="2852936"/>
            <a:ext cx="360000" cy="216024"/>
          </a:xfrm>
          <a:prstGeom prst="rect">
            <a:avLst/>
          </a:prstGeom>
          <a:solidFill>
            <a:srgbClr val="92D050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16" name="직사각형 115"/>
          <p:cNvSpPr/>
          <p:nvPr/>
        </p:nvSpPr>
        <p:spPr>
          <a:xfrm>
            <a:off x="7956464" y="2852936"/>
            <a:ext cx="792000" cy="216024"/>
          </a:xfrm>
          <a:prstGeom prst="rect">
            <a:avLst/>
          </a:prstGeom>
          <a:solidFill>
            <a:srgbClr val="92D050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17" name="직사각형 116"/>
          <p:cNvSpPr/>
          <p:nvPr/>
        </p:nvSpPr>
        <p:spPr>
          <a:xfrm>
            <a:off x="1979712" y="3140968"/>
            <a:ext cx="360040" cy="216024"/>
          </a:xfrm>
          <a:prstGeom prst="rect">
            <a:avLst/>
          </a:prstGeom>
          <a:solidFill>
            <a:srgbClr val="92D050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2411760" y="3140968"/>
            <a:ext cx="1800200" cy="216024"/>
          </a:xfrm>
          <a:prstGeom prst="rect">
            <a:avLst/>
          </a:prstGeom>
          <a:solidFill>
            <a:srgbClr val="92D050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19" name="직사각형 118"/>
          <p:cNvSpPr/>
          <p:nvPr/>
        </p:nvSpPr>
        <p:spPr>
          <a:xfrm>
            <a:off x="4283968" y="3140968"/>
            <a:ext cx="1368152" cy="216024"/>
          </a:xfrm>
          <a:prstGeom prst="rect">
            <a:avLst/>
          </a:prstGeom>
          <a:solidFill>
            <a:srgbClr val="92D050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20" name="직사각형 119"/>
          <p:cNvSpPr/>
          <p:nvPr/>
        </p:nvSpPr>
        <p:spPr>
          <a:xfrm>
            <a:off x="5724168" y="3140968"/>
            <a:ext cx="360000" cy="216024"/>
          </a:xfrm>
          <a:prstGeom prst="rect">
            <a:avLst/>
          </a:prstGeom>
          <a:solidFill>
            <a:srgbClr val="92D050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21" name="직사각형 120"/>
          <p:cNvSpPr/>
          <p:nvPr/>
        </p:nvSpPr>
        <p:spPr>
          <a:xfrm>
            <a:off x="6156176" y="3140968"/>
            <a:ext cx="864096" cy="216024"/>
          </a:xfrm>
          <a:prstGeom prst="rect">
            <a:avLst/>
          </a:prstGeom>
          <a:solidFill>
            <a:srgbClr val="92D050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22" name="직사각형 121"/>
          <p:cNvSpPr/>
          <p:nvPr/>
        </p:nvSpPr>
        <p:spPr>
          <a:xfrm>
            <a:off x="7092320" y="3140968"/>
            <a:ext cx="360000" cy="216024"/>
          </a:xfrm>
          <a:prstGeom prst="rect">
            <a:avLst/>
          </a:prstGeom>
          <a:solidFill>
            <a:srgbClr val="92D050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23" name="직사각형 122"/>
          <p:cNvSpPr/>
          <p:nvPr/>
        </p:nvSpPr>
        <p:spPr>
          <a:xfrm>
            <a:off x="7524368" y="3140968"/>
            <a:ext cx="360000" cy="216024"/>
          </a:xfrm>
          <a:prstGeom prst="rect">
            <a:avLst/>
          </a:prstGeom>
          <a:solidFill>
            <a:srgbClr val="92D050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24" name="직사각형 123"/>
          <p:cNvSpPr/>
          <p:nvPr/>
        </p:nvSpPr>
        <p:spPr>
          <a:xfrm>
            <a:off x="7956464" y="3140968"/>
            <a:ext cx="792000" cy="216024"/>
          </a:xfrm>
          <a:prstGeom prst="rect">
            <a:avLst/>
          </a:prstGeom>
          <a:solidFill>
            <a:srgbClr val="92D050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25" name="직사각형 124"/>
          <p:cNvSpPr/>
          <p:nvPr/>
        </p:nvSpPr>
        <p:spPr>
          <a:xfrm>
            <a:off x="1979712" y="3429000"/>
            <a:ext cx="360040" cy="216024"/>
          </a:xfrm>
          <a:prstGeom prst="rect">
            <a:avLst/>
          </a:prstGeom>
          <a:solidFill>
            <a:srgbClr val="92D050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26" name="직사각형 125"/>
          <p:cNvSpPr/>
          <p:nvPr/>
        </p:nvSpPr>
        <p:spPr>
          <a:xfrm>
            <a:off x="2411760" y="3429000"/>
            <a:ext cx="1800200" cy="216024"/>
          </a:xfrm>
          <a:prstGeom prst="rect">
            <a:avLst/>
          </a:prstGeom>
          <a:solidFill>
            <a:srgbClr val="92D050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27" name="직사각형 126"/>
          <p:cNvSpPr/>
          <p:nvPr/>
        </p:nvSpPr>
        <p:spPr>
          <a:xfrm>
            <a:off x="4283968" y="3429000"/>
            <a:ext cx="1368152" cy="216024"/>
          </a:xfrm>
          <a:prstGeom prst="rect">
            <a:avLst/>
          </a:prstGeom>
          <a:solidFill>
            <a:srgbClr val="92D050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28" name="직사각형 127"/>
          <p:cNvSpPr/>
          <p:nvPr/>
        </p:nvSpPr>
        <p:spPr>
          <a:xfrm>
            <a:off x="5724168" y="3429000"/>
            <a:ext cx="360000" cy="216024"/>
          </a:xfrm>
          <a:prstGeom prst="rect">
            <a:avLst/>
          </a:prstGeom>
          <a:solidFill>
            <a:srgbClr val="92D050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29" name="직사각형 128"/>
          <p:cNvSpPr/>
          <p:nvPr/>
        </p:nvSpPr>
        <p:spPr>
          <a:xfrm>
            <a:off x="6156176" y="3429000"/>
            <a:ext cx="864096" cy="216024"/>
          </a:xfrm>
          <a:prstGeom prst="rect">
            <a:avLst/>
          </a:prstGeom>
          <a:solidFill>
            <a:srgbClr val="92D050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30" name="직사각형 129"/>
          <p:cNvSpPr/>
          <p:nvPr/>
        </p:nvSpPr>
        <p:spPr>
          <a:xfrm>
            <a:off x="7092320" y="3429000"/>
            <a:ext cx="360000" cy="216024"/>
          </a:xfrm>
          <a:prstGeom prst="rect">
            <a:avLst/>
          </a:prstGeom>
          <a:solidFill>
            <a:srgbClr val="92D050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31" name="직사각형 130"/>
          <p:cNvSpPr/>
          <p:nvPr/>
        </p:nvSpPr>
        <p:spPr>
          <a:xfrm>
            <a:off x="7524368" y="3429000"/>
            <a:ext cx="360000" cy="216024"/>
          </a:xfrm>
          <a:prstGeom prst="rect">
            <a:avLst/>
          </a:prstGeom>
          <a:solidFill>
            <a:srgbClr val="92D050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32" name="직사각형 131"/>
          <p:cNvSpPr/>
          <p:nvPr/>
        </p:nvSpPr>
        <p:spPr>
          <a:xfrm>
            <a:off x="7956464" y="3429000"/>
            <a:ext cx="792000" cy="216024"/>
          </a:xfrm>
          <a:prstGeom prst="rect">
            <a:avLst/>
          </a:prstGeom>
          <a:solidFill>
            <a:srgbClr val="92D050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33" name="직사각형 132"/>
          <p:cNvSpPr/>
          <p:nvPr/>
        </p:nvSpPr>
        <p:spPr>
          <a:xfrm>
            <a:off x="1979712" y="3717032"/>
            <a:ext cx="360040" cy="216024"/>
          </a:xfrm>
          <a:prstGeom prst="rect">
            <a:avLst/>
          </a:prstGeom>
          <a:solidFill>
            <a:srgbClr val="92D050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34" name="직사각형 133"/>
          <p:cNvSpPr/>
          <p:nvPr/>
        </p:nvSpPr>
        <p:spPr>
          <a:xfrm>
            <a:off x="2411760" y="3717032"/>
            <a:ext cx="1800200" cy="216024"/>
          </a:xfrm>
          <a:prstGeom prst="rect">
            <a:avLst/>
          </a:prstGeom>
          <a:solidFill>
            <a:srgbClr val="92D050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35" name="직사각형 134"/>
          <p:cNvSpPr/>
          <p:nvPr/>
        </p:nvSpPr>
        <p:spPr>
          <a:xfrm>
            <a:off x="4283968" y="3717032"/>
            <a:ext cx="1368152" cy="216024"/>
          </a:xfrm>
          <a:prstGeom prst="rect">
            <a:avLst/>
          </a:prstGeom>
          <a:solidFill>
            <a:srgbClr val="92D050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36" name="직사각형 135"/>
          <p:cNvSpPr/>
          <p:nvPr/>
        </p:nvSpPr>
        <p:spPr>
          <a:xfrm>
            <a:off x="5724168" y="3717032"/>
            <a:ext cx="360000" cy="216024"/>
          </a:xfrm>
          <a:prstGeom prst="rect">
            <a:avLst/>
          </a:prstGeom>
          <a:solidFill>
            <a:srgbClr val="92D050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37" name="직사각형 136"/>
          <p:cNvSpPr/>
          <p:nvPr/>
        </p:nvSpPr>
        <p:spPr>
          <a:xfrm>
            <a:off x="6156176" y="3717032"/>
            <a:ext cx="864096" cy="216024"/>
          </a:xfrm>
          <a:prstGeom prst="rect">
            <a:avLst/>
          </a:prstGeom>
          <a:solidFill>
            <a:srgbClr val="92D050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38" name="직사각형 137"/>
          <p:cNvSpPr/>
          <p:nvPr/>
        </p:nvSpPr>
        <p:spPr>
          <a:xfrm>
            <a:off x="7092320" y="3717032"/>
            <a:ext cx="360000" cy="216024"/>
          </a:xfrm>
          <a:prstGeom prst="rect">
            <a:avLst/>
          </a:prstGeom>
          <a:solidFill>
            <a:srgbClr val="92D050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39" name="직사각형 138"/>
          <p:cNvSpPr/>
          <p:nvPr/>
        </p:nvSpPr>
        <p:spPr>
          <a:xfrm>
            <a:off x="7524368" y="3717032"/>
            <a:ext cx="360000" cy="216024"/>
          </a:xfrm>
          <a:prstGeom prst="rect">
            <a:avLst/>
          </a:prstGeom>
          <a:solidFill>
            <a:srgbClr val="92D050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40" name="직사각형 139"/>
          <p:cNvSpPr/>
          <p:nvPr/>
        </p:nvSpPr>
        <p:spPr>
          <a:xfrm>
            <a:off x="7956464" y="3717032"/>
            <a:ext cx="792000" cy="216024"/>
          </a:xfrm>
          <a:prstGeom prst="rect">
            <a:avLst/>
          </a:prstGeom>
          <a:solidFill>
            <a:srgbClr val="92D050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41" name="직사각형 140"/>
          <p:cNvSpPr/>
          <p:nvPr/>
        </p:nvSpPr>
        <p:spPr>
          <a:xfrm>
            <a:off x="1979712" y="4005064"/>
            <a:ext cx="360040" cy="216024"/>
          </a:xfrm>
          <a:prstGeom prst="rect">
            <a:avLst/>
          </a:prstGeom>
          <a:solidFill>
            <a:srgbClr val="92D050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42" name="직사각형 141"/>
          <p:cNvSpPr/>
          <p:nvPr/>
        </p:nvSpPr>
        <p:spPr>
          <a:xfrm>
            <a:off x="2411760" y="4005064"/>
            <a:ext cx="1800200" cy="216024"/>
          </a:xfrm>
          <a:prstGeom prst="rect">
            <a:avLst/>
          </a:prstGeom>
          <a:solidFill>
            <a:srgbClr val="92D050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43" name="직사각형 142"/>
          <p:cNvSpPr/>
          <p:nvPr/>
        </p:nvSpPr>
        <p:spPr>
          <a:xfrm>
            <a:off x="4283968" y="4005064"/>
            <a:ext cx="1368152" cy="216024"/>
          </a:xfrm>
          <a:prstGeom prst="rect">
            <a:avLst/>
          </a:prstGeom>
          <a:solidFill>
            <a:srgbClr val="92D050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44" name="직사각형 143"/>
          <p:cNvSpPr/>
          <p:nvPr/>
        </p:nvSpPr>
        <p:spPr>
          <a:xfrm>
            <a:off x="5724168" y="4005064"/>
            <a:ext cx="360000" cy="216024"/>
          </a:xfrm>
          <a:prstGeom prst="rect">
            <a:avLst/>
          </a:prstGeom>
          <a:solidFill>
            <a:srgbClr val="92D050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45" name="직사각형 144"/>
          <p:cNvSpPr/>
          <p:nvPr/>
        </p:nvSpPr>
        <p:spPr>
          <a:xfrm>
            <a:off x="6156176" y="4005064"/>
            <a:ext cx="864096" cy="216024"/>
          </a:xfrm>
          <a:prstGeom prst="rect">
            <a:avLst/>
          </a:prstGeom>
          <a:solidFill>
            <a:srgbClr val="92D050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46" name="직사각형 145"/>
          <p:cNvSpPr/>
          <p:nvPr/>
        </p:nvSpPr>
        <p:spPr>
          <a:xfrm>
            <a:off x="7092320" y="4005064"/>
            <a:ext cx="360000" cy="216024"/>
          </a:xfrm>
          <a:prstGeom prst="rect">
            <a:avLst/>
          </a:prstGeom>
          <a:solidFill>
            <a:srgbClr val="92D050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47" name="직사각형 146"/>
          <p:cNvSpPr/>
          <p:nvPr/>
        </p:nvSpPr>
        <p:spPr>
          <a:xfrm>
            <a:off x="7524368" y="4005064"/>
            <a:ext cx="360000" cy="216024"/>
          </a:xfrm>
          <a:prstGeom prst="rect">
            <a:avLst/>
          </a:prstGeom>
          <a:solidFill>
            <a:srgbClr val="92D050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48" name="직사각형 147"/>
          <p:cNvSpPr/>
          <p:nvPr/>
        </p:nvSpPr>
        <p:spPr>
          <a:xfrm>
            <a:off x="7956464" y="4005064"/>
            <a:ext cx="792000" cy="216024"/>
          </a:xfrm>
          <a:prstGeom prst="rect">
            <a:avLst/>
          </a:prstGeom>
          <a:solidFill>
            <a:srgbClr val="92D050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49" name="직사각형 148"/>
          <p:cNvSpPr/>
          <p:nvPr/>
        </p:nvSpPr>
        <p:spPr>
          <a:xfrm>
            <a:off x="1979712" y="4293096"/>
            <a:ext cx="360040" cy="216024"/>
          </a:xfrm>
          <a:prstGeom prst="rect">
            <a:avLst/>
          </a:prstGeom>
          <a:solidFill>
            <a:srgbClr val="92D050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50" name="직사각형 149"/>
          <p:cNvSpPr/>
          <p:nvPr/>
        </p:nvSpPr>
        <p:spPr>
          <a:xfrm>
            <a:off x="2411760" y="4293096"/>
            <a:ext cx="1800200" cy="216024"/>
          </a:xfrm>
          <a:prstGeom prst="rect">
            <a:avLst/>
          </a:prstGeom>
          <a:solidFill>
            <a:srgbClr val="92D050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51" name="직사각형 150"/>
          <p:cNvSpPr/>
          <p:nvPr/>
        </p:nvSpPr>
        <p:spPr>
          <a:xfrm>
            <a:off x="4283968" y="4293096"/>
            <a:ext cx="1368152" cy="216024"/>
          </a:xfrm>
          <a:prstGeom prst="rect">
            <a:avLst/>
          </a:prstGeom>
          <a:solidFill>
            <a:srgbClr val="92D050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52" name="직사각형 151"/>
          <p:cNvSpPr/>
          <p:nvPr/>
        </p:nvSpPr>
        <p:spPr>
          <a:xfrm>
            <a:off x="5724168" y="4293096"/>
            <a:ext cx="360000" cy="216024"/>
          </a:xfrm>
          <a:prstGeom prst="rect">
            <a:avLst/>
          </a:prstGeom>
          <a:solidFill>
            <a:srgbClr val="92D050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53" name="직사각형 152"/>
          <p:cNvSpPr/>
          <p:nvPr/>
        </p:nvSpPr>
        <p:spPr>
          <a:xfrm>
            <a:off x="6156176" y="4293096"/>
            <a:ext cx="864096" cy="216024"/>
          </a:xfrm>
          <a:prstGeom prst="rect">
            <a:avLst/>
          </a:prstGeom>
          <a:solidFill>
            <a:srgbClr val="92D050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54" name="직사각형 153"/>
          <p:cNvSpPr/>
          <p:nvPr/>
        </p:nvSpPr>
        <p:spPr>
          <a:xfrm>
            <a:off x="7092320" y="4293096"/>
            <a:ext cx="360000" cy="216024"/>
          </a:xfrm>
          <a:prstGeom prst="rect">
            <a:avLst/>
          </a:prstGeom>
          <a:solidFill>
            <a:srgbClr val="92D050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55" name="직사각형 154"/>
          <p:cNvSpPr/>
          <p:nvPr/>
        </p:nvSpPr>
        <p:spPr>
          <a:xfrm>
            <a:off x="7524368" y="4293096"/>
            <a:ext cx="360000" cy="216024"/>
          </a:xfrm>
          <a:prstGeom prst="rect">
            <a:avLst/>
          </a:prstGeom>
          <a:solidFill>
            <a:srgbClr val="92D050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56" name="직사각형 155"/>
          <p:cNvSpPr/>
          <p:nvPr/>
        </p:nvSpPr>
        <p:spPr>
          <a:xfrm>
            <a:off x="7956464" y="4293096"/>
            <a:ext cx="792000" cy="216024"/>
          </a:xfrm>
          <a:prstGeom prst="rect">
            <a:avLst/>
          </a:prstGeom>
          <a:solidFill>
            <a:srgbClr val="92D050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57" name="직사각형 156"/>
          <p:cNvSpPr/>
          <p:nvPr/>
        </p:nvSpPr>
        <p:spPr>
          <a:xfrm>
            <a:off x="1979712" y="4581128"/>
            <a:ext cx="360040" cy="216024"/>
          </a:xfrm>
          <a:prstGeom prst="rect">
            <a:avLst/>
          </a:prstGeom>
          <a:solidFill>
            <a:srgbClr val="92D050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58" name="직사각형 157"/>
          <p:cNvSpPr/>
          <p:nvPr/>
        </p:nvSpPr>
        <p:spPr>
          <a:xfrm>
            <a:off x="2411760" y="4581128"/>
            <a:ext cx="1800200" cy="216024"/>
          </a:xfrm>
          <a:prstGeom prst="rect">
            <a:avLst/>
          </a:prstGeom>
          <a:solidFill>
            <a:srgbClr val="92D050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59" name="직사각형 158"/>
          <p:cNvSpPr/>
          <p:nvPr/>
        </p:nvSpPr>
        <p:spPr>
          <a:xfrm>
            <a:off x="4283968" y="4581128"/>
            <a:ext cx="1368152" cy="216024"/>
          </a:xfrm>
          <a:prstGeom prst="rect">
            <a:avLst/>
          </a:prstGeom>
          <a:solidFill>
            <a:srgbClr val="92D050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60" name="직사각형 159"/>
          <p:cNvSpPr/>
          <p:nvPr/>
        </p:nvSpPr>
        <p:spPr>
          <a:xfrm>
            <a:off x="5724168" y="4581128"/>
            <a:ext cx="360000" cy="216024"/>
          </a:xfrm>
          <a:prstGeom prst="rect">
            <a:avLst/>
          </a:prstGeom>
          <a:solidFill>
            <a:srgbClr val="92D050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61" name="직사각형 160"/>
          <p:cNvSpPr/>
          <p:nvPr/>
        </p:nvSpPr>
        <p:spPr>
          <a:xfrm>
            <a:off x="6156176" y="4581128"/>
            <a:ext cx="864096" cy="216024"/>
          </a:xfrm>
          <a:prstGeom prst="rect">
            <a:avLst/>
          </a:prstGeom>
          <a:solidFill>
            <a:srgbClr val="92D050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62" name="직사각형 161"/>
          <p:cNvSpPr/>
          <p:nvPr/>
        </p:nvSpPr>
        <p:spPr>
          <a:xfrm>
            <a:off x="7092320" y="4581128"/>
            <a:ext cx="360000" cy="216024"/>
          </a:xfrm>
          <a:prstGeom prst="rect">
            <a:avLst/>
          </a:prstGeom>
          <a:solidFill>
            <a:srgbClr val="92D050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63" name="직사각형 162"/>
          <p:cNvSpPr/>
          <p:nvPr/>
        </p:nvSpPr>
        <p:spPr>
          <a:xfrm>
            <a:off x="7524368" y="4581128"/>
            <a:ext cx="360000" cy="216024"/>
          </a:xfrm>
          <a:prstGeom prst="rect">
            <a:avLst/>
          </a:prstGeom>
          <a:solidFill>
            <a:srgbClr val="92D050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64" name="직사각형 163"/>
          <p:cNvSpPr/>
          <p:nvPr/>
        </p:nvSpPr>
        <p:spPr>
          <a:xfrm>
            <a:off x="7956464" y="4581128"/>
            <a:ext cx="792000" cy="216024"/>
          </a:xfrm>
          <a:prstGeom prst="rect">
            <a:avLst/>
          </a:prstGeom>
          <a:solidFill>
            <a:srgbClr val="92D050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65" name="직사각형 164"/>
          <p:cNvSpPr/>
          <p:nvPr/>
        </p:nvSpPr>
        <p:spPr>
          <a:xfrm>
            <a:off x="1979712" y="4869160"/>
            <a:ext cx="360040" cy="216024"/>
          </a:xfrm>
          <a:prstGeom prst="rect">
            <a:avLst/>
          </a:prstGeom>
          <a:solidFill>
            <a:srgbClr val="92D050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66" name="직사각형 165"/>
          <p:cNvSpPr/>
          <p:nvPr/>
        </p:nvSpPr>
        <p:spPr>
          <a:xfrm>
            <a:off x="2411760" y="4869160"/>
            <a:ext cx="1800200" cy="216024"/>
          </a:xfrm>
          <a:prstGeom prst="rect">
            <a:avLst/>
          </a:prstGeom>
          <a:solidFill>
            <a:srgbClr val="92D050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67" name="직사각형 166"/>
          <p:cNvSpPr/>
          <p:nvPr/>
        </p:nvSpPr>
        <p:spPr>
          <a:xfrm>
            <a:off x="4283968" y="4869160"/>
            <a:ext cx="1368152" cy="216024"/>
          </a:xfrm>
          <a:prstGeom prst="rect">
            <a:avLst/>
          </a:prstGeom>
          <a:solidFill>
            <a:srgbClr val="92D050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68" name="직사각형 167"/>
          <p:cNvSpPr/>
          <p:nvPr/>
        </p:nvSpPr>
        <p:spPr>
          <a:xfrm>
            <a:off x="5724168" y="4869160"/>
            <a:ext cx="360000" cy="216024"/>
          </a:xfrm>
          <a:prstGeom prst="rect">
            <a:avLst/>
          </a:prstGeom>
          <a:solidFill>
            <a:srgbClr val="92D050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69" name="직사각형 168"/>
          <p:cNvSpPr/>
          <p:nvPr/>
        </p:nvSpPr>
        <p:spPr>
          <a:xfrm>
            <a:off x="6156176" y="4869160"/>
            <a:ext cx="864096" cy="216024"/>
          </a:xfrm>
          <a:prstGeom prst="rect">
            <a:avLst/>
          </a:prstGeom>
          <a:solidFill>
            <a:srgbClr val="92D050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70" name="직사각형 169"/>
          <p:cNvSpPr/>
          <p:nvPr/>
        </p:nvSpPr>
        <p:spPr>
          <a:xfrm>
            <a:off x="7092320" y="4869160"/>
            <a:ext cx="360000" cy="216024"/>
          </a:xfrm>
          <a:prstGeom prst="rect">
            <a:avLst/>
          </a:prstGeom>
          <a:solidFill>
            <a:srgbClr val="92D050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71" name="직사각형 170"/>
          <p:cNvSpPr/>
          <p:nvPr/>
        </p:nvSpPr>
        <p:spPr>
          <a:xfrm>
            <a:off x="7524368" y="4869160"/>
            <a:ext cx="360000" cy="216024"/>
          </a:xfrm>
          <a:prstGeom prst="rect">
            <a:avLst/>
          </a:prstGeom>
          <a:solidFill>
            <a:srgbClr val="92D050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72" name="직사각형 171"/>
          <p:cNvSpPr/>
          <p:nvPr/>
        </p:nvSpPr>
        <p:spPr>
          <a:xfrm>
            <a:off x="7956464" y="4869160"/>
            <a:ext cx="792000" cy="216024"/>
          </a:xfrm>
          <a:prstGeom prst="rect">
            <a:avLst/>
          </a:prstGeom>
          <a:solidFill>
            <a:srgbClr val="92D050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73" name="직사각형 172"/>
          <p:cNvSpPr/>
          <p:nvPr/>
        </p:nvSpPr>
        <p:spPr>
          <a:xfrm>
            <a:off x="1979712" y="5157192"/>
            <a:ext cx="360040" cy="216024"/>
          </a:xfrm>
          <a:prstGeom prst="rect">
            <a:avLst/>
          </a:prstGeom>
          <a:solidFill>
            <a:srgbClr val="92D050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74" name="직사각형 173"/>
          <p:cNvSpPr/>
          <p:nvPr/>
        </p:nvSpPr>
        <p:spPr>
          <a:xfrm>
            <a:off x="2411760" y="5157192"/>
            <a:ext cx="1800200" cy="216024"/>
          </a:xfrm>
          <a:prstGeom prst="rect">
            <a:avLst/>
          </a:prstGeom>
          <a:solidFill>
            <a:srgbClr val="92D050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75" name="직사각형 174"/>
          <p:cNvSpPr/>
          <p:nvPr/>
        </p:nvSpPr>
        <p:spPr>
          <a:xfrm>
            <a:off x="4283968" y="5157192"/>
            <a:ext cx="1368152" cy="216024"/>
          </a:xfrm>
          <a:prstGeom prst="rect">
            <a:avLst/>
          </a:prstGeom>
          <a:solidFill>
            <a:srgbClr val="92D050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76" name="직사각형 175"/>
          <p:cNvSpPr/>
          <p:nvPr/>
        </p:nvSpPr>
        <p:spPr>
          <a:xfrm>
            <a:off x="5724168" y="5157192"/>
            <a:ext cx="360000" cy="216024"/>
          </a:xfrm>
          <a:prstGeom prst="rect">
            <a:avLst/>
          </a:prstGeom>
          <a:solidFill>
            <a:srgbClr val="92D050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77" name="직사각형 176"/>
          <p:cNvSpPr/>
          <p:nvPr/>
        </p:nvSpPr>
        <p:spPr>
          <a:xfrm>
            <a:off x="6156176" y="5157192"/>
            <a:ext cx="864096" cy="216024"/>
          </a:xfrm>
          <a:prstGeom prst="rect">
            <a:avLst/>
          </a:prstGeom>
          <a:solidFill>
            <a:srgbClr val="92D050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78" name="직사각형 177"/>
          <p:cNvSpPr/>
          <p:nvPr/>
        </p:nvSpPr>
        <p:spPr>
          <a:xfrm>
            <a:off x="7092320" y="5157192"/>
            <a:ext cx="360000" cy="216024"/>
          </a:xfrm>
          <a:prstGeom prst="rect">
            <a:avLst/>
          </a:prstGeom>
          <a:solidFill>
            <a:srgbClr val="92D050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79" name="직사각형 178"/>
          <p:cNvSpPr/>
          <p:nvPr/>
        </p:nvSpPr>
        <p:spPr>
          <a:xfrm>
            <a:off x="7524368" y="5157192"/>
            <a:ext cx="360000" cy="216024"/>
          </a:xfrm>
          <a:prstGeom prst="rect">
            <a:avLst/>
          </a:prstGeom>
          <a:solidFill>
            <a:srgbClr val="92D050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80" name="직사각형 179"/>
          <p:cNvSpPr/>
          <p:nvPr/>
        </p:nvSpPr>
        <p:spPr>
          <a:xfrm>
            <a:off x="7956464" y="5157192"/>
            <a:ext cx="792000" cy="216024"/>
          </a:xfrm>
          <a:prstGeom prst="rect">
            <a:avLst/>
          </a:prstGeom>
          <a:solidFill>
            <a:srgbClr val="92D050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81" name="직사각형 180"/>
          <p:cNvSpPr/>
          <p:nvPr/>
        </p:nvSpPr>
        <p:spPr>
          <a:xfrm>
            <a:off x="1979712" y="5445224"/>
            <a:ext cx="360040" cy="216024"/>
          </a:xfrm>
          <a:prstGeom prst="rect">
            <a:avLst/>
          </a:prstGeom>
          <a:solidFill>
            <a:srgbClr val="92D050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82" name="직사각형 181"/>
          <p:cNvSpPr/>
          <p:nvPr/>
        </p:nvSpPr>
        <p:spPr>
          <a:xfrm>
            <a:off x="2411760" y="5445224"/>
            <a:ext cx="1800200" cy="216024"/>
          </a:xfrm>
          <a:prstGeom prst="rect">
            <a:avLst/>
          </a:prstGeom>
          <a:solidFill>
            <a:srgbClr val="92D050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83" name="직사각형 182"/>
          <p:cNvSpPr/>
          <p:nvPr/>
        </p:nvSpPr>
        <p:spPr>
          <a:xfrm>
            <a:off x="4283968" y="5445224"/>
            <a:ext cx="1368152" cy="216024"/>
          </a:xfrm>
          <a:prstGeom prst="rect">
            <a:avLst/>
          </a:prstGeom>
          <a:solidFill>
            <a:srgbClr val="92D050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84" name="직사각형 183"/>
          <p:cNvSpPr/>
          <p:nvPr/>
        </p:nvSpPr>
        <p:spPr>
          <a:xfrm>
            <a:off x="5724168" y="5445224"/>
            <a:ext cx="360000" cy="216024"/>
          </a:xfrm>
          <a:prstGeom prst="rect">
            <a:avLst/>
          </a:prstGeom>
          <a:solidFill>
            <a:srgbClr val="92D050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85" name="직사각형 184"/>
          <p:cNvSpPr/>
          <p:nvPr/>
        </p:nvSpPr>
        <p:spPr>
          <a:xfrm>
            <a:off x="6156176" y="5445224"/>
            <a:ext cx="864096" cy="216024"/>
          </a:xfrm>
          <a:prstGeom prst="rect">
            <a:avLst/>
          </a:prstGeom>
          <a:solidFill>
            <a:srgbClr val="92D050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86" name="직사각형 185"/>
          <p:cNvSpPr/>
          <p:nvPr/>
        </p:nvSpPr>
        <p:spPr>
          <a:xfrm>
            <a:off x="7092320" y="5445224"/>
            <a:ext cx="360000" cy="216024"/>
          </a:xfrm>
          <a:prstGeom prst="rect">
            <a:avLst/>
          </a:prstGeom>
          <a:solidFill>
            <a:srgbClr val="92D050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87" name="직사각형 186"/>
          <p:cNvSpPr/>
          <p:nvPr/>
        </p:nvSpPr>
        <p:spPr>
          <a:xfrm>
            <a:off x="7524368" y="5445224"/>
            <a:ext cx="360000" cy="216024"/>
          </a:xfrm>
          <a:prstGeom prst="rect">
            <a:avLst/>
          </a:prstGeom>
          <a:solidFill>
            <a:srgbClr val="92D050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88" name="직사각형 187"/>
          <p:cNvSpPr/>
          <p:nvPr/>
        </p:nvSpPr>
        <p:spPr>
          <a:xfrm>
            <a:off x="7956464" y="5445224"/>
            <a:ext cx="792000" cy="216024"/>
          </a:xfrm>
          <a:prstGeom prst="rect">
            <a:avLst/>
          </a:prstGeom>
          <a:solidFill>
            <a:srgbClr val="92D050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89" name="직사각형 188"/>
          <p:cNvSpPr/>
          <p:nvPr/>
        </p:nvSpPr>
        <p:spPr>
          <a:xfrm>
            <a:off x="1979712" y="5733256"/>
            <a:ext cx="360040" cy="216024"/>
          </a:xfrm>
          <a:prstGeom prst="rect">
            <a:avLst/>
          </a:prstGeom>
          <a:solidFill>
            <a:srgbClr val="92D050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90" name="직사각형 189"/>
          <p:cNvSpPr/>
          <p:nvPr/>
        </p:nvSpPr>
        <p:spPr>
          <a:xfrm>
            <a:off x="2411760" y="5733256"/>
            <a:ext cx="1800200" cy="216024"/>
          </a:xfrm>
          <a:prstGeom prst="rect">
            <a:avLst/>
          </a:prstGeom>
          <a:solidFill>
            <a:srgbClr val="92D050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91" name="직사각형 190"/>
          <p:cNvSpPr/>
          <p:nvPr/>
        </p:nvSpPr>
        <p:spPr>
          <a:xfrm>
            <a:off x="4283968" y="5733256"/>
            <a:ext cx="1368152" cy="216024"/>
          </a:xfrm>
          <a:prstGeom prst="rect">
            <a:avLst/>
          </a:prstGeom>
          <a:solidFill>
            <a:srgbClr val="92D050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92" name="직사각형 191"/>
          <p:cNvSpPr/>
          <p:nvPr/>
        </p:nvSpPr>
        <p:spPr>
          <a:xfrm>
            <a:off x="5724168" y="5733256"/>
            <a:ext cx="360000" cy="216024"/>
          </a:xfrm>
          <a:prstGeom prst="rect">
            <a:avLst/>
          </a:prstGeom>
          <a:solidFill>
            <a:srgbClr val="92D050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93" name="직사각형 192"/>
          <p:cNvSpPr/>
          <p:nvPr/>
        </p:nvSpPr>
        <p:spPr>
          <a:xfrm>
            <a:off x="6156176" y="5733256"/>
            <a:ext cx="864096" cy="216024"/>
          </a:xfrm>
          <a:prstGeom prst="rect">
            <a:avLst/>
          </a:prstGeom>
          <a:solidFill>
            <a:srgbClr val="92D050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94" name="직사각형 193"/>
          <p:cNvSpPr/>
          <p:nvPr/>
        </p:nvSpPr>
        <p:spPr>
          <a:xfrm>
            <a:off x="7092320" y="5733256"/>
            <a:ext cx="360000" cy="216024"/>
          </a:xfrm>
          <a:prstGeom prst="rect">
            <a:avLst/>
          </a:prstGeom>
          <a:solidFill>
            <a:srgbClr val="92D050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95" name="직사각형 194"/>
          <p:cNvSpPr/>
          <p:nvPr/>
        </p:nvSpPr>
        <p:spPr>
          <a:xfrm>
            <a:off x="7524368" y="5733256"/>
            <a:ext cx="360000" cy="216024"/>
          </a:xfrm>
          <a:prstGeom prst="rect">
            <a:avLst/>
          </a:prstGeom>
          <a:solidFill>
            <a:srgbClr val="92D050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96" name="직사각형 195"/>
          <p:cNvSpPr/>
          <p:nvPr/>
        </p:nvSpPr>
        <p:spPr>
          <a:xfrm>
            <a:off x="7956464" y="5733256"/>
            <a:ext cx="792000" cy="216024"/>
          </a:xfrm>
          <a:prstGeom prst="rect">
            <a:avLst/>
          </a:prstGeom>
          <a:solidFill>
            <a:srgbClr val="92D050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grpSp>
        <p:nvGrpSpPr>
          <p:cNvPr id="201" name="그룹 200"/>
          <p:cNvGrpSpPr/>
          <p:nvPr/>
        </p:nvGrpSpPr>
        <p:grpSpPr>
          <a:xfrm>
            <a:off x="7524328" y="692696"/>
            <a:ext cx="432000" cy="432000"/>
            <a:chOff x="7524328" y="764704"/>
            <a:chExt cx="432000" cy="432000"/>
          </a:xfrm>
        </p:grpSpPr>
        <p:sp>
          <p:nvSpPr>
            <p:cNvPr id="198" name="직사각형 197"/>
            <p:cNvSpPr/>
            <p:nvPr/>
          </p:nvSpPr>
          <p:spPr>
            <a:xfrm>
              <a:off x="7524328" y="764704"/>
              <a:ext cx="432000" cy="432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prstDash val="soli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prst="slop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endParaRPr lang="ko-KR" altLang="en-US" b="1" spc="50" dirty="0" smtClean="0">
                <a:ln w="11430">
                  <a:solidFill>
                    <a:srgbClr val="00B050"/>
                  </a:solidFill>
                </a:ln>
                <a:solidFill>
                  <a:srgbClr val="00B05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00" name="갈매기형 수장 199"/>
            <p:cNvSpPr/>
            <p:nvPr/>
          </p:nvSpPr>
          <p:spPr>
            <a:xfrm>
              <a:off x="7596336" y="836712"/>
              <a:ext cx="288032" cy="288032"/>
            </a:xfrm>
            <a:prstGeom prst="chevron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  <a:prstDash val="solid"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pPr algn="ctr"/>
              <a:endParaRPr lang="ko-KR" altLang="en-US" sz="1000" b="1" dirty="0" smtClean="0">
                <a:ln w="11430"/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endParaRPr>
            </a:p>
          </p:txBody>
        </p:sp>
      </p:grpSp>
      <p:grpSp>
        <p:nvGrpSpPr>
          <p:cNvPr id="202" name="그룹 201"/>
          <p:cNvGrpSpPr/>
          <p:nvPr/>
        </p:nvGrpSpPr>
        <p:grpSpPr>
          <a:xfrm flipH="1">
            <a:off x="6948264" y="692696"/>
            <a:ext cx="432000" cy="432000"/>
            <a:chOff x="7524328" y="764704"/>
            <a:chExt cx="432000" cy="432000"/>
          </a:xfrm>
        </p:grpSpPr>
        <p:sp>
          <p:nvSpPr>
            <p:cNvPr id="203" name="직사각형 202"/>
            <p:cNvSpPr/>
            <p:nvPr/>
          </p:nvSpPr>
          <p:spPr>
            <a:xfrm>
              <a:off x="7524328" y="764704"/>
              <a:ext cx="432000" cy="432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prstDash val="soli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prst="slop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endParaRPr lang="ko-KR" altLang="en-US" b="1" spc="50" dirty="0" smtClean="0">
                <a:ln w="11430">
                  <a:solidFill>
                    <a:srgbClr val="00B050"/>
                  </a:solidFill>
                </a:ln>
                <a:solidFill>
                  <a:srgbClr val="00B05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04" name="갈매기형 수장 203"/>
            <p:cNvSpPr/>
            <p:nvPr/>
          </p:nvSpPr>
          <p:spPr>
            <a:xfrm>
              <a:off x="7596336" y="836712"/>
              <a:ext cx="288032" cy="288032"/>
            </a:xfrm>
            <a:prstGeom prst="chevron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  <a:prstDash val="solid"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pPr algn="ctr"/>
              <a:endParaRPr lang="ko-KR" altLang="en-US" sz="1000" b="1" dirty="0" smtClean="0">
                <a:ln w="11430"/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48"/>
          <p:cNvGrpSpPr/>
          <p:nvPr/>
        </p:nvGrpSpPr>
        <p:grpSpPr>
          <a:xfrm>
            <a:off x="323528" y="404664"/>
            <a:ext cx="8640000" cy="5760000"/>
            <a:chOff x="323528" y="404664"/>
            <a:chExt cx="8640000" cy="5760000"/>
          </a:xfrm>
        </p:grpSpPr>
        <p:grpSp>
          <p:nvGrpSpPr>
            <p:cNvPr id="7" name="그룹 46"/>
            <p:cNvGrpSpPr/>
            <p:nvPr/>
          </p:nvGrpSpPr>
          <p:grpSpPr>
            <a:xfrm>
              <a:off x="323528" y="404664"/>
              <a:ext cx="8640000" cy="5760000"/>
              <a:chOff x="323528" y="404664"/>
              <a:chExt cx="8640000" cy="5760000"/>
            </a:xfrm>
          </p:grpSpPr>
          <p:pic>
            <p:nvPicPr>
              <p:cNvPr id="2" name="그림 1" descr="crop-athlete-kicking-soccer-ball_23-2147817301.jpg"/>
              <p:cNvPicPr preferRelativeResize="0">
                <a:picLocks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323528" y="404664"/>
                <a:ext cx="8640000" cy="5760000"/>
              </a:xfrm>
              <a:prstGeom prst="rect">
                <a:avLst/>
              </a:prstGeom>
              <a:effectLst/>
            </p:spPr>
          </p:pic>
          <p:sp>
            <p:nvSpPr>
              <p:cNvPr id="3" name="직사각형 2"/>
              <p:cNvSpPr/>
              <p:nvPr/>
            </p:nvSpPr>
            <p:spPr>
              <a:xfrm>
                <a:off x="1835696" y="1268760"/>
                <a:ext cx="6984776" cy="4752528"/>
              </a:xfrm>
              <a:prstGeom prst="rect">
                <a:avLst/>
              </a:prstGeom>
              <a:solidFill>
                <a:srgbClr val="92D050">
                  <a:alpha val="70000"/>
                </a:srgbClr>
              </a:solidFill>
              <a:ln>
                <a:solidFill>
                  <a:schemeClr val="accent3">
                    <a:lumMod val="60000"/>
                    <a:lumOff val="40000"/>
                  </a:schemeClr>
                </a:solidFill>
                <a:prstDash val="solid"/>
              </a:ln>
              <a:effectLst/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/>
                  <a:lightRig rig="soft" dir="tl">
                    <a:rot lat="0" lon="0" rev="0"/>
                  </a:lightRig>
                </a:scene3d>
                <a:sp3d contourW="25400" prstMaterial="matte">
                  <a:bevelT w="25400" h="55880" prst="artDeco"/>
                  <a:contourClr>
                    <a:schemeClr val="accent2">
                      <a:tint val="20000"/>
                    </a:schemeClr>
                  </a:contourClr>
                </a:sp3d>
              </a:bodyPr>
              <a:lstStyle/>
              <a:p>
                <a:pPr algn="ctr"/>
                <a:endParaRPr lang="ko-KR" altLang="en-US" b="1" spc="50" dirty="0" smtClean="0">
                  <a:ln w="11430">
                    <a:solidFill>
                      <a:srgbClr val="00B050"/>
                    </a:solidFill>
                  </a:ln>
                  <a:solidFill>
                    <a:srgbClr val="00B050"/>
                  </a:solidFill>
                  <a:effectLst>
                    <a:glow rad="228600">
                      <a:schemeClr val="accent6">
                        <a:satMod val="175000"/>
                        <a:alpha val="40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sp>
            <p:nvSpPr>
              <p:cNvPr id="4" name="직사각형 3"/>
              <p:cNvSpPr/>
              <p:nvPr/>
            </p:nvSpPr>
            <p:spPr>
              <a:xfrm>
                <a:off x="539552" y="1268760"/>
                <a:ext cx="1296144" cy="4752528"/>
              </a:xfrm>
              <a:prstGeom prst="rect">
                <a:avLst/>
              </a:prstGeom>
              <a:solidFill>
                <a:srgbClr val="92D050">
                  <a:alpha val="70000"/>
                </a:srgbClr>
              </a:solidFill>
              <a:ln>
                <a:solidFill>
                  <a:schemeClr val="accent3">
                    <a:lumMod val="60000"/>
                    <a:lumOff val="40000"/>
                  </a:schemeClr>
                </a:solidFill>
                <a:prstDash val="solid"/>
              </a:ln>
              <a:effectLst/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/>
                  <a:lightRig rig="soft" dir="tl">
                    <a:rot lat="0" lon="0" rev="0"/>
                  </a:lightRig>
                </a:scene3d>
                <a:sp3d contourW="25400" prstMaterial="matte">
                  <a:bevelT w="25400" h="55880" prst="artDeco"/>
                  <a:contourClr>
                    <a:schemeClr val="accent2">
                      <a:tint val="20000"/>
                    </a:schemeClr>
                  </a:contourClr>
                </a:sp3d>
              </a:bodyPr>
              <a:lstStyle/>
              <a:p>
                <a:pPr algn="ctr"/>
                <a:endParaRPr lang="ko-KR" altLang="en-US" b="1" spc="50" dirty="0" smtClean="0">
                  <a:ln w="11430">
                    <a:solidFill>
                      <a:srgbClr val="00B050"/>
                    </a:solidFill>
                  </a:ln>
                  <a:solidFill>
                    <a:srgbClr val="00B050"/>
                  </a:solidFill>
                  <a:effectLst>
                    <a:glow rad="228600">
                      <a:schemeClr val="accent6">
                        <a:satMod val="175000"/>
                        <a:alpha val="40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sp>
            <p:nvSpPr>
              <p:cNvPr id="5" name="직사각형 4"/>
              <p:cNvSpPr/>
              <p:nvPr/>
            </p:nvSpPr>
            <p:spPr>
              <a:xfrm>
                <a:off x="1835696" y="620688"/>
                <a:ext cx="6984776" cy="648072"/>
              </a:xfrm>
              <a:prstGeom prst="rect">
                <a:avLst/>
              </a:prstGeom>
              <a:solidFill>
                <a:srgbClr val="92D050">
                  <a:alpha val="70000"/>
                </a:srgbClr>
              </a:solidFill>
              <a:ln>
                <a:solidFill>
                  <a:schemeClr val="accent3">
                    <a:lumMod val="60000"/>
                    <a:lumOff val="40000"/>
                  </a:schemeClr>
                </a:solidFill>
                <a:prstDash val="solid"/>
              </a:ln>
              <a:effectLst/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/>
                  <a:lightRig rig="soft" dir="tl">
                    <a:rot lat="0" lon="0" rev="0"/>
                  </a:lightRig>
                </a:scene3d>
                <a:sp3d contourW="25400" prstMaterial="matte">
                  <a:bevelT w="25400" h="55880" prst="artDeco"/>
                  <a:contourClr>
                    <a:schemeClr val="accent2">
                      <a:tint val="20000"/>
                    </a:schemeClr>
                  </a:contourClr>
                </a:sp3d>
              </a:bodyPr>
              <a:lstStyle/>
              <a:p>
                <a:pPr algn="ctr"/>
                <a:endParaRPr lang="ko-KR" altLang="en-US" b="1" spc="50" dirty="0" smtClean="0">
                  <a:ln w="11430">
                    <a:solidFill>
                      <a:srgbClr val="00B050"/>
                    </a:solidFill>
                  </a:ln>
                  <a:solidFill>
                    <a:srgbClr val="00B050"/>
                  </a:solidFill>
                  <a:effectLst>
                    <a:glow rad="228600">
                      <a:schemeClr val="accent6">
                        <a:satMod val="175000"/>
                        <a:alpha val="40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sp>
            <p:nvSpPr>
              <p:cNvPr id="38" name="직사각형 37"/>
              <p:cNvSpPr/>
              <p:nvPr/>
            </p:nvSpPr>
            <p:spPr>
              <a:xfrm>
                <a:off x="1187624" y="620688"/>
                <a:ext cx="648072" cy="648072"/>
              </a:xfrm>
              <a:prstGeom prst="rect">
                <a:avLst/>
              </a:prstGeom>
              <a:solidFill>
                <a:srgbClr val="92D050">
                  <a:alpha val="70000"/>
                </a:srgbClr>
              </a:solidFill>
              <a:ln>
                <a:solidFill>
                  <a:schemeClr val="accent3">
                    <a:lumMod val="60000"/>
                    <a:lumOff val="40000"/>
                  </a:schemeClr>
                </a:solidFill>
                <a:prstDash val="solid"/>
              </a:ln>
              <a:effectLst/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/>
                  <a:lightRig rig="soft" dir="tl">
                    <a:rot lat="0" lon="0" rev="0"/>
                  </a:lightRig>
                </a:scene3d>
                <a:sp3d contourW="25400" prstMaterial="matte">
                  <a:bevelT w="25400" h="55880" prst="artDeco"/>
                  <a:contourClr>
                    <a:schemeClr val="accent2">
                      <a:tint val="20000"/>
                    </a:schemeClr>
                  </a:contourClr>
                </a:sp3d>
              </a:bodyPr>
              <a:lstStyle/>
              <a:p>
                <a:pPr algn="ctr"/>
                <a:endParaRPr lang="ko-KR" altLang="en-US" b="1" spc="50" dirty="0" smtClean="0">
                  <a:ln w="11430">
                    <a:solidFill>
                      <a:srgbClr val="00B050"/>
                    </a:solidFill>
                  </a:ln>
                  <a:solidFill>
                    <a:srgbClr val="00B050"/>
                  </a:solidFill>
                  <a:effectLst>
                    <a:glow rad="228600">
                      <a:schemeClr val="accent6">
                        <a:satMod val="175000"/>
                        <a:alpha val="40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</p:grpSp>
        <p:sp>
          <p:nvSpPr>
            <p:cNvPr id="48" name="직사각형 47"/>
            <p:cNvSpPr/>
            <p:nvPr/>
          </p:nvSpPr>
          <p:spPr>
            <a:xfrm>
              <a:off x="539552" y="620688"/>
              <a:ext cx="648072" cy="648072"/>
            </a:xfrm>
            <a:prstGeom prst="rect">
              <a:avLst/>
            </a:prstGeom>
            <a:solidFill>
              <a:srgbClr val="92D050">
                <a:alpha val="70000"/>
              </a:srgbClr>
            </a:solidFill>
            <a:ln>
              <a:solidFill>
                <a:schemeClr val="accent3">
                  <a:lumMod val="60000"/>
                  <a:lumOff val="40000"/>
                </a:schemeClr>
              </a:solidFill>
              <a:prstDash val="solid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endParaRPr lang="ko-KR" altLang="en-US" b="1" spc="50" dirty="0" smtClean="0">
                <a:ln w="11430">
                  <a:solidFill>
                    <a:srgbClr val="00B050"/>
                  </a:solidFill>
                </a:ln>
                <a:solidFill>
                  <a:srgbClr val="00B05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grpSp>
        <p:nvGrpSpPr>
          <p:cNvPr id="8" name="그룹 44"/>
          <p:cNvGrpSpPr/>
          <p:nvPr/>
        </p:nvGrpSpPr>
        <p:grpSpPr>
          <a:xfrm>
            <a:off x="539552" y="620688"/>
            <a:ext cx="648072" cy="648072"/>
            <a:chOff x="-1116632" y="1412776"/>
            <a:chExt cx="648072" cy="648072"/>
          </a:xfrm>
        </p:grpSpPr>
        <p:sp>
          <p:nvSpPr>
            <p:cNvPr id="13" name="직사각형 12"/>
            <p:cNvSpPr/>
            <p:nvPr/>
          </p:nvSpPr>
          <p:spPr>
            <a:xfrm>
              <a:off x="-1116632" y="1412776"/>
              <a:ext cx="648072" cy="648072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accent3">
                  <a:lumMod val="60000"/>
                  <a:lumOff val="40000"/>
                </a:schemeClr>
              </a:solidFill>
              <a:prstDash val="soli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endParaRPr lang="ko-KR" altLang="en-US" b="1" spc="50" dirty="0" smtClean="0">
                <a:ln w="11430">
                  <a:solidFill>
                    <a:srgbClr val="00B050"/>
                  </a:solidFill>
                </a:ln>
                <a:solidFill>
                  <a:srgbClr val="00B05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pic>
          <p:nvPicPr>
            <p:cNvPr id="14" name="그림 13" descr="11225.png"/>
            <p:cNvPicPr preferRelativeResize="0">
              <a:picLocks/>
            </p:cNvPicPr>
            <p:nvPr/>
          </p:nvPicPr>
          <p:blipFill>
            <a:blip r:embed="rId3" cstate="print"/>
            <a:srcRect l="28172" t="27420" r="19241" b="10886"/>
            <a:stretch>
              <a:fillRect/>
            </a:stretch>
          </p:blipFill>
          <p:spPr>
            <a:xfrm>
              <a:off x="-1116632" y="1412776"/>
              <a:ext cx="648072" cy="648000"/>
            </a:xfrm>
            <a:prstGeom prst="rect">
              <a:avLst/>
            </a:prstGeom>
            <a:effectLst/>
          </p:spPr>
        </p:pic>
      </p:grpSp>
      <p:sp>
        <p:nvSpPr>
          <p:cNvPr id="19" name="모서리가 둥근 직사각형 18"/>
          <p:cNvSpPr/>
          <p:nvPr/>
        </p:nvSpPr>
        <p:spPr>
          <a:xfrm>
            <a:off x="611560" y="1412776"/>
            <a:ext cx="1152128" cy="396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메시지 박스</a:t>
            </a:r>
          </a:p>
        </p:txBody>
      </p:sp>
      <p:grpSp>
        <p:nvGrpSpPr>
          <p:cNvPr id="9" name="그룹 43"/>
          <p:cNvGrpSpPr/>
          <p:nvPr/>
        </p:nvGrpSpPr>
        <p:grpSpPr>
          <a:xfrm>
            <a:off x="1259632" y="692696"/>
            <a:ext cx="504000" cy="504000"/>
            <a:chOff x="-972616" y="692696"/>
            <a:chExt cx="648000" cy="648000"/>
          </a:xfrm>
        </p:grpSpPr>
        <p:sp>
          <p:nvSpPr>
            <p:cNvPr id="42" name="직사각형 41"/>
            <p:cNvSpPr/>
            <p:nvPr/>
          </p:nvSpPr>
          <p:spPr>
            <a:xfrm>
              <a:off x="-972616" y="692696"/>
              <a:ext cx="648000" cy="648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prstDash val="soli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prst="slop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endParaRPr lang="ko-KR" altLang="en-US" b="1" spc="50" dirty="0" smtClean="0">
                <a:ln w="11430">
                  <a:solidFill>
                    <a:srgbClr val="00B050"/>
                  </a:solidFill>
                </a:ln>
                <a:solidFill>
                  <a:srgbClr val="00B05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pic>
          <p:nvPicPr>
            <p:cNvPr id="1029" name="Picture 5" descr="C:\Users\ediso\AppData\Local\Microsoft\Windows\INetCache\IE\8SOMCZ2D\save-icon-1257065_960_720[1].png"/>
            <p:cNvPicPr preferRelativeResize="0">
              <a:picLocks noChangeArrowheads="1"/>
            </p:cNvPicPr>
            <p:nvPr/>
          </p:nvPicPr>
          <p:blipFill>
            <a:blip r:embed="rId4" cstate="print">
              <a:clrChange>
                <a:clrFrom>
                  <a:srgbClr val="3771C8"/>
                </a:clrFrom>
                <a:clrTo>
                  <a:srgbClr val="3771C8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-900608" y="764704"/>
              <a:ext cx="504000" cy="504000"/>
            </a:xfrm>
            <a:prstGeom prst="rect">
              <a:avLst/>
            </a:prstGeom>
            <a:noFill/>
          </p:spPr>
        </p:pic>
      </p:grpSp>
      <p:sp>
        <p:nvSpPr>
          <p:cNvPr id="50" name="모서리가 둥근 직사각형 49"/>
          <p:cNvSpPr/>
          <p:nvPr/>
        </p:nvSpPr>
        <p:spPr>
          <a:xfrm>
            <a:off x="611560" y="1916832"/>
            <a:ext cx="1152128" cy="396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현재상황</a:t>
            </a:r>
          </a:p>
        </p:txBody>
      </p:sp>
      <p:sp>
        <p:nvSpPr>
          <p:cNvPr id="51" name="모서리가 둥근 직사각형 50"/>
          <p:cNvSpPr/>
          <p:nvPr/>
        </p:nvSpPr>
        <p:spPr>
          <a:xfrm>
            <a:off x="611560" y="2420888"/>
            <a:ext cx="1152128" cy="396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인수 </a:t>
            </a:r>
            <a:r>
              <a:rPr lang="en-US" altLang="ko-KR" sz="1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/ </a:t>
            </a:r>
            <a:r>
              <a:rPr lang="ko-KR" altLang="en-US" sz="1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매각</a:t>
            </a:r>
          </a:p>
        </p:txBody>
      </p:sp>
      <p:sp>
        <p:nvSpPr>
          <p:cNvPr id="52" name="모서리가 둥근 직사각형 51"/>
          <p:cNvSpPr/>
          <p:nvPr/>
        </p:nvSpPr>
        <p:spPr>
          <a:xfrm>
            <a:off x="611560" y="2924944"/>
            <a:ext cx="1152128" cy="396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재정 관리</a:t>
            </a:r>
          </a:p>
        </p:txBody>
      </p:sp>
      <p:sp>
        <p:nvSpPr>
          <p:cNvPr id="53" name="모서리가 둥근 직사각형 52"/>
          <p:cNvSpPr/>
          <p:nvPr/>
        </p:nvSpPr>
        <p:spPr>
          <a:xfrm>
            <a:off x="611560" y="3429000"/>
            <a:ext cx="1152128" cy="396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팀 선수단 </a:t>
            </a:r>
          </a:p>
        </p:txBody>
      </p:sp>
      <p:sp>
        <p:nvSpPr>
          <p:cNvPr id="54" name="모서리가 둥근 직사각형 53"/>
          <p:cNvSpPr/>
          <p:nvPr/>
        </p:nvSpPr>
        <p:spPr>
          <a:xfrm>
            <a:off x="611560" y="3933056"/>
            <a:ext cx="1152128" cy="396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팀 </a:t>
            </a:r>
            <a:r>
              <a:rPr lang="ko-KR" altLang="en-US" sz="1200" b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코치단</a:t>
            </a:r>
            <a:endParaRPr lang="ko-KR" altLang="en-US" sz="1200" b="1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lumMod val="50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55" name="모서리가 둥근 직사각형 54"/>
          <p:cNvSpPr/>
          <p:nvPr/>
        </p:nvSpPr>
        <p:spPr>
          <a:xfrm>
            <a:off x="611560" y="4437112"/>
            <a:ext cx="1152128" cy="396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팀 직원</a:t>
            </a:r>
          </a:p>
        </p:txBody>
      </p:sp>
      <p:sp>
        <p:nvSpPr>
          <p:cNvPr id="56" name="모서리가 둥근 직사각형 55"/>
          <p:cNvSpPr/>
          <p:nvPr/>
        </p:nvSpPr>
        <p:spPr>
          <a:xfrm>
            <a:off x="611560" y="4941168"/>
            <a:ext cx="1152128" cy="396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스폰서</a:t>
            </a:r>
          </a:p>
        </p:txBody>
      </p:sp>
      <p:sp>
        <p:nvSpPr>
          <p:cNvPr id="57" name="모서리가 둥근 직사각형 56"/>
          <p:cNvSpPr/>
          <p:nvPr/>
        </p:nvSpPr>
        <p:spPr>
          <a:xfrm>
            <a:off x="611560" y="5445224"/>
            <a:ext cx="1152128" cy="396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행동하기</a:t>
            </a:r>
          </a:p>
        </p:txBody>
      </p:sp>
      <p:grpSp>
        <p:nvGrpSpPr>
          <p:cNvPr id="10" name="그룹 28"/>
          <p:cNvGrpSpPr/>
          <p:nvPr/>
        </p:nvGrpSpPr>
        <p:grpSpPr>
          <a:xfrm>
            <a:off x="8172400" y="620688"/>
            <a:ext cx="648072" cy="648072"/>
            <a:chOff x="-972616" y="1916832"/>
            <a:chExt cx="504000" cy="504000"/>
          </a:xfrm>
        </p:grpSpPr>
        <p:sp>
          <p:nvSpPr>
            <p:cNvPr id="27" name="직사각형 26"/>
            <p:cNvSpPr/>
            <p:nvPr/>
          </p:nvSpPr>
          <p:spPr>
            <a:xfrm>
              <a:off x="-972616" y="1916832"/>
              <a:ext cx="504000" cy="504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prstDash val="soli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prst="slop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endParaRPr lang="ko-KR" altLang="en-US" b="1" spc="50" dirty="0" smtClean="0">
                <a:ln w="11430">
                  <a:solidFill>
                    <a:srgbClr val="00B050"/>
                  </a:solidFill>
                </a:ln>
                <a:solidFill>
                  <a:srgbClr val="00B05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pic>
          <p:nvPicPr>
            <p:cNvPr id="1026" name="Picture 2" descr="C:\Users\ediso\AppData\Local\Microsoft\Windows\INetCache\IE\Y7GHTHUT\arrow-1314470_640[1]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-900568" y="1988880"/>
              <a:ext cx="360000" cy="360000"/>
            </a:xfrm>
            <a:prstGeom prst="rect">
              <a:avLst/>
            </a:prstGeom>
            <a:noFill/>
          </p:spPr>
        </p:pic>
      </p:grpSp>
      <p:sp>
        <p:nvSpPr>
          <p:cNvPr id="34" name="직사각형 33"/>
          <p:cNvSpPr/>
          <p:nvPr/>
        </p:nvSpPr>
        <p:spPr>
          <a:xfrm>
            <a:off x="1907704" y="692696"/>
            <a:ext cx="6120680" cy="5040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ko-KR" altLang="en-US" b="1" dirty="0" smtClean="0">
                <a:ln w="11430"/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 팀 </a:t>
            </a:r>
            <a:r>
              <a:rPr lang="ko-KR" altLang="en-US" b="1" dirty="0" err="1" smtClean="0">
                <a:ln w="11430"/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코치단</a:t>
            </a:r>
            <a:r>
              <a:rPr lang="ko-KR" altLang="en-US" b="1" dirty="0" smtClean="0">
                <a:ln w="11430"/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</a:t>
            </a:r>
            <a:r>
              <a:rPr lang="en-US" altLang="ko-KR" b="1" dirty="0" smtClean="0">
                <a:ln w="11430"/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/ </a:t>
            </a:r>
            <a:r>
              <a:rPr lang="ko-KR" altLang="en-US" b="1" dirty="0" smtClean="0">
                <a:ln w="11430"/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직원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1979712" y="116632"/>
            <a:ext cx="2304256" cy="21602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ko-KR" altLang="en-US" sz="1000" b="1" smtClean="0">
                <a:ln w="11430"/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이름</a:t>
            </a:r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4355976" y="116632"/>
            <a:ext cx="1944216" cy="21602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ko-KR" altLang="en-US" sz="1000" b="1" dirty="0" smtClean="0">
                <a:ln w="11430"/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포지션</a:t>
            </a:r>
          </a:p>
        </p:txBody>
      </p:sp>
      <p:sp>
        <p:nvSpPr>
          <p:cNvPr id="64" name="직사각형 63"/>
          <p:cNvSpPr/>
          <p:nvPr/>
        </p:nvSpPr>
        <p:spPr>
          <a:xfrm>
            <a:off x="6372200" y="116632"/>
            <a:ext cx="504016" cy="21602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ko-KR" altLang="en-US" sz="1000" b="1" dirty="0" smtClean="0">
                <a:ln w="11430"/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나이</a:t>
            </a:r>
          </a:p>
        </p:txBody>
      </p:sp>
      <p:sp>
        <p:nvSpPr>
          <p:cNvPr id="66" name="직사각형 65"/>
          <p:cNvSpPr/>
          <p:nvPr/>
        </p:nvSpPr>
        <p:spPr>
          <a:xfrm>
            <a:off x="6948264" y="116632"/>
            <a:ext cx="504056" cy="21602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ko-KR" altLang="en-US" sz="1000" b="1" dirty="0" err="1" smtClean="0">
                <a:ln w="11430"/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능력치</a:t>
            </a:r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7524328" y="116632"/>
            <a:ext cx="1224136" cy="21602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ko-KR" altLang="en-US" sz="1000" b="1" dirty="0" smtClean="0">
                <a:ln w="11430"/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주급</a:t>
            </a:r>
          </a:p>
        </p:txBody>
      </p:sp>
      <p:sp>
        <p:nvSpPr>
          <p:cNvPr id="70" name="직사각형 69"/>
          <p:cNvSpPr/>
          <p:nvPr/>
        </p:nvSpPr>
        <p:spPr>
          <a:xfrm>
            <a:off x="1979712" y="1700808"/>
            <a:ext cx="2304256" cy="216024"/>
          </a:xfrm>
          <a:prstGeom prst="rect">
            <a:avLst/>
          </a:prstGeom>
          <a:solidFill>
            <a:srgbClr val="92D050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4355976" y="1700808"/>
            <a:ext cx="1944216" cy="216024"/>
          </a:xfrm>
          <a:prstGeom prst="rect">
            <a:avLst/>
          </a:prstGeom>
          <a:solidFill>
            <a:srgbClr val="92D050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6372200" y="1700808"/>
            <a:ext cx="504056" cy="216024"/>
          </a:xfrm>
          <a:prstGeom prst="rect">
            <a:avLst/>
          </a:prstGeom>
          <a:solidFill>
            <a:srgbClr val="92D050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6948264" y="1700808"/>
            <a:ext cx="504056" cy="216024"/>
          </a:xfrm>
          <a:prstGeom prst="rect">
            <a:avLst/>
          </a:prstGeom>
          <a:solidFill>
            <a:srgbClr val="92D050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7524328" y="1700808"/>
            <a:ext cx="1224136" cy="216024"/>
          </a:xfrm>
          <a:prstGeom prst="rect">
            <a:avLst/>
          </a:prstGeom>
          <a:solidFill>
            <a:srgbClr val="92D050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grpSp>
        <p:nvGrpSpPr>
          <p:cNvPr id="11" name="그룹 200"/>
          <p:cNvGrpSpPr/>
          <p:nvPr/>
        </p:nvGrpSpPr>
        <p:grpSpPr>
          <a:xfrm>
            <a:off x="7524328" y="692696"/>
            <a:ext cx="432000" cy="432000"/>
            <a:chOff x="7524328" y="764704"/>
            <a:chExt cx="432000" cy="432000"/>
          </a:xfrm>
        </p:grpSpPr>
        <p:sp>
          <p:nvSpPr>
            <p:cNvPr id="198" name="직사각형 197"/>
            <p:cNvSpPr/>
            <p:nvPr/>
          </p:nvSpPr>
          <p:spPr>
            <a:xfrm>
              <a:off x="7524328" y="764704"/>
              <a:ext cx="432000" cy="432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prstDash val="soli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prst="slop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endParaRPr lang="ko-KR" altLang="en-US" b="1" spc="50" dirty="0" smtClean="0">
                <a:ln w="11430">
                  <a:solidFill>
                    <a:srgbClr val="00B050"/>
                  </a:solidFill>
                </a:ln>
                <a:solidFill>
                  <a:srgbClr val="00B05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00" name="갈매기형 수장 199"/>
            <p:cNvSpPr/>
            <p:nvPr/>
          </p:nvSpPr>
          <p:spPr>
            <a:xfrm>
              <a:off x="7596336" y="836712"/>
              <a:ext cx="288032" cy="288032"/>
            </a:xfrm>
            <a:prstGeom prst="chevron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  <a:prstDash val="solid"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pPr algn="ctr"/>
              <a:endParaRPr lang="ko-KR" altLang="en-US" sz="1000" b="1" dirty="0" smtClean="0">
                <a:ln w="11430"/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endParaRPr>
            </a:p>
          </p:txBody>
        </p:sp>
      </p:grpSp>
      <p:grpSp>
        <p:nvGrpSpPr>
          <p:cNvPr id="12" name="그룹 201"/>
          <p:cNvGrpSpPr/>
          <p:nvPr/>
        </p:nvGrpSpPr>
        <p:grpSpPr>
          <a:xfrm flipH="1">
            <a:off x="6948264" y="692696"/>
            <a:ext cx="432000" cy="432000"/>
            <a:chOff x="7524328" y="764704"/>
            <a:chExt cx="432000" cy="432000"/>
          </a:xfrm>
        </p:grpSpPr>
        <p:sp>
          <p:nvSpPr>
            <p:cNvPr id="203" name="직사각형 202"/>
            <p:cNvSpPr/>
            <p:nvPr/>
          </p:nvSpPr>
          <p:spPr>
            <a:xfrm>
              <a:off x="7524328" y="764704"/>
              <a:ext cx="432000" cy="432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prstDash val="soli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prst="slop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endParaRPr lang="ko-KR" altLang="en-US" b="1" spc="50" dirty="0" smtClean="0">
                <a:ln w="11430">
                  <a:solidFill>
                    <a:srgbClr val="00B050"/>
                  </a:solidFill>
                </a:ln>
                <a:solidFill>
                  <a:srgbClr val="00B05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04" name="갈매기형 수장 203"/>
            <p:cNvSpPr/>
            <p:nvPr/>
          </p:nvSpPr>
          <p:spPr>
            <a:xfrm>
              <a:off x="7596336" y="836712"/>
              <a:ext cx="288032" cy="288032"/>
            </a:xfrm>
            <a:prstGeom prst="chevron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  <a:prstDash val="solid"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pPr algn="ctr"/>
              <a:endParaRPr lang="ko-KR" altLang="en-US" sz="1000" b="1" dirty="0" smtClean="0">
                <a:ln w="11430"/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endParaRPr>
            </a:p>
          </p:txBody>
        </p:sp>
      </p:grpSp>
      <p:sp>
        <p:nvSpPr>
          <p:cNvPr id="197" name="직사각형 196"/>
          <p:cNvSpPr/>
          <p:nvPr/>
        </p:nvSpPr>
        <p:spPr>
          <a:xfrm>
            <a:off x="1979712" y="1412776"/>
            <a:ext cx="2304256" cy="21602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99" name="직사각형 198"/>
          <p:cNvSpPr/>
          <p:nvPr/>
        </p:nvSpPr>
        <p:spPr>
          <a:xfrm>
            <a:off x="4355976" y="1412776"/>
            <a:ext cx="1944216" cy="21602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01" name="직사각형 200"/>
          <p:cNvSpPr/>
          <p:nvPr/>
        </p:nvSpPr>
        <p:spPr>
          <a:xfrm>
            <a:off x="6372200" y="1412776"/>
            <a:ext cx="504016" cy="21602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02" name="직사각형 201"/>
          <p:cNvSpPr/>
          <p:nvPr/>
        </p:nvSpPr>
        <p:spPr>
          <a:xfrm>
            <a:off x="6948264" y="1412776"/>
            <a:ext cx="504056" cy="21602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05" name="직사각형 204"/>
          <p:cNvSpPr/>
          <p:nvPr/>
        </p:nvSpPr>
        <p:spPr>
          <a:xfrm>
            <a:off x="7524328" y="1412776"/>
            <a:ext cx="1224136" cy="21602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06" name="직사각형 205"/>
          <p:cNvSpPr/>
          <p:nvPr/>
        </p:nvSpPr>
        <p:spPr>
          <a:xfrm>
            <a:off x="1979712" y="1988840"/>
            <a:ext cx="2304256" cy="216024"/>
          </a:xfrm>
          <a:prstGeom prst="rect">
            <a:avLst/>
          </a:prstGeom>
          <a:solidFill>
            <a:srgbClr val="92D050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07" name="직사각형 206"/>
          <p:cNvSpPr/>
          <p:nvPr/>
        </p:nvSpPr>
        <p:spPr>
          <a:xfrm>
            <a:off x="4355976" y="1988840"/>
            <a:ext cx="1944216" cy="216024"/>
          </a:xfrm>
          <a:prstGeom prst="rect">
            <a:avLst/>
          </a:prstGeom>
          <a:solidFill>
            <a:srgbClr val="92D050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08" name="직사각형 207"/>
          <p:cNvSpPr/>
          <p:nvPr/>
        </p:nvSpPr>
        <p:spPr>
          <a:xfrm>
            <a:off x="6372200" y="1988840"/>
            <a:ext cx="504056" cy="216024"/>
          </a:xfrm>
          <a:prstGeom prst="rect">
            <a:avLst/>
          </a:prstGeom>
          <a:solidFill>
            <a:srgbClr val="92D050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09" name="직사각형 208"/>
          <p:cNvSpPr/>
          <p:nvPr/>
        </p:nvSpPr>
        <p:spPr>
          <a:xfrm>
            <a:off x="6948264" y="1988840"/>
            <a:ext cx="504056" cy="216024"/>
          </a:xfrm>
          <a:prstGeom prst="rect">
            <a:avLst/>
          </a:prstGeom>
          <a:solidFill>
            <a:srgbClr val="92D050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10" name="직사각형 209"/>
          <p:cNvSpPr/>
          <p:nvPr/>
        </p:nvSpPr>
        <p:spPr>
          <a:xfrm>
            <a:off x="7524328" y="1988840"/>
            <a:ext cx="1224136" cy="216024"/>
          </a:xfrm>
          <a:prstGeom prst="rect">
            <a:avLst/>
          </a:prstGeom>
          <a:solidFill>
            <a:srgbClr val="92D050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11" name="직사각형 210"/>
          <p:cNvSpPr/>
          <p:nvPr/>
        </p:nvSpPr>
        <p:spPr>
          <a:xfrm>
            <a:off x="1979712" y="2276872"/>
            <a:ext cx="2304256" cy="216024"/>
          </a:xfrm>
          <a:prstGeom prst="rect">
            <a:avLst/>
          </a:prstGeom>
          <a:solidFill>
            <a:srgbClr val="92D050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12" name="직사각형 211"/>
          <p:cNvSpPr/>
          <p:nvPr/>
        </p:nvSpPr>
        <p:spPr>
          <a:xfrm>
            <a:off x="4355976" y="2276872"/>
            <a:ext cx="1944216" cy="216024"/>
          </a:xfrm>
          <a:prstGeom prst="rect">
            <a:avLst/>
          </a:prstGeom>
          <a:solidFill>
            <a:srgbClr val="92D050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13" name="직사각형 212"/>
          <p:cNvSpPr/>
          <p:nvPr/>
        </p:nvSpPr>
        <p:spPr>
          <a:xfrm>
            <a:off x="6372200" y="2276872"/>
            <a:ext cx="504056" cy="216024"/>
          </a:xfrm>
          <a:prstGeom prst="rect">
            <a:avLst/>
          </a:prstGeom>
          <a:solidFill>
            <a:srgbClr val="92D050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14" name="직사각형 213"/>
          <p:cNvSpPr/>
          <p:nvPr/>
        </p:nvSpPr>
        <p:spPr>
          <a:xfrm>
            <a:off x="6948264" y="2276872"/>
            <a:ext cx="504056" cy="216024"/>
          </a:xfrm>
          <a:prstGeom prst="rect">
            <a:avLst/>
          </a:prstGeom>
          <a:solidFill>
            <a:srgbClr val="92D050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15" name="직사각형 214"/>
          <p:cNvSpPr/>
          <p:nvPr/>
        </p:nvSpPr>
        <p:spPr>
          <a:xfrm>
            <a:off x="7524328" y="2276872"/>
            <a:ext cx="1224136" cy="216024"/>
          </a:xfrm>
          <a:prstGeom prst="rect">
            <a:avLst/>
          </a:prstGeom>
          <a:solidFill>
            <a:srgbClr val="92D050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16" name="직사각형 215"/>
          <p:cNvSpPr/>
          <p:nvPr/>
        </p:nvSpPr>
        <p:spPr>
          <a:xfrm>
            <a:off x="1979712" y="2564904"/>
            <a:ext cx="2304256" cy="216024"/>
          </a:xfrm>
          <a:prstGeom prst="rect">
            <a:avLst/>
          </a:prstGeom>
          <a:solidFill>
            <a:srgbClr val="92D050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17" name="직사각형 216"/>
          <p:cNvSpPr/>
          <p:nvPr/>
        </p:nvSpPr>
        <p:spPr>
          <a:xfrm>
            <a:off x="4355976" y="2564904"/>
            <a:ext cx="1944216" cy="216024"/>
          </a:xfrm>
          <a:prstGeom prst="rect">
            <a:avLst/>
          </a:prstGeom>
          <a:solidFill>
            <a:srgbClr val="92D050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18" name="직사각형 217"/>
          <p:cNvSpPr/>
          <p:nvPr/>
        </p:nvSpPr>
        <p:spPr>
          <a:xfrm>
            <a:off x="6372200" y="2564904"/>
            <a:ext cx="504056" cy="216024"/>
          </a:xfrm>
          <a:prstGeom prst="rect">
            <a:avLst/>
          </a:prstGeom>
          <a:solidFill>
            <a:srgbClr val="92D050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19" name="직사각형 218"/>
          <p:cNvSpPr/>
          <p:nvPr/>
        </p:nvSpPr>
        <p:spPr>
          <a:xfrm>
            <a:off x="6948264" y="2564904"/>
            <a:ext cx="504056" cy="216024"/>
          </a:xfrm>
          <a:prstGeom prst="rect">
            <a:avLst/>
          </a:prstGeom>
          <a:solidFill>
            <a:srgbClr val="92D050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20" name="직사각형 219"/>
          <p:cNvSpPr/>
          <p:nvPr/>
        </p:nvSpPr>
        <p:spPr>
          <a:xfrm>
            <a:off x="7524328" y="2564904"/>
            <a:ext cx="1224136" cy="216024"/>
          </a:xfrm>
          <a:prstGeom prst="rect">
            <a:avLst/>
          </a:prstGeom>
          <a:solidFill>
            <a:srgbClr val="92D050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21" name="직사각형 220"/>
          <p:cNvSpPr/>
          <p:nvPr/>
        </p:nvSpPr>
        <p:spPr>
          <a:xfrm>
            <a:off x="1979712" y="2852936"/>
            <a:ext cx="2304256" cy="216024"/>
          </a:xfrm>
          <a:prstGeom prst="rect">
            <a:avLst/>
          </a:prstGeom>
          <a:solidFill>
            <a:srgbClr val="92D050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22" name="직사각형 221"/>
          <p:cNvSpPr/>
          <p:nvPr/>
        </p:nvSpPr>
        <p:spPr>
          <a:xfrm>
            <a:off x="4355976" y="2852936"/>
            <a:ext cx="1944216" cy="216024"/>
          </a:xfrm>
          <a:prstGeom prst="rect">
            <a:avLst/>
          </a:prstGeom>
          <a:solidFill>
            <a:srgbClr val="92D050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23" name="직사각형 222"/>
          <p:cNvSpPr/>
          <p:nvPr/>
        </p:nvSpPr>
        <p:spPr>
          <a:xfrm>
            <a:off x="6372200" y="2852936"/>
            <a:ext cx="504056" cy="216024"/>
          </a:xfrm>
          <a:prstGeom prst="rect">
            <a:avLst/>
          </a:prstGeom>
          <a:solidFill>
            <a:srgbClr val="92D050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24" name="직사각형 223"/>
          <p:cNvSpPr/>
          <p:nvPr/>
        </p:nvSpPr>
        <p:spPr>
          <a:xfrm>
            <a:off x="6948264" y="2852936"/>
            <a:ext cx="504056" cy="216024"/>
          </a:xfrm>
          <a:prstGeom prst="rect">
            <a:avLst/>
          </a:prstGeom>
          <a:solidFill>
            <a:srgbClr val="92D050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25" name="직사각형 224"/>
          <p:cNvSpPr/>
          <p:nvPr/>
        </p:nvSpPr>
        <p:spPr>
          <a:xfrm>
            <a:off x="7524328" y="2852936"/>
            <a:ext cx="1224136" cy="216024"/>
          </a:xfrm>
          <a:prstGeom prst="rect">
            <a:avLst/>
          </a:prstGeom>
          <a:solidFill>
            <a:srgbClr val="92D050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26" name="직사각형 225"/>
          <p:cNvSpPr/>
          <p:nvPr/>
        </p:nvSpPr>
        <p:spPr>
          <a:xfrm>
            <a:off x="1979712" y="3140968"/>
            <a:ext cx="2304256" cy="216024"/>
          </a:xfrm>
          <a:prstGeom prst="rect">
            <a:avLst/>
          </a:prstGeom>
          <a:solidFill>
            <a:srgbClr val="92D050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27" name="직사각형 226"/>
          <p:cNvSpPr/>
          <p:nvPr/>
        </p:nvSpPr>
        <p:spPr>
          <a:xfrm>
            <a:off x="4355976" y="3140968"/>
            <a:ext cx="1944216" cy="216024"/>
          </a:xfrm>
          <a:prstGeom prst="rect">
            <a:avLst/>
          </a:prstGeom>
          <a:solidFill>
            <a:srgbClr val="92D050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28" name="직사각형 227"/>
          <p:cNvSpPr/>
          <p:nvPr/>
        </p:nvSpPr>
        <p:spPr>
          <a:xfrm>
            <a:off x="6372200" y="3140968"/>
            <a:ext cx="504056" cy="216024"/>
          </a:xfrm>
          <a:prstGeom prst="rect">
            <a:avLst/>
          </a:prstGeom>
          <a:solidFill>
            <a:srgbClr val="92D050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29" name="직사각형 228"/>
          <p:cNvSpPr/>
          <p:nvPr/>
        </p:nvSpPr>
        <p:spPr>
          <a:xfrm>
            <a:off x="6948264" y="3140968"/>
            <a:ext cx="504056" cy="216024"/>
          </a:xfrm>
          <a:prstGeom prst="rect">
            <a:avLst/>
          </a:prstGeom>
          <a:solidFill>
            <a:srgbClr val="92D050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30" name="직사각형 229"/>
          <p:cNvSpPr/>
          <p:nvPr/>
        </p:nvSpPr>
        <p:spPr>
          <a:xfrm>
            <a:off x="7524328" y="3140968"/>
            <a:ext cx="1224136" cy="216024"/>
          </a:xfrm>
          <a:prstGeom prst="rect">
            <a:avLst/>
          </a:prstGeom>
          <a:solidFill>
            <a:srgbClr val="92D050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31" name="직사각형 230"/>
          <p:cNvSpPr/>
          <p:nvPr/>
        </p:nvSpPr>
        <p:spPr>
          <a:xfrm>
            <a:off x="1979712" y="3429000"/>
            <a:ext cx="2304256" cy="216024"/>
          </a:xfrm>
          <a:prstGeom prst="rect">
            <a:avLst/>
          </a:prstGeom>
          <a:solidFill>
            <a:srgbClr val="92D050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32" name="직사각형 231"/>
          <p:cNvSpPr/>
          <p:nvPr/>
        </p:nvSpPr>
        <p:spPr>
          <a:xfrm>
            <a:off x="4355976" y="3429000"/>
            <a:ext cx="1944216" cy="216024"/>
          </a:xfrm>
          <a:prstGeom prst="rect">
            <a:avLst/>
          </a:prstGeom>
          <a:solidFill>
            <a:srgbClr val="92D050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33" name="직사각형 232"/>
          <p:cNvSpPr/>
          <p:nvPr/>
        </p:nvSpPr>
        <p:spPr>
          <a:xfrm>
            <a:off x="6372200" y="3429000"/>
            <a:ext cx="504056" cy="216024"/>
          </a:xfrm>
          <a:prstGeom prst="rect">
            <a:avLst/>
          </a:prstGeom>
          <a:solidFill>
            <a:srgbClr val="92D050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34" name="직사각형 233"/>
          <p:cNvSpPr/>
          <p:nvPr/>
        </p:nvSpPr>
        <p:spPr>
          <a:xfrm>
            <a:off x="6948264" y="3429000"/>
            <a:ext cx="504056" cy="216024"/>
          </a:xfrm>
          <a:prstGeom prst="rect">
            <a:avLst/>
          </a:prstGeom>
          <a:solidFill>
            <a:srgbClr val="92D050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35" name="직사각형 234"/>
          <p:cNvSpPr/>
          <p:nvPr/>
        </p:nvSpPr>
        <p:spPr>
          <a:xfrm>
            <a:off x="7524328" y="3429000"/>
            <a:ext cx="1224136" cy="216024"/>
          </a:xfrm>
          <a:prstGeom prst="rect">
            <a:avLst/>
          </a:prstGeom>
          <a:solidFill>
            <a:srgbClr val="92D050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36" name="직사각형 235"/>
          <p:cNvSpPr/>
          <p:nvPr/>
        </p:nvSpPr>
        <p:spPr>
          <a:xfrm>
            <a:off x="1979712" y="3717032"/>
            <a:ext cx="2304256" cy="216024"/>
          </a:xfrm>
          <a:prstGeom prst="rect">
            <a:avLst/>
          </a:prstGeom>
          <a:solidFill>
            <a:srgbClr val="92D050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37" name="직사각형 236"/>
          <p:cNvSpPr/>
          <p:nvPr/>
        </p:nvSpPr>
        <p:spPr>
          <a:xfrm>
            <a:off x="4355976" y="3717032"/>
            <a:ext cx="1944216" cy="216024"/>
          </a:xfrm>
          <a:prstGeom prst="rect">
            <a:avLst/>
          </a:prstGeom>
          <a:solidFill>
            <a:srgbClr val="92D050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38" name="직사각형 237"/>
          <p:cNvSpPr/>
          <p:nvPr/>
        </p:nvSpPr>
        <p:spPr>
          <a:xfrm>
            <a:off x="6372200" y="3717032"/>
            <a:ext cx="504056" cy="216024"/>
          </a:xfrm>
          <a:prstGeom prst="rect">
            <a:avLst/>
          </a:prstGeom>
          <a:solidFill>
            <a:srgbClr val="92D050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39" name="직사각형 238"/>
          <p:cNvSpPr/>
          <p:nvPr/>
        </p:nvSpPr>
        <p:spPr>
          <a:xfrm>
            <a:off x="6948264" y="3717032"/>
            <a:ext cx="504056" cy="216024"/>
          </a:xfrm>
          <a:prstGeom prst="rect">
            <a:avLst/>
          </a:prstGeom>
          <a:solidFill>
            <a:srgbClr val="92D050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40" name="직사각형 239"/>
          <p:cNvSpPr/>
          <p:nvPr/>
        </p:nvSpPr>
        <p:spPr>
          <a:xfrm>
            <a:off x="7524328" y="3717032"/>
            <a:ext cx="1224136" cy="216024"/>
          </a:xfrm>
          <a:prstGeom prst="rect">
            <a:avLst/>
          </a:prstGeom>
          <a:solidFill>
            <a:srgbClr val="92D050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41" name="직사각형 240"/>
          <p:cNvSpPr/>
          <p:nvPr/>
        </p:nvSpPr>
        <p:spPr>
          <a:xfrm>
            <a:off x="1979712" y="4005064"/>
            <a:ext cx="2304256" cy="216024"/>
          </a:xfrm>
          <a:prstGeom prst="rect">
            <a:avLst/>
          </a:prstGeom>
          <a:solidFill>
            <a:srgbClr val="92D050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42" name="직사각형 241"/>
          <p:cNvSpPr/>
          <p:nvPr/>
        </p:nvSpPr>
        <p:spPr>
          <a:xfrm>
            <a:off x="4355976" y="4005064"/>
            <a:ext cx="1944216" cy="216024"/>
          </a:xfrm>
          <a:prstGeom prst="rect">
            <a:avLst/>
          </a:prstGeom>
          <a:solidFill>
            <a:srgbClr val="92D050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43" name="직사각형 242"/>
          <p:cNvSpPr/>
          <p:nvPr/>
        </p:nvSpPr>
        <p:spPr>
          <a:xfrm>
            <a:off x="6372200" y="4005064"/>
            <a:ext cx="504056" cy="216024"/>
          </a:xfrm>
          <a:prstGeom prst="rect">
            <a:avLst/>
          </a:prstGeom>
          <a:solidFill>
            <a:srgbClr val="92D050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44" name="직사각형 243"/>
          <p:cNvSpPr/>
          <p:nvPr/>
        </p:nvSpPr>
        <p:spPr>
          <a:xfrm>
            <a:off x="6948264" y="4005064"/>
            <a:ext cx="504056" cy="216024"/>
          </a:xfrm>
          <a:prstGeom prst="rect">
            <a:avLst/>
          </a:prstGeom>
          <a:solidFill>
            <a:srgbClr val="92D050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45" name="직사각형 244"/>
          <p:cNvSpPr/>
          <p:nvPr/>
        </p:nvSpPr>
        <p:spPr>
          <a:xfrm>
            <a:off x="7524328" y="4005064"/>
            <a:ext cx="1224136" cy="216024"/>
          </a:xfrm>
          <a:prstGeom prst="rect">
            <a:avLst/>
          </a:prstGeom>
          <a:solidFill>
            <a:srgbClr val="92D050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46" name="직사각형 245"/>
          <p:cNvSpPr/>
          <p:nvPr/>
        </p:nvSpPr>
        <p:spPr>
          <a:xfrm>
            <a:off x="1979712" y="4293096"/>
            <a:ext cx="2304256" cy="216024"/>
          </a:xfrm>
          <a:prstGeom prst="rect">
            <a:avLst/>
          </a:prstGeom>
          <a:solidFill>
            <a:srgbClr val="92D050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47" name="직사각형 246"/>
          <p:cNvSpPr/>
          <p:nvPr/>
        </p:nvSpPr>
        <p:spPr>
          <a:xfrm>
            <a:off x="4355976" y="4293096"/>
            <a:ext cx="1944216" cy="216024"/>
          </a:xfrm>
          <a:prstGeom prst="rect">
            <a:avLst/>
          </a:prstGeom>
          <a:solidFill>
            <a:srgbClr val="92D050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48" name="직사각형 247"/>
          <p:cNvSpPr/>
          <p:nvPr/>
        </p:nvSpPr>
        <p:spPr>
          <a:xfrm>
            <a:off x="6372200" y="4293096"/>
            <a:ext cx="504056" cy="216024"/>
          </a:xfrm>
          <a:prstGeom prst="rect">
            <a:avLst/>
          </a:prstGeom>
          <a:solidFill>
            <a:srgbClr val="92D050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49" name="직사각형 248"/>
          <p:cNvSpPr/>
          <p:nvPr/>
        </p:nvSpPr>
        <p:spPr>
          <a:xfrm>
            <a:off x="6948264" y="4293096"/>
            <a:ext cx="504056" cy="216024"/>
          </a:xfrm>
          <a:prstGeom prst="rect">
            <a:avLst/>
          </a:prstGeom>
          <a:solidFill>
            <a:srgbClr val="92D050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50" name="직사각형 249"/>
          <p:cNvSpPr/>
          <p:nvPr/>
        </p:nvSpPr>
        <p:spPr>
          <a:xfrm>
            <a:off x="7524328" y="4293096"/>
            <a:ext cx="1224136" cy="216024"/>
          </a:xfrm>
          <a:prstGeom prst="rect">
            <a:avLst/>
          </a:prstGeom>
          <a:solidFill>
            <a:srgbClr val="92D050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51" name="직사각형 250"/>
          <p:cNvSpPr/>
          <p:nvPr/>
        </p:nvSpPr>
        <p:spPr>
          <a:xfrm>
            <a:off x="1979712" y="4581128"/>
            <a:ext cx="2304256" cy="216024"/>
          </a:xfrm>
          <a:prstGeom prst="rect">
            <a:avLst/>
          </a:prstGeom>
          <a:solidFill>
            <a:srgbClr val="92D050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52" name="직사각형 251"/>
          <p:cNvSpPr/>
          <p:nvPr/>
        </p:nvSpPr>
        <p:spPr>
          <a:xfrm>
            <a:off x="4355976" y="4581128"/>
            <a:ext cx="1944216" cy="216024"/>
          </a:xfrm>
          <a:prstGeom prst="rect">
            <a:avLst/>
          </a:prstGeom>
          <a:solidFill>
            <a:srgbClr val="92D050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53" name="직사각형 252"/>
          <p:cNvSpPr/>
          <p:nvPr/>
        </p:nvSpPr>
        <p:spPr>
          <a:xfrm>
            <a:off x="6372200" y="4581128"/>
            <a:ext cx="504056" cy="216024"/>
          </a:xfrm>
          <a:prstGeom prst="rect">
            <a:avLst/>
          </a:prstGeom>
          <a:solidFill>
            <a:srgbClr val="92D050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54" name="직사각형 253"/>
          <p:cNvSpPr/>
          <p:nvPr/>
        </p:nvSpPr>
        <p:spPr>
          <a:xfrm>
            <a:off x="6948264" y="4581128"/>
            <a:ext cx="504056" cy="216024"/>
          </a:xfrm>
          <a:prstGeom prst="rect">
            <a:avLst/>
          </a:prstGeom>
          <a:solidFill>
            <a:srgbClr val="92D050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55" name="직사각형 254"/>
          <p:cNvSpPr/>
          <p:nvPr/>
        </p:nvSpPr>
        <p:spPr>
          <a:xfrm>
            <a:off x="7524328" y="4581128"/>
            <a:ext cx="1224136" cy="216024"/>
          </a:xfrm>
          <a:prstGeom prst="rect">
            <a:avLst/>
          </a:prstGeom>
          <a:solidFill>
            <a:srgbClr val="92D050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56" name="직사각형 255"/>
          <p:cNvSpPr/>
          <p:nvPr/>
        </p:nvSpPr>
        <p:spPr>
          <a:xfrm>
            <a:off x="1979712" y="4869160"/>
            <a:ext cx="2304256" cy="216024"/>
          </a:xfrm>
          <a:prstGeom prst="rect">
            <a:avLst/>
          </a:prstGeom>
          <a:solidFill>
            <a:srgbClr val="92D050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57" name="직사각형 256"/>
          <p:cNvSpPr/>
          <p:nvPr/>
        </p:nvSpPr>
        <p:spPr>
          <a:xfrm>
            <a:off x="4355976" y="4869160"/>
            <a:ext cx="1944216" cy="216024"/>
          </a:xfrm>
          <a:prstGeom prst="rect">
            <a:avLst/>
          </a:prstGeom>
          <a:solidFill>
            <a:srgbClr val="92D050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58" name="직사각형 257"/>
          <p:cNvSpPr/>
          <p:nvPr/>
        </p:nvSpPr>
        <p:spPr>
          <a:xfrm>
            <a:off x="6372200" y="4869160"/>
            <a:ext cx="504056" cy="216024"/>
          </a:xfrm>
          <a:prstGeom prst="rect">
            <a:avLst/>
          </a:prstGeom>
          <a:solidFill>
            <a:srgbClr val="92D050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59" name="직사각형 258"/>
          <p:cNvSpPr/>
          <p:nvPr/>
        </p:nvSpPr>
        <p:spPr>
          <a:xfrm>
            <a:off x="6948264" y="4869160"/>
            <a:ext cx="504056" cy="216024"/>
          </a:xfrm>
          <a:prstGeom prst="rect">
            <a:avLst/>
          </a:prstGeom>
          <a:solidFill>
            <a:srgbClr val="92D050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60" name="직사각형 259"/>
          <p:cNvSpPr/>
          <p:nvPr/>
        </p:nvSpPr>
        <p:spPr>
          <a:xfrm>
            <a:off x="7524328" y="4869160"/>
            <a:ext cx="1224136" cy="216024"/>
          </a:xfrm>
          <a:prstGeom prst="rect">
            <a:avLst/>
          </a:prstGeom>
          <a:solidFill>
            <a:srgbClr val="92D050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61" name="직사각형 260"/>
          <p:cNvSpPr/>
          <p:nvPr/>
        </p:nvSpPr>
        <p:spPr>
          <a:xfrm>
            <a:off x="1979712" y="5157192"/>
            <a:ext cx="2304256" cy="216024"/>
          </a:xfrm>
          <a:prstGeom prst="rect">
            <a:avLst/>
          </a:prstGeom>
          <a:solidFill>
            <a:srgbClr val="92D050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62" name="직사각형 261"/>
          <p:cNvSpPr/>
          <p:nvPr/>
        </p:nvSpPr>
        <p:spPr>
          <a:xfrm>
            <a:off x="4355976" y="5157192"/>
            <a:ext cx="1944216" cy="216024"/>
          </a:xfrm>
          <a:prstGeom prst="rect">
            <a:avLst/>
          </a:prstGeom>
          <a:solidFill>
            <a:srgbClr val="92D050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63" name="직사각형 262"/>
          <p:cNvSpPr/>
          <p:nvPr/>
        </p:nvSpPr>
        <p:spPr>
          <a:xfrm>
            <a:off x="6372200" y="5157192"/>
            <a:ext cx="504056" cy="216024"/>
          </a:xfrm>
          <a:prstGeom prst="rect">
            <a:avLst/>
          </a:prstGeom>
          <a:solidFill>
            <a:srgbClr val="92D050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64" name="직사각형 263"/>
          <p:cNvSpPr/>
          <p:nvPr/>
        </p:nvSpPr>
        <p:spPr>
          <a:xfrm>
            <a:off x="6948264" y="5157192"/>
            <a:ext cx="504056" cy="216024"/>
          </a:xfrm>
          <a:prstGeom prst="rect">
            <a:avLst/>
          </a:prstGeom>
          <a:solidFill>
            <a:srgbClr val="92D050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65" name="직사각형 264"/>
          <p:cNvSpPr/>
          <p:nvPr/>
        </p:nvSpPr>
        <p:spPr>
          <a:xfrm>
            <a:off x="7524328" y="5157192"/>
            <a:ext cx="1224136" cy="216024"/>
          </a:xfrm>
          <a:prstGeom prst="rect">
            <a:avLst/>
          </a:prstGeom>
          <a:solidFill>
            <a:srgbClr val="92D050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66" name="직사각형 265"/>
          <p:cNvSpPr/>
          <p:nvPr/>
        </p:nvSpPr>
        <p:spPr>
          <a:xfrm>
            <a:off x="1979712" y="5445224"/>
            <a:ext cx="2304256" cy="216024"/>
          </a:xfrm>
          <a:prstGeom prst="rect">
            <a:avLst/>
          </a:prstGeom>
          <a:solidFill>
            <a:srgbClr val="92D050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67" name="직사각형 266"/>
          <p:cNvSpPr/>
          <p:nvPr/>
        </p:nvSpPr>
        <p:spPr>
          <a:xfrm>
            <a:off x="4355976" y="5445224"/>
            <a:ext cx="1944216" cy="216024"/>
          </a:xfrm>
          <a:prstGeom prst="rect">
            <a:avLst/>
          </a:prstGeom>
          <a:solidFill>
            <a:srgbClr val="92D050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68" name="직사각형 267"/>
          <p:cNvSpPr/>
          <p:nvPr/>
        </p:nvSpPr>
        <p:spPr>
          <a:xfrm>
            <a:off x="6372200" y="5445224"/>
            <a:ext cx="504056" cy="216024"/>
          </a:xfrm>
          <a:prstGeom prst="rect">
            <a:avLst/>
          </a:prstGeom>
          <a:solidFill>
            <a:srgbClr val="92D050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69" name="직사각형 268"/>
          <p:cNvSpPr/>
          <p:nvPr/>
        </p:nvSpPr>
        <p:spPr>
          <a:xfrm>
            <a:off x="6948264" y="5445224"/>
            <a:ext cx="504056" cy="216024"/>
          </a:xfrm>
          <a:prstGeom prst="rect">
            <a:avLst/>
          </a:prstGeom>
          <a:solidFill>
            <a:srgbClr val="92D050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70" name="직사각형 269"/>
          <p:cNvSpPr/>
          <p:nvPr/>
        </p:nvSpPr>
        <p:spPr>
          <a:xfrm>
            <a:off x="7524328" y="5445224"/>
            <a:ext cx="1224136" cy="216024"/>
          </a:xfrm>
          <a:prstGeom prst="rect">
            <a:avLst/>
          </a:prstGeom>
          <a:solidFill>
            <a:srgbClr val="92D050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71" name="직사각형 270"/>
          <p:cNvSpPr/>
          <p:nvPr/>
        </p:nvSpPr>
        <p:spPr>
          <a:xfrm>
            <a:off x="1979712" y="5733256"/>
            <a:ext cx="2304256" cy="216024"/>
          </a:xfrm>
          <a:prstGeom prst="rect">
            <a:avLst/>
          </a:prstGeom>
          <a:solidFill>
            <a:srgbClr val="92D050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72" name="직사각형 271"/>
          <p:cNvSpPr/>
          <p:nvPr/>
        </p:nvSpPr>
        <p:spPr>
          <a:xfrm>
            <a:off x="4355976" y="5733256"/>
            <a:ext cx="1944216" cy="216024"/>
          </a:xfrm>
          <a:prstGeom prst="rect">
            <a:avLst/>
          </a:prstGeom>
          <a:solidFill>
            <a:srgbClr val="92D050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73" name="직사각형 272"/>
          <p:cNvSpPr/>
          <p:nvPr/>
        </p:nvSpPr>
        <p:spPr>
          <a:xfrm>
            <a:off x="6372200" y="5733256"/>
            <a:ext cx="504056" cy="216024"/>
          </a:xfrm>
          <a:prstGeom prst="rect">
            <a:avLst/>
          </a:prstGeom>
          <a:solidFill>
            <a:srgbClr val="92D050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74" name="직사각형 273"/>
          <p:cNvSpPr/>
          <p:nvPr/>
        </p:nvSpPr>
        <p:spPr>
          <a:xfrm>
            <a:off x="6948264" y="5733256"/>
            <a:ext cx="504056" cy="216024"/>
          </a:xfrm>
          <a:prstGeom prst="rect">
            <a:avLst/>
          </a:prstGeom>
          <a:solidFill>
            <a:srgbClr val="92D050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75" name="직사각형 274"/>
          <p:cNvSpPr/>
          <p:nvPr/>
        </p:nvSpPr>
        <p:spPr>
          <a:xfrm>
            <a:off x="7524328" y="5733256"/>
            <a:ext cx="1224136" cy="216024"/>
          </a:xfrm>
          <a:prstGeom prst="rect">
            <a:avLst/>
          </a:prstGeom>
          <a:solidFill>
            <a:srgbClr val="92D050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395536" y="1268760"/>
            <a:ext cx="1800200" cy="2053392"/>
            <a:chOff x="2051720" y="1340768"/>
            <a:chExt cx="1800200" cy="2053392"/>
          </a:xfrm>
        </p:grpSpPr>
        <p:sp>
          <p:nvSpPr>
            <p:cNvPr id="13" name="모서리가 둥근 직사각형 12"/>
            <p:cNvSpPr/>
            <p:nvPr/>
          </p:nvSpPr>
          <p:spPr>
            <a:xfrm>
              <a:off x="2051720" y="1484784"/>
              <a:ext cx="1800000" cy="180000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prstDash val="soli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endParaRPr lang="ko-KR" altLang="en-US" b="1" spc="50" dirty="0" smtClean="0">
                <a:ln w="11430">
                  <a:solidFill>
                    <a:srgbClr val="00B050"/>
                  </a:solidFill>
                </a:ln>
                <a:solidFill>
                  <a:srgbClr val="00B05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pic>
          <p:nvPicPr>
            <p:cNvPr id="12" name="Picture 2" descr="C:\Users\ediso\AppData\Local\Microsoft\Windows\INetCache\IE\NN258UOJ\Football-Transparent[1]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lum/>
            </a:blip>
            <a:srcRect/>
            <a:stretch>
              <a:fillRect/>
            </a:stretch>
          </p:blipFill>
          <p:spPr bwMode="auto">
            <a:xfrm>
              <a:off x="2051720" y="1484784"/>
              <a:ext cx="1800000" cy="1800000"/>
            </a:xfrm>
            <a:prstGeom prst="rect">
              <a:avLst/>
            </a:prstGeom>
            <a:noFill/>
          </p:spPr>
        </p:pic>
        <p:sp>
          <p:nvSpPr>
            <p:cNvPr id="14" name="직사각형 13"/>
            <p:cNvSpPr/>
            <p:nvPr/>
          </p:nvSpPr>
          <p:spPr>
            <a:xfrm>
              <a:off x="2627784" y="1916832"/>
              <a:ext cx="1224136" cy="147732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threePt" dir="t"/>
              </a:scene3d>
              <a:sp3d extrusionH="57150">
                <a:bevelT w="69850" h="38100" prst="cross"/>
              </a:sp3d>
            </a:bodyPr>
            <a:lstStyle/>
            <a:p>
              <a:pPr algn="ctr"/>
              <a:r>
                <a:rPr lang="en-US" altLang="ko-KR" sz="9000" b="1" cap="none" spc="100" dirty="0" smtClean="0">
                  <a:ln w="76200">
                    <a:solidFill>
                      <a:schemeClr val="tx2">
                        <a:lumMod val="60000"/>
                        <a:lumOff val="40000"/>
                      </a:schemeClr>
                    </a:solidFill>
                    <a:prstDash val="solid"/>
                  </a:ln>
                  <a:solidFill>
                    <a:srgbClr val="00B0F0"/>
                  </a:solidFill>
                  <a:effectLst>
                    <a:glow rad="228600">
                      <a:schemeClr val="accent6">
                        <a:satMod val="175000"/>
                        <a:alpha val="40000"/>
                      </a:schemeClr>
                    </a:glow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a:rPr>
                <a:t>O</a:t>
              </a:r>
              <a:endParaRPr lang="en-US" altLang="ko-KR" sz="9000" b="1" cap="none" spc="100" dirty="0">
                <a:ln w="76200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rgbClr val="00B0F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2123728" y="1340768"/>
              <a:ext cx="1003801" cy="193899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threePt" dir="t"/>
              </a:scene3d>
              <a:sp3d extrusionH="57150">
                <a:bevelT w="69850" h="38100" prst="cross"/>
              </a:sp3d>
            </a:bodyPr>
            <a:lstStyle/>
            <a:p>
              <a:pPr algn="ctr"/>
              <a:r>
                <a:rPr lang="en-US" altLang="ko-KR" sz="12000" b="1" cap="none" spc="100" dirty="0" smtClean="0">
                  <a:ln w="76200">
                    <a:solidFill>
                      <a:schemeClr val="tx2">
                        <a:lumMod val="60000"/>
                        <a:lumOff val="40000"/>
                      </a:schemeClr>
                    </a:solidFill>
                    <a:prstDash val="solid"/>
                  </a:ln>
                  <a:solidFill>
                    <a:srgbClr val="00B0F0"/>
                  </a:solidFill>
                  <a:effectLst>
                    <a:glow rad="228600">
                      <a:schemeClr val="accent6">
                        <a:satMod val="175000"/>
                        <a:alpha val="40000"/>
                      </a:schemeClr>
                    </a:glow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a:rPr>
                <a:t>F</a:t>
              </a:r>
              <a:endParaRPr lang="en-US" altLang="ko-KR" sz="12000" b="1" cap="none" spc="100" dirty="0">
                <a:ln w="76200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rgbClr val="00B0F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pic>
        <p:nvPicPr>
          <p:cNvPr id="28" name="그림 27" descr="11225.png"/>
          <p:cNvPicPr>
            <a:picLocks noChangeAspect="1"/>
          </p:cNvPicPr>
          <p:nvPr/>
        </p:nvPicPr>
        <p:blipFill>
          <a:blip r:embed="rId3" cstate="print"/>
          <a:srcRect l="28172" t="27420" r="19241" b="10886"/>
          <a:stretch>
            <a:fillRect/>
          </a:stretch>
        </p:blipFill>
        <p:spPr>
          <a:xfrm>
            <a:off x="5652120" y="1340768"/>
            <a:ext cx="2016224" cy="1944216"/>
          </a:xfrm>
          <a:prstGeom prst="rect">
            <a:avLst/>
          </a:prstGeom>
        </p:spPr>
      </p:pic>
      <p:sp>
        <p:nvSpPr>
          <p:cNvPr id="16" name="모서리가 둥근 직사각형 15"/>
          <p:cNvSpPr/>
          <p:nvPr/>
        </p:nvSpPr>
        <p:spPr>
          <a:xfrm>
            <a:off x="2915816" y="1484784"/>
            <a:ext cx="1800000" cy="18000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endParaRPr lang="ko-KR" altLang="en-US" b="1" spc="50" dirty="0" smtClean="0">
              <a:ln w="11430">
                <a:solidFill>
                  <a:srgbClr val="00B050"/>
                </a:solidFill>
              </a:ln>
              <a:solidFill>
                <a:srgbClr val="00B050"/>
              </a:soli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1403648" y="4293096"/>
            <a:ext cx="1296144" cy="0"/>
          </a:xfrm>
          <a:prstGeom prst="line">
            <a:avLst/>
          </a:prstGeom>
          <a:ln w="38100"/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3131840" y="4293096"/>
            <a:ext cx="1296144" cy="0"/>
          </a:xfrm>
          <a:prstGeom prst="line">
            <a:avLst/>
          </a:prstGeom>
          <a:ln w="38100"/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347864" y="5949280"/>
            <a:ext cx="1296144" cy="0"/>
          </a:xfrm>
          <a:prstGeom prst="line">
            <a:avLst/>
          </a:prstGeom>
          <a:ln w="38100"/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1619672" y="5949280"/>
            <a:ext cx="1296144" cy="0"/>
          </a:xfrm>
          <a:prstGeom prst="line">
            <a:avLst/>
          </a:prstGeom>
          <a:ln w="38100"/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/>
          <p:cNvSpPr/>
          <p:nvPr/>
        </p:nvSpPr>
        <p:spPr>
          <a:xfrm>
            <a:off x="2843808" y="4221088"/>
            <a:ext cx="144016" cy="144016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  <a:prstDash val="solid"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3059832" y="5877272"/>
            <a:ext cx="144016" cy="144016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  <a:prstDash val="solid"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4499992" y="4221088"/>
            <a:ext cx="144016" cy="144016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  <a:prstDash val="solid"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1403648" y="5877272"/>
            <a:ext cx="144016" cy="144016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  <a:prstDash val="solid"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그룹 108"/>
          <p:cNvGrpSpPr/>
          <p:nvPr/>
        </p:nvGrpSpPr>
        <p:grpSpPr>
          <a:xfrm>
            <a:off x="251520" y="620688"/>
            <a:ext cx="8640000" cy="5760000"/>
            <a:chOff x="251520" y="620688"/>
            <a:chExt cx="8640000" cy="5760000"/>
          </a:xfrm>
        </p:grpSpPr>
        <p:pic>
          <p:nvPicPr>
            <p:cNvPr id="54" name="그림 53" descr="1215125.png"/>
            <p:cNvPicPr preferRelativeResize="0"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1520" y="620688"/>
              <a:ext cx="8640000" cy="5760000"/>
            </a:xfrm>
            <a:prstGeom prst="rect">
              <a:avLst/>
            </a:prstGeom>
          </p:spPr>
        </p:pic>
        <p:pic>
          <p:nvPicPr>
            <p:cNvPr id="55" name="그림 54" descr="125125125.png"/>
            <p:cNvPicPr preferRelativeResize="0"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72000" y="1556792"/>
              <a:ext cx="4104456" cy="4608512"/>
            </a:xfrm>
            <a:prstGeom prst="rect">
              <a:avLst/>
            </a:prstGeom>
            <a:ln w="57150">
              <a:solidFill>
                <a:srgbClr val="00B0F0"/>
              </a:solidFill>
            </a:ln>
          </p:spPr>
        </p:pic>
        <p:sp>
          <p:nvSpPr>
            <p:cNvPr id="58" name="직사각형 57"/>
            <p:cNvSpPr/>
            <p:nvPr/>
          </p:nvSpPr>
          <p:spPr>
            <a:xfrm>
              <a:off x="4860032" y="2348880"/>
              <a:ext cx="1080120" cy="360040"/>
            </a:xfrm>
            <a:prstGeom prst="rect">
              <a:avLst/>
            </a:prstGeom>
            <a:noFill/>
            <a:ln w="38100">
              <a:solidFill>
                <a:srgbClr val="FFFF00"/>
              </a:solidFill>
              <a:prstDash val="solid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endParaRPr lang="ko-KR" altLang="en-US" b="1" spc="50" dirty="0" smtClean="0">
                <a:ln w="11430">
                  <a:solidFill>
                    <a:srgbClr val="00B050"/>
                  </a:solidFill>
                </a:ln>
                <a:solidFill>
                  <a:srgbClr val="00B05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4860032" y="2780928"/>
              <a:ext cx="1080120" cy="288032"/>
            </a:xfrm>
            <a:prstGeom prst="rect">
              <a:avLst/>
            </a:prstGeom>
            <a:noFill/>
            <a:ln w="38100">
              <a:solidFill>
                <a:srgbClr val="FFFF00"/>
              </a:solidFill>
              <a:prstDash val="solid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endParaRPr lang="ko-KR" altLang="en-US" b="1" spc="50" dirty="0" smtClean="0">
                <a:ln w="11430">
                  <a:solidFill>
                    <a:srgbClr val="00B050"/>
                  </a:solidFill>
                </a:ln>
                <a:solidFill>
                  <a:srgbClr val="00B05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4644008" y="2596842"/>
              <a:ext cx="432048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glow" dir="tl">
                  <a:rot lat="0" lon="0" rev="5400000"/>
                </a:lightRig>
              </a:scene3d>
              <a:sp3d extrusionH="57150" contourW="12700">
                <a:bevelT w="25400" h="25400"/>
                <a:contourClr>
                  <a:schemeClr val="accent6">
                    <a:shade val="73000"/>
                  </a:schemeClr>
                </a:contourClr>
              </a:sp3d>
            </a:bodyPr>
            <a:lstStyle/>
            <a:p>
              <a:pPr algn="ctr"/>
              <a:r>
                <a:rPr lang="ko-KR" altLang="en-US" sz="2000" b="1" dirty="0" smtClean="0">
                  <a:ln w="11430">
                    <a:solidFill>
                      <a:srgbClr val="FFFF00"/>
                    </a:solidFill>
                  </a:ln>
                  <a:solidFill>
                    <a:srgbClr val="FFFF00"/>
                  </a:solidFill>
                  <a:effectLst>
                    <a:glow rad="139700">
                      <a:schemeClr val="accent3">
                        <a:satMod val="175000"/>
                        <a:alpha val="40000"/>
                      </a:schemeClr>
                    </a:glow>
                    <a:outerShdw blurRad="80000" dist="40000" dir="5040000" algn="tl">
                      <a:srgbClr val="000000">
                        <a:alpha val="30000"/>
                      </a:srgbClr>
                    </a:outerShdw>
                  </a:effectLst>
                </a:rPr>
                <a:t>㉡</a:t>
              </a:r>
              <a:endParaRPr lang="en-US" altLang="ko-KR" sz="2000" b="1" cap="none" spc="0" dirty="0">
                <a:ln w="11430">
                  <a:solidFill>
                    <a:srgbClr val="FFFF00"/>
                  </a:solidFill>
                </a:ln>
                <a:solidFill>
                  <a:srgbClr val="FFFF00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4860032" y="3140968"/>
              <a:ext cx="1080120" cy="360040"/>
            </a:xfrm>
            <a:prstGeom prst="rect">
              <a:avLst/>
            </a:prstGeom>
            <a:noFill/>
            <a:ln w="38100">
              <a:solidFill>
                <a:srgbClr val="FFFF00"/>
              </a:solidFill>
              <a:prstDash val="solid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endParaRPr lang="ko-KR" altLang="en-US" b="1" spc="50" dirty="0" smtClean="0">
                <a:ln w="11430">
                  <a:solidFill>
                    <a:srgbClr val="00B050"/>
                  </a:solidFill>
                </a:ln>
                <a:solidFill>
                  <a:srgbClr val="00B05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4644008" y="3028890"/>
              <a:ext cx="432048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glow" dir="tl">
                  <a:rot lat="0" lon="0" rev="5400000"/>
                </a:lightRig>
              </a:scene3d>
              <a:sp3d extrusionH="57150" contourW="12700">
                <a:bevelT w="25400" h="25400"/>
                <a:contourClr>
                  <a:schemeClr val="accent6">
                    <a:shade val="73000"/>
                  </a:schemeClr>
                </a:contourClr>
              </a:sp3d>
            </a:bodyPr>
            <a:lstStyle/>
            <a:p>
              <a:pPr algn="ctr"/>
              <a:r>
                <a:rPr lang="ko-KR" altLang="en-US" sz="2000" b="1" dirty="0" smtClean="0">
                  <a:ln w="11430">
                    <a:solidFill>
                      <a:srgbClr val="FFFF00"/>
                    </a:solidFill>
                  </a:ln>
                  <a:solidFill>
                    <a:srgbClr val="FFFF00"/>
                  </a:solidFill>
                  <a:effectLst>
                    <a:glow rad="139700">
                      <a:schemeClr val="accent3">
                        <a:satMod val="175000"/>
                        <a:alpha val="40000"/>
                      </a:schemeClr>
                    </a:glow>
                    <a:outerShdw blurRad="80000" dist="40000" dir="5040000" algn="tl">
                      <a:srgbClr val="000000">
                        <a:alpha val="30000"/>
                      </a:srgbClr>
                    </a:outerShdw>
                  </a:effectLst>
                </a:rPr>
                <a:t>㉢</a:t>
              </a:r>
              <a:endParaRPr lang="en-US" altLang="ko-KR" sz="2000" b="1" cap="none" spc="0" dirty="0">
                <a:ln w="11430">
                  <a:solidFill>
                    <a:srgbClr val="FFFF00"/>
                  </a:solidFill>
                </a:ln>
                <a:solidFill>
                  <a:srgbClr val="FFFF00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4860032" y="3573016"/>
              <a:ext cx="1080120" cy="360040"/>
            </a:xfrm>
            <a:prstGeom prst="rect">
              <a:avLst/>
            </a:prstGeom>
            <a:noFill/>
            <a:ln w="38100">
              <a:solidFill>
                <a:srgbClr val="FFFF00"/>
              </a:solidFill>
              <a:prstDash val="solid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endParaRPr lang="ko-KR" altLang="en-US" b="1" spc="50" dirty="0" smtClean="0">
                <a:ln w="11430">
                  <a:solidFill>
                    <a:srgbClr val="00B050"/>
                  </a:solidFill>
                </a:ln>
                <a:solidFill>
                  <a:srgbClr val="00B05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4644008" y="3460938"/>
              <a:ext cx="432048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glow" dir="tl">
                  <a:rot lat="0" lon="0" rev="5400000"/>
                </a:lightRig>
              </a:scene3d>
              <a:sp3d extrusionH="57150" contourW="12700">
                <a:bevelT w="25400" h="25400"/>
                <a:contourClr>
                  <a:schemeClr val="accent6">
                    <a:shade val="73000"/>
                  </a:schemeClr>
                </a:contourClr>
              </a:sp3d>
            </a:bodyPr>
            <a:lstStyle/>
            <a:p>
              <a:pPr algn="ctr"/>
              <a:r>
                <a:rPr lang="ko-KR" altLang="en-US" sz="2000" b="1" dirty="0" smtClean="0">
                  <a:ln w="11430">
                    <a:solidFill>
                      <a:srgbClr val="FFFF00"/>
                    </a:solidFill>
                  </a:ln>
                  <a:solidFill>
                    <a:srgbClr val="FFFF00"/>
                  </a:solidFill>
                  <a:effectLst>
                    <a:glow rad="139700">
                      <a:schemeClr val="accent3">
                        <a:satMod val="175000"/>
                        <a:alpha val="40000"/>
                      </a:schemeClr>
                    </a:glow>
                    <a:outerShdw blurRad="80000" dist="40000" dir="5040000" algn="tl">
                      <a:srgbClr val="000000">
                        <a:alpha val="30000"/>
                      </a:srgbClr>
                    </a:outerShdw>
                  </a:effectLst>
                </a:rPr>
                <a:t>㉣</a:t>
              </a:r>
              <a:endParaRPr lang="en-US" altLang="ko-KR" sz="2000" b="1" cap="none" spc="0" dirty="0">
                <a:ln w="11430">
                  <a:solidFill>
                    <a:srgbClr val="FFFF00"/>
                  </a:solidFill>
                </a:ln>
                <a:solidFill>
                  <a:srgbClr val="FFFF00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4860032" y="4005064"/>
              <a:ext cx="1080120" cy="288032"/>
            </a:xfrm>
            <a:prstGeom prst="rect">
              <a:avLst/>
            </a:prstGeom>
            <a:noFill/>
            <a:ln w="38100">
              <a:solidFill>
                <a:srgbClr val="FFFF00"/>
              </a:solidFill>
              <a:prstDash val="solid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endParaRPr lang="ko-KR" altLang="en-US" b="1" spc="50" dirty="0" smtClean="0">
                <a:ln w="11430">
                  <a:solidFill>
                    <a:srgbClr val="00B050"/>
                  </a:solidFill>
                </a:ln>
                <a:solidFill>
                  <a:srgbClr val="00B05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4644008" y="3861048"/>
              <a:ext cx="432048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glow" dir="tl">
                  <a:rot lat="0" lon="0" rev="5400000"/>
                </a:lightRig>
              </a:scene3d>
              <a:sp3d extrusionH="57150" contourW="12700">
                <a:bevelT w="25400" h="25400"/>
                <a:contourClr>
                  <a:schemeClr val="accent6">
                    <a:shade val="73000"/>
                  </a:schemeClr>
                </a:contourClr>
              </a:sp3d>
            </a:bodyPr>
            <a:lstStyle/>
            <a:p>
              <a:pPr algn="ctr"/>
              <a:r>
                <a:rPr lang="ko-KR" altLang="en-US" sz="2000" b="1" dirty="0" smtClean="0">
                  <a:ln w="11430">
                    <a:solidFill>
                      <a:srgbClr val="FFFF00"/>
                    </a:solidFill>
                  </a:ln>
                  <a:solidFill>
                    <a:srgbClr val="FFFF00"/>
                  </a:solidFill>
                  <a:effectLst>
                    <a:glow rad="139700">
                      <a:schemeClr val="accent3">
                        <a:satMod val="175000"/>
                        <a:alpha val="40000"/>
                      </a:schemeClr>
                    </a:glow>
                    <a:outerShdw blurRad="80000" dist="40000" dir="5040000" algn="tl">
                      <a:srgbClr val="000000">
                        <a:alpha val="30000"/>
                      </a:srgbClr>
                    </a:outerShdw>
                  </a:effectLst>
                </a:rPr>
                <a:t>㉤</a:t>
              </a:r>
              <a:endParaRPr lang="en-US" altLang="ko-KR" sz="2000" b="1" cap="none" spc="0" dirty="0">
                <a:ln w="11430">
                  <a:solidFill>
                    <a:srgbClr val="FFFF00"/>
                  </a:solidFill>
                </a:ln>
                <a:solidFill>
                  <a:srgbClr val="FFFF00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4860032" y="4365104"/>
              <a:ext cx="1080120" cy="360040"/>
            </a:xfrm>
            <a:prstGeom prst="rect">
              <a:avLst/>
            </a:prstGeom>
            <a:noFill/>
            <a:ln w="38100">
              <a:solidFill>
                <a:srgbClr val="FFFF00"/>
              </a:solidFill>
              <a:prstDash val="solid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endParaRPr lang="ko-KR" altLang="en-US" b="1" spc="50" dirty="0" smtClean="0">
                <a:ln w="11430">
                  <a:solidFill>
                    <a:srgbClr val="00B050"/>
                  </a:solidFill>
                </a:ln>
                <a:solidFill>
                  <a:srgbClr val="00B05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4644008" y="4221088"/>
              <a:ext cx="432048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glow" dir="tl">
                  <a:rot lat="0" lon="0" rev="5400000"/>
                </a:lightRig>
              </a:scene3d>
              <a:sp3d extrusionH="57150" contourW="12700">
                <a:bevelT w="25400" h="25400"/>
                <a:contourClr>
                  <a:schemeClr val="accent6">
                    <a:shade val="73000"/>
                  </a:schemeClr>
                </a:contourClr>
              </a:sp3d>
            </a:bodyPr>
            <a:lstStyle/>
            <a:p>
              <a:pPr algn="ctr"/>
              <a:r>
                <a:rPr lang="ko-KR" altLang="en-US" sz="2000" b="1" dirty="0" smtClean="0">
                  <a:ln w="11430">
                    <a:solidFill>
                      <a:srgbClr val="FFFF00"/>
                    </a:solidFill>
                  </a:ln>
                  <a:solidFill>
                    <a:srgbClr val="FFFF00"/>
                  </a:solidFill>
                  <a:effectLst>
                    <a:glow rad="139700">
                      <a:schemeClr val="accent3">
                        <a:satMod val="175000"/>
                        <a:alpha val="40000"/>
                      </a:schemeClr>
                    </a:glow>
                    <a:outerShdw blurRad="80000" dist="40000" dir="5040000" algn="tl">
                      <a:srgbClr val="000000">
                        <a:alpha val="30000"/>
                      </a:srgbClr>
                    </a:outerShdw>
                  </a:effectLst>
                </a:rPr>
                <a:t>㉦</a:t>
              </a:r>
              <a:endParaRPr lang="en-US" altLang="ko-KR" sz="2000" b="1" cap="none" spc="0" dirty="0">
                <a:ln w="11430">
                  <a:solidFill>
                    <a:srgbClr val="FFFF00"/>
                  </a:solidFill>
                </a:ln>
                <a:solidFill>
                  <a:srgbClr val="FFFF00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4860032" y="4797152"/>
              <a:ext cx="1080120" cy="288032"/>
            </a:xfrm>
            <a:prstGeom prst="rect">
              <a:avLst/>
            </a:prstGeom>
            <a:noFill/>
            <a:ln w="38100">
              <a:solidFill>
                <a:srgbClr val="FFFF00"/>
              </a:solidFill>
              <a:prstDash val="solid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endParaRPr lang="ko-KR" altLang="en-US" b="1" spc="50" dirty="0" smtClean="0">
                <a:ln w="11430">
                  <a:solidFill>
                    <a:srgbClr val="00B050"/>
                  </a:solidFill>
                </a:ln>
                <a:solidFill>
                  <a:srgbClr val="00B05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4644008" y="4653136"/>
              <a:ext cx="432048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glow" dir="tl">
                  <a:rot lat="0" lon="0" rev="5400000"/>
                </a:lightRig>
              </a:scene3d>
              <a:sp3d extrusionH="57150" contourW="12700">
                <a:bevelT w="25400" h="25400"/>
                <a:contourClr>
                  <a:schemeClr val="accent6">
                    <a:shade val="73000"/>
                  </a:schemeClr>
                </a:contourClr>
              </a:sp3d>
            </a:bodyPr>
            <a:lstStyle/>
            <a:p>
              <a:pPr algn="ctr"/>
              <a:r>
                <a:rPr lang="ko-KR" altLang="en-US" sz="2000" b="1" dirty="0" smtClean="0">
                  <a:ln w="11430">
                    <a:solidFill>
                      <a:srgbClr val="FFFF00"/>
                    </a:solidFill>
                  </a:ln>
                  <a:solidFill>
                    <a:srgbClr val="FFFF00"/>
                  </a:solidFill>
                  <a:effectLst>
                    <a:glow rad="139700">
                      <a:schemeClr val="accent3">
                        <a:satMod val="175000"/>
                        <a:alpha val="40000"/>
                      </a:schemeClr>
                    </a:glow>
                    <a:outerShdw blurRad="80000" dist="40000" dir="5040000" algn="tl">
                      <a:srgbClr val="000000">
                        <a:alpha val="30000"/>
                      </a:srgbClr>
                    </a:outerShdw>
                  </a:effectLst>
                </a:rPr>
                <a:t>㉧</a:t>
              </a:r>
              <a:endParaRPr lang="en-US" altLang="ko-KR" sz="2000" b="1" cap="none" spc="0" dirty="0">
                <a:ln w="11430">
                  <a:solidFill>
                    <a:srgbClr val="FFFF00"/>
                  </a:solidFill>
                </a:ln>
                <a:solidFill>
                  <a:srgbClr val="FFFF00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4860032" y="5157192"/>
              <a:ext cx="1080120" cy="360040"/>
            </a:xfrm>
            <a:prstGeom prst="rect">
              <a:avLst/>
            </a:prstGeom>
            <a:noFill/>
            <a:ln w="38100">
              <a:solidFill>
                <a:srgbClr val="FFFF00"/>
              </a:solidFill>
              <a:prstDash val="solid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endParaRPr lang="ko-KR" altLang="en-US" b="1" spc="50" dirty="0" smtClean="0">
                <a:ln w="11430">
                  <a:solidFill>
                    <a:srgbClr val="00B050"/>
                  </a:solidFill>
                </a:ln>
                <a:solidFill>
                  <a:srgbClr val="00B05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4644008" y="5045114"/>
              <a:ext cx="432048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glow" dir="tl">
                  <a:rot lat="0" lon="0" rev="5400000"/>
                </a:lightRig>
              </a:scene3d>
              <a:sp3d extrusionH="57150" contourW="12700">
                <a:bevelT w="25400" h="25400"/>
                <a:contourClr>
                  <a:schemeClr val="accent6">
                    <a:shade val="73000"/>
                  </a:schemeClr>
                </a:contourClr>
              </a:sp3d>
            </a:bodyPr>
            <a:lstStyle/>
            <a:p>
              <a:pPr algn="ctr"/>
              <a:r>
                <a:rPr lang="ko-KR" altLang="en-US" sz="2000" b="1" dirty="0" smtClean="0">
                  <a:ln w="11430">
                    <a:solidFill>
                      <a:srgbClr val="FFFF00"/>
                    </a:solidFill>
                  </a:ln>
                  <a:solidFill>
                    <a:srgbClr val="FFFF00"/>
                  </a:solidFill>
                  <a:effectLst>
                    <a:glow rad="139700">
                      <a:schemeClr val="accent3">
                        <a:satMod val="175000"/>
                        <a:alpha val="40000"/>
                      </a:schemeClr>
                    </a:glow>
                    <a:outerShdw blurRad="80000" dist="40000" dir="5040000" algn="tl">
                      <a:srgbClr val="000000">
                        <a:alpha val="30000"/>
                      </a:srgbClr>
                    </a:outerShdw>
                  </a:effectLst>
                </a:rPr>
                <a:t>㉨</a:t>
              </a:r>
              <a:endParaRPr lang="en-US" altLang="ko-KR" sz="2000" b="1" cap="none" spc="0" dirty="0">
                <a:ln w="11430">
                  <a:solidFill>
                    <a:srgbClr val="FFFF00"/>
                  </a:solidFill>
                </a:ln>
                <a:solidFill>
                  <a:srgbClr val="FFFF00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4860032" y="5557302"/>
              <a:ext cx="1080120" cy="360040"/>
            </a:xfrm>
            <a:prstGeom prst="rect">
              <a:avLst/>
            </a:prstGeom>
            <a:noFill/>
            <a:ln w="38100">
              <a:solidFill>
                <a:srgbClr val="FFFF00"/>
              </a:solidFill>
              <a:prstDash val="solid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endParaRPr lang="ko-KR" altLang="en-US" b="1" spc="50" dirty="0" smtClean="0">
                <a:ln w="11430">
                  <a:solidFill>
                    <a:srgbClr val="00B050"/>
                  </a:solidFill>
                </a:ln>
                <a:solidFill>
                  <a:srgbClr val="00B05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4644008" y="5445224"/>
              <a:ext cx="432048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glow" dir="tl">
                  <a:rot lat="0" lon="0" rev="5400000"/>
                </a:lightRig>
              </a:scene3d>
              <a:sp3d extrusionH="57150" contourW="12700">
                <a:bevelT w="25400" h="25400"/>
                <a:contourClr>
                  <a:schemeClr val="accent6">
                    <a:shade val="73000"/>
                  </a:schemeClr>
                </a:contourClr>
              </a:sp3d>
            </a:bodyPr>
            <a:lstStyle/>
            <a:p>
              <a:pPr algn="ctr"/>
              <a:r>
                <a:rPr lang="ko-KR" altLang="en-US" sz="2000" b="1" dirty="0" smtClean="0">
                  <a:ln w="11430">
                    <a:solidFill>
                      <a:srgbClr val="FFFF00"/>
                    </a:solidFill>
                  </a:ln>
                  <a:solidFill>
                    <a:srgbClr val="FFFF00"/>
                  </a:solidFill>
                  <a:effectLst>
                    <a:glow rad="139700">
                      <a:schemeClr val="accent3">
                        <a:satMod val="175000"/>
                        <a:alpha val="40000"/>
                      </a:schemeClr>
                    </a:glow>
                    <a:outerShdw blurRad="80000" dist="40000" dir="5040000" algn="tl">
                      <a:srgbClr val="000000">
                        <a:alpha val="30000"/>
                      </a:srgbClr>
                    </a:outerShdw>
                  </a:effectLst>
                </a:rPr>
                <a:t>㉩</a:t>
              </a:r>
              <a:endParaRPr lang="en-US" altLang="ko-KR" sz="2000" b="1" cap="none" spc="0" dirty="0">
                <a:ln w="11430">
                  <a:solidFill>
                    <a:srgbClr val="FFFF00"/>
                  </a:solidFill>
                </a:ln>
                <a:solidFill>
                  <a:srgbClr val="FFFF00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4788024" y="1772816"/>
              <a:ext cx="576064" cy="504056"/>
            </a:xfrm>
            <a:prstGeom prst="rect">
              <a:avLst/>
            </a:prstGeom>
            <a:noFill/>
            <a:ln w="38100">
              <a:solidFill>
                <a:srgbClr val="002060"/>
              </a:solidFill>
              <a:prstDash val="solid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endParaRPr lang="ko-KR" altLang="en-US" b="1" spc="50" dirty="0" smtClean="0">
                <a:ln w="11430">
                  <a:solidFill>
                    <a:srgbClr val="00B050"/>
                  </a:solidFill>
                </a:ln>
                <a:solidFill>
                  <a:srgbClr val="00B05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5436096" y="1772816"/>
              <a:ext cx="504056" cy="504056"/>
            </a:xfrm>
            <a:prstGeom prst="rect">
              <a:avLst/>
            </a:prstGeom>
            <a:noFill/>
            <a:ln w="38100">
              <a:solidFill>
                <a:srgbClr val="002060"/>
              </a:solidFill>
              <a:prstDash val="solid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endParaRPr lang="ko-KR" altLang="en-US" b="1" spc="50" dirty="0" smtClean="0">
                <a:ln w="11430">
                  <a:solidFill>
                    <a:srgbClr val="00B050"/>
                  </a:solidFill>
                </a:ln>
                <a:solidFill>
                  <a:srgbClr val="00B05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5220072" y="1556792"/>
              <a:ext cx="432048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glow" dir="tl">
                  <a:rot lat="0" lon="0" rev="5400000"/>
                </a:lightRig>
              </a:scene3d>
              <a:sp3d extrusionH="57150" contourW="12700">
                <a:bevelT w="25400" h="25400"/>
                <a:contourClr>
                  <a:schemeClr val="accent6">
                    <a:shade val="73000"/>
                  </a:schemeClr>
                </a:contourClr>
              </a:sp3d>
            </a:bodyPr>
            <a:lstStyle/>
            <a:p>
              <a:pPr algn="ctr"/>
              <a:r>
                <a:rPr lang="ko-KR" altLang="en-US" sz="2000" b="1" dirty="0" smtClean="0">
                  <a:ln w="11430">
                    <a:solidFill>
                      <a:srgbClr val="FFFF00"/>
                    </a:solidFill>
                  </a:ln>
                  <a:solidFill>
                    <a:srgbClr val="002060"/>
                  </a:solidFill>
                  <a:effectLst>
                    <a:glow rad="228600">
                      <a:schemeClr val="accent5">
                        <a:satMod val="175000"/>
                        <a:alpha val="40000"/>
                      </a:schemeClr>
                    </a:glow>
                    <a:outerShdw blurRad="80000" dist="40000" dir="5040000" algn="tl">
                      <a:srgbClr val="000000">
                        <a:alpha val="30000"/>
                      </a:srgbClr>
                    </a:outerShdw>
                  </a:effectLst>
                </a:rPr>
                <a:t>㉯</a:t>
              </a:r>
              <a:endParaRPr lang="en-US" altLang="ko-KR" sz="2000" b="1" cap="none" spc="0" dirty="0">
                <a:ln w="11430">
                  <a:solidFill>
                    <a:srgbClr val="FFFF00"/>
                  </a:solidFill>
                </a:ln>
                <a:solidFill>
                  <a:srgbClr val="002060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4644008" y="2204864"/>
              <a:ext cx="432048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glow" dir="tl">
                  <a:rot lat="0" lon="0" rev="5400000"/>
                </a:lightRig>
              </a:scene3d>
              <a:sp3d extrusionH="57150" contourW="12700">
                <a:bevelT w="25400" h="25400"/>
                <a:contourClr>
                  <a:schemeClr val="accent6">
                    <a:shade val="73000"/>
                  </a:schemeClr>
                </a:contourClr>
              </a:sp3d>
            </a:bodyPr>
            <a:lstStyle/>
            <a:p>
              <a:pPr algn="ctr"/>
              <a:r>
                <a:rPr lang="ko-KR" altLang="en-US" sz="2000" b="1" dirty="0" smtClean="0">
                  <a:ln w="11430">
                    <a:solidFill>
                      <a:srgbClr val="FFFF00"/>
                    </a:solidFill>
                  </a:ln>
                  <a:solidFill>
                    <a:srgbClr val="FFFF00"/>
                  </a:solidFill>
                  <a:effectLst>
                    <a:glow rad="139700">
                      <a:schemeClr val="accent3">
                        <a:satMod val="175000"/>
                        <a:alpha val="40000"/>
                      </a:schemeClr>
                    </a:glow>
                    <a:outerShdw blurRad="80000" dist="40000" dir="5040000" algn="tl">
                      <a:srgbClr val="000000">
                        <a:alpha val="30000"/>
                      </a:srgbClr>
                    </a:outerShdw>
                  </a:effectLst>
                </a:rPr>
                <a:t>㉠</a:t>
              </a:r>
              <a:endParaRPr lang="en-US" altLang="ko-KR" sz="2000" b="1" cap="none" spc="0" dirty="0">
                <a:ln w="11430">
                  <a:solidFill>
                    <a:srgbClr val="FFFF00"/>
                  </a:solidFill>
                </a:ln>
                <a:solidFill>
                  <a:srgbClr val="FFFF00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112" name="직사각형 111"/>
            <p:cNvSpPr/>
            <p:nvPr/>
          </p:nvSpPr>
          <p:spPr>
            <a:xfrm>
              <a:off x="4644008" y="1556792"/>
              <a:ext cx="432048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glow" dir="tl">
                  <a:rot lat="0" lon="0" rev="5400000"/>
                </a:lightRig>
              </a:scene3d>
              <a:sp3d extrusionH="57150" contourW="12700">
                <a:bevelT w="25400" h="25400"/>
                <a:contourClr>
                  <a:schemeClr val="accent6">
                    <a:shade val="73000"/>
                  </a:schemeClr>
                </a:contourClr>
              </a:sp3d>
            </a:bodyPr>
            <a:lstStyle/>
            <a:p>
              <a:pPr algn="ctr"/>
              <a:r>
                <a:rPr lang="ko-KR" altLang="en-US" sz="2000" b="1" cap="none" spc="0" dirty="0" smtClean="0">
                  <a:ln w="11430">
                    <a:solidFill>
                      <a:srgbClr val="FFFF00"/>
                    </a:solidFill>
                  </a:ln>
                  <a:solidFill>
                    <a:srgbClr val="002060"/>
                  </a:solidFill>
                  <a:effectLst>
                    <a:glow rad="228600">
                      <a:schemeClr val="accent5">
                        <a:satMod val="175000"/>
                        <a:alpha val="40000"/>
                      </a:schemeClr>
                    </a:glow>
                    <a:outerShdw blurRad="80000" dist="40000" dir="5040000" algn="tl">
                      <a:srgbClr val="000000">
                        <a:alpha val="30000"/>
                      </a:srgbClr>
                    </a:outerShdw>
                  </a:effectLst>
                </a:rPr>
                <a:t>㉮</a:t>
              </a:r>
              <a:endParaRPr lang="en-US" altLang="ko-KR" sz="2000" b="1" cap="none" spc="0" dirty="0">
                <a:ln w="11430">
                  <a:solidFill>
                    <a:srgbClr val="FFFF00"/>
                  </a:solidFill>
                </a:ln>
                <a:solidFill>
                  <a:srgbClr val="002060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67544" y="836712"/>
              <a:ext cx="3888432" cy="603448"/>
            </a:xfrm>
            <a:prstGeom prst="rect">
              <a:avLst/>
            </a:prstGeom>
            <a:solidFill>
              <a:srgbClr val="FFC000">
                <a:alpha val="40000"/>
              </a:srgbClr>
            </a:solidFill>
            <a:ln>
              <a:solidFill>
                <a:srgbClr val="92D050"/>
              </a:solidFill>
              <a:prstDash val="soli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0" rev="0"/>
                </a:camera>
                <a:lightRig rig="glow" dir="t">
                  <a:rot lat="0" lon="0" rev="3600000"/>
                </a:lightRig>
              </a:scene3d>
              <a:sp3d prstMaterial="softEdge">
                <a:bevelT w="29210" h="16510"/>
                <a:contourClr>
                  <a:schemeClr val="accent4">
                    <a:alpha val="95000"/>
                  </a:schemeClr>
                </a:contourClr>
              </a:sp3d>
            </a:bodyPr>
            <a:lstStyle/>
            <a:p>
              <a:pPr algn="ctr"/>
              <a:r>
                <a:rPr lang="ko-KR" altLang="en-US" sz="3000" b="1" dirty="0" smtClean="0">
                  <a:ln>
                    <a:solidFill>
                      <a:schemeClr val="accent2">
                        <a:lumMod val="50000"/>
                      </a:schemeClr>
                    </a:solidFill>
                    <a:prstDash val="solid"/>
                  </a:ln>
                  <a:solidFill>
                    <a:schemeClr val="accent1">
                      <a:lumMod val="20000"/>
                      <a:lumOff val="80000"/>
                    </a:schemeClr>
                  </a:solidFill>
                  <a:effectLst>
                    <a:glow rad="139700">
                      <a:schemeClr val="accent5">
                        <a:satMod val="175000"/>
                        <a:alpha val="40000"/>
                      </a:schemeClr>
                    </a:glow>
                    <a:outerShdw blurRad="88000" dist="50800" dir="5040000" algn="tl">
                      <a:schemeClr val="accent4">
                        <a:tint val="80000"/>
                        <a:satMod val="250000"/>
                        <a:alpha val="45000"/>
                      </a:schemeClr>
                    </a:outerShdw>
                  </a:effectLst>
                </a:rPr>
                <a:t>플레이 방법</a:t>
              </a:r>
            </a:p>
          </p:txBody>
        </p:sp>
        <p:grpSp>
          <p:nvGrpSpPr>
            <p:cNvPr id="95" name="그룹 94"/>
            <p:cNvGrpSpPr/>
            <p:nvPr/>
          </p:nvGrpSpPr>
          <p:grpSpPr>
            <a:xfrm>
              <a:off x="395536" y="1628800"/>
              <a:ext cx="4104456" cy="4536504"/>
              <a:chOff x="395536" y="1628800"/>
              <a:chExt cx="4104456" cy="4536504"/>
            </a:xfrm>
          </p:grpSpPr>
          <p:sp>
            <p:nvSpPr>
              <p:cNvPr id="28" name="직사각형 27"/>
              <p:cNvSpPr/>
              <p:nvPr/>
            </p:nvSpPr>
            <p:spPr>
              <a:xfrm>
                <a:off x="467544" y="1628800"/>
                <a:ext cx="3888432" cy="4536504"/>
              </a:xfrm>
              <a:prstGeom prst="rect">
                <a:avLst/>
              </a:prstGeom>
              <a:solidFill>
                <a:srgbClr val="FFFF00">
                  <a:alpha val="50000"/>
                </a:srgbClr>
              </a:solidFill>
              <a:ln>
                <a:solidFill>
                  <a:srgbClr val="92D050"/>
                </a:solidFill>
                <a:prstDash val="solid"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>
                    <a:rot lat="0" lon="0" rev="0"/>
                  </a:camera>
                  <a:lightRig rig="glow" dir="t">
                    <a:rot lat="0" lon="0" rev="3600000"/>
                  </a:lightRig>
                </a:scene3d>
                <a:sp3d prstMaterial="softEdge">
                  <a:bevelT w="29210" h="16510"/>
                  <a:contourClr>
                    <a:schemeClr val="accent4">
                      <a:alpha val="95000"/>
                    </a:schemeClr>
                  </a:contourClr>
                </a:sp3d>
              </a:bodyPr>
              <a:lstStyle/>
              <a:p>
                <a:endParaRPr lang="ko-KR" altLang="en-US" sz="3000" b="1" dirty="0" smtClean="0">
                  <a:ln>
                    <a:solidFill>
                      <a:schemeClr val="accent2">
                        <a:lumMod val="50000"/>
                      </a:schemeClr>
                    </a:solidFill>
                    <a:prstDash val="solid"/>
                  </a:ln>
                  <a:solidFill>
                    <a:schemeClr val="accent1">
                      <a:lumMod val="20000"/>
                      <a:lumOff val="80000"/>
                    </a:schemeClr>
                  </a:solidFill>
                  <a:effectLst>
                    <a:glow rad="101600">
                      <a:schemeClr val="accent1">
                        <a:satMod val="175000"/>
                        <a:alpha val="40000"/>
                      </a:schemeClr>
                    </a:glow>
                    <a:outerShdw blurRad="88000" dist="50800" dir="5040000" algn="tl">
                      <a:schemeClr val="accent4">
                        <a:tint val="80000"/>
                        <a:satMod val="250000"/>
                        <a:alpha val="45000"/>
                      </a:schemeClr>
                    </a:outerShdw>
                  </a:effectLst>
                </a:endParaRPr>
              </a:p>
            </p:txBody>
          </p:sp>
          <p:grpSp>
            <p:nvGrpSpPr>
              <p:cNvPr id="31" name="그룹 30"/>
              <p:cNvGrpSpPr/>
              <p:nvPr/>
            </p:nvGrpSpPr>
            <p:grpSpPr>
              <a:xfrm>
                <a:off x="395536" y="1700808"/>
                <a:ext cx="3960440" cy="400110"/>
                <a:chOff x="395536" y="1628800"/>
                <a:chExt cx="3960440" cy="400110"/>
              </a:xfrm>
            </p:grpSpPr>
            <p:sp>
              <p:nvSpPr>
                <p:cNvPr id="29" name="직사각형 28"/>
                <p:cNvSpPr/>
                <p:nvPr/>
              </p:nvSpPr>
              <p:spPr>
                <a:xfrm>
                  <a:off x="395536" y="1628800"/>
                  <a:ext cx="432048" cy="400110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  <a:scene3d>
                    <a:camera prst="orthographicFront"/>
                    <a:lightRig rig="glow" dir="tl">
                      <a:rot lat="0" lon="0" rev="5400000"/>
                    </a:lightRig>
                  </a:scene3d>
                  <a:sp3d extrusionH="57150" contourW="12700">
                    <a:bevelT w="25400" h="25400"/>
                    <a:contourClr>
                      <a:schemeClr val="accent6">
                        <a:shade val="73000"/>
                      </a:schemeClr>
                    </a:contourClr>
                  </a:sp3d>
                </a:bodyPr>
                <a:lstStyle/>
                <a:p>
                  <a:r>
                    <a:rPr lang="ko-KR" altLang="en-US" sz="2000" b="1" cap="none" spc="0" dirty="0" smtClean="0">
                      <a:ln w="11430">
                        <a:solidFill>
                          <a:srgbClr val="FFFF00"/>
                        </a:solidFill>
                      </a:ln>
                      <a:solidFill>
                        <a:srgbClr val="002060"/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outerShdw blurRad="80000" dist="40000" dir="5040000" algn="tl">
                          <a:srgbClr val="000000">
                            <a:alpha val="30000"/>
                          </a:srgbClr>
                        </a:outerShdw>
                      </a:effectLst>
                    </a:rPr>
                    <a:t>㉮</a:t>
                  </a:r>
                  <a:endParaRPr lang="en-US" altLang="ko-KR" sz="2000" b="1" cap="none" spc="0" dirty="0">
                    <a:ln w="11430">
                      <a:solidFill>
                        <a:srgbClr val="FFFF00"/>
                      </a:solidFill>
                    </a:ln>
                    <a:solidFill>
                      <a:srgbClr val="002060"/>
                    </a:solidFill>
                    <a:effectLst>
                      <a:glow rad="101600">
                        <a:schemeClr val="accent1">
                          <a:satMod val="175000"/>
                          <a:alpha val="40000"/>
                        </a:schemeClr>
                      </a:glow>
                      <a:outerShdw blurRad="80000" dist="40000" dir="5040000" algn="tl">
                        <a:srgbClr val="000000">
                          <a:alpha val="30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30" name="직사각형 29"/>
                <p:cNvSpPr/>
                <p:nvPr/>
              </p:nvSpPr>
              <p:spPr>
                <a:xfrm>
                  <a:off x="755576" y="1650866"/>
                  <a:ext cx="3600400" cy="307777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r>
                    <a:rPr lang="ko-KR" altLang="en-US" sz="1400" b="1" cap="none" spc="0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메인 </a:t>
                  </a:r>
                  <a:r>
                    <a:rPr lang="ko-KR" altLang="en-US" sz="1400" b="1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로고</a:t>
                  </a:r>
                  <a:r>
                    <a:rPr lang="en-US" altLang="ko-KR" sz="1400" b="1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 : </a:t>
                  </a:r>
                  <a:r>
                    <a:rPr lang="ko-KR" altLang="en-US" sz="1400" b="1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게임 메뉴화면으로 돌아갑니다</a:t>
                  </a:r>
                  <a:r>
                    <a:rPr lang="en-US" altLang="ko-KR" sz="1400" b="1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.</a:t>
                  </a:r>
                  <a:endParaRPr lang="en-US" altLang="ko-KR" sz="1400" b="1" cap="none" spc="0" dirty="0">
                    <a:ln w="900" cmpd="sng">
                      <a:solidFill>
                        <a:schemeClr val="accent1">
                          <a:satMod val="190000"/>
                          <a:alpha val="55000"/>
                        </a:schemeClr>
                      </a:solidFill>
                      <a:prstDash val="solid"/>
                    </a:ln>
                    <a:solidFill>
                      <a:schemeClr val="accent1">
                        <a:satMod val="200000"/>
                        <a:tint val="3000"/>
                      </a:schemeClr>
                    </a:solidFill>
                    <a:effectLst>
                      <a:glow rad="101600">
                        <a:schemeClr val="accent1">
                          <a:satMod val="175000"/>
                          <a:alpha val="40000"/>
                        </a:schemeClr>
                      </a:glow>
                      <a:innerShdw blurRad="101600" dist="76200" dir="5400000">
                        <a:schemeClr val="accent1">
                          <a:satMod val="190000"/>
                          <a:tint val="100000"/>
                          <a:alpha val="74000"/>
                        </a:schemeClr>
                      </a:innerShdw>
                    </a:effectLst>
                  </a:endParaRPr>
                </a:p>
              </p:txBody>
            </p:sp>
          </p:grpSp>
          <p:grpSp>
            <p:nvGrpSpPr>
              <p:cNvPr id="32" name="그룹 31"/>
              <p:cNvGrpSpPr/>
              <p:nvPr/>
            </p:nvGrpSpPr>
            <p:grpSpPr>
              <a:xfrm>
                <a:off x="395536" y="2060848"/>
                <a:ext cx="3960440" cy="400110"/>
                <a:chOff x="395536" y="1628800"/>
                <a:chExt cx="3960440" cy="400110"/>
              </a:xfrm>
            </p:grpSpPr>
            <p:sp>
              <p:nvSpPr>
                <p:cNvPr id="33" name="직사각형 32"/>
                <p:cNvSpPr/>
                <p:nvPr/>
              </p:nvSpPr>
              <p:spPr>
                <a:xfrm>
                  <a:off x="395536" y="1628800"/>
                  <a:ext cx="432048" cy="400110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  <a:scene3d>
                    <a:camera prst="orthographicFront"/>
                    <a:lightRig rig="glow" dir="tl">
                      <a:rot lat="0" lon="0" rev="5400000"/>
                    </a:lightRig>
                  </a:scene3d>
                  <a:sp3d extrusionH="57150" contourW="12700">
                    <a:bevelT w="25400" h="25400"/>
                    <a:contourClr>
                      <a:schemeClr val="accent6">
                        <a:shade val="73000"/>
                      </a:schemeClr>
                    </a:contourClr>
                  </a:sp3d>
                </a:bodyPr>
                <a:lstStyle/>
                <a:p>
                  <a:r>
                    <a:rPr lang="ko-KR" altLang="en-US" sz="2000" b="1" dirty="0" smtClean="0">
                      <a:ln w="11430">
                        <a:solidFill>
                          <a:srgbClr val="FFFF00"/>
                        </a:solidFill>
                      </a:ln>
                      <a:solidFill>
                        <a:srgbClr val="002060"/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outerShdw blurRad="80000" dist="40000" dir="5040000" algn="tl">
                          <a:srgbClr val="000000">
                            <a:alpha val="30000"/>
                          </a:srgbClr>
                        </a:outerShdw>
                      </a:effectLst>
                    </a:rPr>
                    <a:t>㉯</a:t>
                  </a:r>
                  <a:endParaRPr lang="en-US" altLang="ko-KR" sz="2000" b="1" dirty="0" smtClean="0">
                    <a:ln w="11430">
                      <a:solidFill>
                        <a:srgbClr val="FFFF00"/>
                      </a:solidFill>
                    </a:ln>
                    <a:solidFill>
                      <a:srgbClr val="002060"/>
                    </a:solidFill>
                    <a:effectLst>
                      <a:glow rad="101600">
                        <a:schemeClr val="accent1">
                          <a:satMod val="175000"/>
                          <a:alpha val="40000"/>
                        </a:schemeClr>
                      </a:glow>
                      <a:outerShdw blurRad="80000" dist="40000" dir="5040000" algn="tl">
                        <a:srgbClr val="000000">
                          <a:alpha val="30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34" name="직사각형 33"/>
                <p:cNvSpPr/>
                <p:nvPr/>
              </p:nvSpPr>
              <p:spPr>
                <a:xfrm>
                  <a:off x="755576" y="1650866"/>
                  <a:ext cx="3600400" cy="307777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r>
                    <a:rPr lang="ko-KR" altLang="en-US" sz="1400" b="1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저장 버튼 </a:t>
                  </a:r>
                  <a:r>
                    <a:rPr lang="en-US" altLang="ko-KR" sz="1400" b="1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: </a:t>
                  </a:r>
                  <a:r>
                    <a:rPr lang="ko-KR" altLang="en-US" sz="1400" b="1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게임을 저장하는 기능입니다</a:t>
                  </a:r>
                  <a:r>
                    <a:rPr lang="en-US" altLang="ko-KR" sz="1400" b="1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.</a:t>
                  </a:r>
                  <a:endParaRPr lang="en-US" altLang="ko-KR" sz="1400" b="1" cap="none" spc="0" dirty="0">
                    <a:ln w="900" cmpd="sng">
                      <a:solidFill>
                        <a:schemeClr val="accent1">
                          <a:satMod val="190000"/>
                          <a:alpha val="55000"/>
                        </a:schemeClr>
                      </a:solidFill>
                      <a:prstDash val="solid"/>
                    </a:ln>
                    <a:solidFill>
                      <a:schemeClr val="accent1">
                        <a:satMod val="200000"/>
                        <a:tint val="3000"/>
                      </a:schemeClr>
                    </a:solidFill>
                    <a:effectLst>
                      <a:glow rad="101600">
                        <a:schemeClr val="accent1">
                          <a:satMod val="175000"/>
                          <a:alpha val="40000"/>
                        </a:schemeClr>
                      </a:glow>
                      <a:innerShdw blurRad="101600" dist="76200" dir="5400000">
                        <a:schemeClr val="accent1">
                          <a:satMod val="190000"/>
                          <a:tint val="100000"/>
                          <a:alpha val="74000"/>
                        </a:schemeClr>
                      </a:innerShdw>
                    </a:effectLst>
                  </a:endParaRPr>
                </a:p>
              </p:txBody>
            </p:sp>
          </p:grpSp>
          <p:grpSp>
            <p:nvGrpSpPr>
              <p:cNvPr id="38" name="그룹 37"/>
              <p:cNvGrpSpPr/>
              <p:nvPr/>
            </p:nvGrpSpPr>
            <p:grpSpPr>
              <a:xfrm>
                <a:off x="395536" y="5733256"/>
                <a:ext cx="3960440" cy="400110"/>
                <a:chOff x="395536" y="1628800"/>
                <a:chExt cx="3960440" cy="400110"/>
              </a:xfrm>
            </p:grpSpPr>
            <p:sp>
              <p:nvSpPr>
                <p:cNvPr id="39" name="직사각형 38"/>
                <p:cNvSpPr/>
                <p:nvPr/>
              </p:nvSpPr>
              <p:spPr>
                <a:xfrm>
                  <a:off x="395536" y="1628800"/>
                  <a:ext cx="432048" cy="400110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  <a:scene3d>
                    <a:camera prst="orthographicFront"/>
                    <a:lightRig rig="glow" dir="tl">
                      <a:rot lat="0" lon="0" rev="5400000"/>
                    </a:lightRig>
                  </a:scene3d>
                  <a:sp3d extrusionH="57150" contourW="12700">
                    <a:bevelT w="25400" h="25400"/>
                    <a:contourClr>
                      <a:schemeClr val="accent6">
                        <a:shade val="73000"/>
                      </a:schemeClr>
                    </a:contourClr>
                  </a:sp3d>
                </a:bodyPr>
                <a:lstStyle/>
                <a:p>
                  <a:pPr algn="ctr"/>
                  <a:r>
                    <a:rPr lang="ko-KR" altLang="en-US" sz="2000" b="1" dirty="0" smtClean="0">
                      <a:ln w="11430">
                        <a:solidFill>
                          <a:srgbClr val="FFFF00"/>
                        </a:solidFill>
                      </a:ln>
                      <a:solidFill>
                        <a:srgbClr val="FFFF00"/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outerShdw blurRad="80000" dist="40000" dir="5040000" algn="tl">
                          <a:srgbClr val="000000">
                            <a:alpha val="30000"/>
                          </a:srgbClr>
                        </a:outerShdw>
                      </a:effectLst>
                    </a:rPr>
                    <a:t>㉩</a:t>
                  </a:r>
                  <a:endParaRPr lang="en-US" altLang="ko-KR" sz="2000" b="1" dirty="0">
                    <a:ln w="11430">
                      <a:solidFill>
                        <a:srgbClr val="FFFF00"/>
                      </a:solidFill>
                    </a:ln>
                    <a:solidFill>
                      <a:srgbClr val="FFFF00"/>
                    </a:solidFill>
                    <a:effectLst>
                      <a:glow rad="101600">
                        <a:schemeClr val="accent1">
                          <a:satMod val="175000"/>
                          <a:alpha val="40000"/>
                        </a:schemeClr>
                      </a:glow>
                      <a:outerShdw blurRad="80000" dist="40000" dir="5040000" algn="tl">
                        <a:srgbClr val="000000">
                          <a:alpha val="30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40" name="직사각형 39"/>
                <p:cNvSpPr/>
                <p:nvPr/>
              </p:nvSpPr>
              <p:spPr>
                <a:xfrm>
                  <a:off x="755576" y="1650866"/>
                  <a:ext cx="3600400" cy="307777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r>
                    <a:rPr lang="ko-KR" altLang="en-US" sz="1400" b="1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행동하기</a:t>
                  </a:r>
                  <a:r>
                    <a:rPr lang="en-US" altLang="ko-KR" sz="1400" b="1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 : </a:t>
                  </a:r>
                  <a:r>
                    <a:rPr lang="ko-KR" altLang="en-US" sz="1400" b="1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여러 아이템을 사용합니다</a:t>
                  </a:r>
                  <a:r>
                    <a:rPr lang="en-US" altLang="ko-KR" sz="1400" b="1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.</a:t>
                  </a:r>
                  <a:endParaRPr lang="en-US" altLang="ko-KR" sz="1400" b="1" cap="none" spc="0" dirty="0">
                    <a:ln w="900" cmpd="sng">
                      <a:solidFill>
                        <a:schemeClr val="accent1">
                          <a:satMod val="190000"/>
                          <a:alpha val="55000"/>
                        </a:schemeClr>
                      </a:solidFill>
                      <a:prstDash val="solid"/>
                    </a:ln>
                    <a:solidFill>
                      <a:schemeClr val="accent1">
                        <a:satMod val="200000"/>
                        <a:tint val="3000"/>
                      </a:schemeClr>
                    </a:solidFill>
                    <a:effectLst>
                      <a:glow rad="101600">
                        <a:schemeClr val="accent1">
                          <a:satMod val="175000"/>
                          <a:alpha val="40000"/>
                        </a:schemeClr>
                      </a:glow>
                      <a:innerShdw blurRad="101600" dist="76200" dir="5400000">
                        <a:schemeClr val="accent1">
                          <a:satMod val="190000"/>
                          <a:tint val="100000"/>
                          <a:alpha val="74000"/>
                        </a:schemeClr>
                      </a:innerShdw>
                    </a:effectLst>
                  </a:endParaRPr>
                </a:p>
              </p:txBody>
            </p:sp>
          </p:grpSp>
          <p:grpSp>
            <p:nvGrpSpPr>
              <p:cNvPr id="41" name="그룹 40"/>
              <p:cNvGrpSpPr/>
              <p:nvPr/>
            </p:nvGrpSpPr>
            <p:grpSpPr>
              <a:xfrm>
                <a:off x="395536" y="5373216"/>
                <a:ext cx="3960440" cy="400110"/>
                <a:chOff x="395536" y="1628800"/>
                <a:chExt cx="3960440" cy="400110"/>
              </a:xfrm>
            </p:grpSpPr>
            <p:sp>
              <p:nvSpPr>
                <p:cNvPr id="42" name="직사각형 41"/>
                <p:cNvSpPr/>
                <p:nvPr/>
              </p:nvSpPr>
              <p:spPr>
                <a:xfrm>
                  <a:off x="395536" y="1628800"/>
                  <a:ext cx="432048" cy="400110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  <a:scene3d>
                    <a:camera prst="orthographicFront"/>
                    <a:lightRig rig="glow" dir="tl">
                      <a:rot lat="0" lon="0" rev="5400000"/>
                    </a:lightRig>
                  </a:scene3d>
                  <a:sp3d extrusionH="57150" contourW="12700">
                    <a:bevelT w="25400" h="25400"/>
                    <a:contourClr>
                      <a:schemeClr val="accent6">
                        <a:shade val="73000"/>
                      </a:schemeClr>
                    </a:contourClr>
                  </a:sp3d>
                </a:bodyPr>
                <a:lstStyle/>
                <a:p>
                  <a:r>
                    <a:rPr lang="ko-KR" altLang="en-US" sz="2000" b="1" dirty="0" smtClean="0">
                      <a:ln w="11430">
                        <a:solidFill>
                          <a:srgbClr val="FFFF00"/>
                        </a:solidFill>
                      </a:ln>
                      <a:solidFill>
                        <a:srgbClr val="FFFF00"/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outerShdw blurRad="80000" dist="40000" dir="5040000" algn="tl">
                          <a:srgbClr val="000000">
                            <a:alpha val="30000"/>
                          </a:srgbClr>
                        </a:outerShdw>
                      </a:effectLst>
                    </a:rPr>
                    <a:t>㉨</a:t>
                  </a:r>
                  <a:endParaRPr lang="en-US" altLang="ko-KR" sz="2000" b="1" dirty="0" smtClean="0">
                    <a:ln w="11430">
                      <a:solidFill>
                        <a:srgbClr val="FFFF00"/>
                      </a:solidFill>
                    </a:ln>
                    <a:solidFill>
                      <a:srgbClr val="FFFF00"/>
                    </a:solidFill>
                    <a:effectLst>
                      <a:glow rad="101600">
                        <a:schemeClr val="accent1">
                          <a:satMod val="175000"/>
                          <a:alpha val="40000"/>
                        </a:schemeClr>
                      </a:glow>
                      <a:outerShdw blurRad="80000" dist="40000" dir="5040000" algn="tl">
                        <a:srgbClr val="000000">
                          <a:alpha val="30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43" name="직사각형 42"/>
                <p:cNvSpPr/>
                <p:nvPr/>
              </p:nvSpPr>
              <p:spPr>
                <a:xfrm>
                  <a:off x="755576" y="1650866"/>
                  <a:ext cx="3600400" cy="307777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r>
                    <a:rPr lang="ko-KR" altLang="en-US" sz="1400" b="1" cap="none" spc="0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메인 </a:t>
                  </a:r>
                  <a:r>
                    <a:rPr lang="ko-KR" altLang="en-US" sz="1400" b="1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로고</a:t>
                  </a:r>
                  <a:r>
                    <a:rPr lang="en-US" altLang="ko-KR" sz="1400" b="1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 : </a:t>
                  </a:r>
                  <a:r>
                    <a:rPr lang="ko-KR" altLang="en-US" sz="1400" b="1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게임 메뉴화면으로 돌아갑니다</a:t>
                  </a:r>
                  <a:r>
                    <a:rPr lang="en-US" altLang="ko-KR" sz="1400" b="1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.</a:t>
                  </a:r>
                  <a:endParaRPr lang="en-US" altLang="ko-KR" sz="1400" b="1" cap="none" spc="0" dirty="0">
                    <a:ln w="900" cmpd="sng">
                      <a:solidFill>
                        <a:schemeClr val="accent1">
                          <a:satMod val="190000"/>
                          <a:alpha val="55000"/>
                        </a:schemeClr>
                      </a:solidFill>
                      <a:prstDash val="solid"/>
                    </a:ln>
                    <a:solidFill>
                      <a:schemeClr val="accent1">
                        <a:satMod val="200000"/>
                        <a:tint val="3000"/>
                      </a:schemeClr>
                    </a:solidFill>
                    <a:effectLst>
                      <a:glow rad="101600">
                        <a:schemeClr val="accent1">
                          <a:satMod val="175000"/>
                          <a:alpha val="40000"/>
                        </a:schemeClr>
                      </a:glow>
                      <a:innerShdw blurRad="101600" dist="76200" dir="5400000">
                        <a:schemeClr val="accent1">
                          <a:satMod val="190000"/>
                          <a:tint val="100000"/>
                          <a:alpha val="74000"/>
                        </a:schemeClr>
                      </a:innerShdw>
                    </a:effectLst>
                  </a:endParaRPr>
                </a:p>
              </p:txBody>
            </p:sp>
          </p:grpSp>
          <p:grpSp>
            <p:nvGrpSpPr>
              <p:cNvPr id="44" name="그룹 43"/>
              <p:cNvGrpSpPr/>
              <p:nvPr/>
            </p:nvGrpSpPr>
            <p:grpSpPr>
              <a:xfrm>
                <a:off x="395536" y="5045114"/>
                <a:ext cx="3960440" cy="400110"/>
                <a:chOff x="395536" y="1628800"/>
                <a:chExt cx="3960440" cy="400110"/>
              </a:xfrm>
            </p:grpSpPr>
            <p:sp>
              <p:nvSpPr>
                <p:cNvPr id="45" name="직사각형 44"/>
                <p:cNvSpPr/>
                <p:nvPr/>
              </p:nvSpPr>
              <p:spPr>
                <a:xfrm>
                  <a:off x="395536" y="1628800"/>
                  <a:ext cx="432048" cy="400110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  <a:scene3d>
                    <a:camera prst="orthographicFront"/>
                    <a:lightRig rig="glow" dir="tl">
                      <a:rot lat="0" lon="0" rev="5400000"/>
                    </a:lightRig>
                  </a:scene3d>
                  <a:sp3d extrusionH="57150" contourW="12700">
                    <a:bevelT w="25400" h="25400"/>
                    <a:contourClr>
                      <a:schemeClr val="accent6">
                        <a:shade val="73000"/>
                      </a:schemeClr>
                    </a:contourClr>
                  </a:sp3d>
                </a:bodyPr>
                <a:lstStyle/>
                <a:p>
                  <a:r>
                    <a:rPr lang="ko-KR" altLang="en-US" sz="2000" b="1" dirty="0" smtClean="0">
                      <a:ln w="11430">
                        <a:solidFill>
                          <a:srgbClr val="FFFF00"/>
                        </a:solidFill>
                      </a:ln>
                      <a:solidFill>
                        <a:srgbClr val="FFFF00"/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outerShdw blurRad="80000" dist="40000" dir="5040000" algn="tl">
                          <a:srgbClr val="000000">
                            <a:alpha val="30000"/>
                          </a:srgbClr>
                        </a:outerShdw>
                      </a:effectLst>
                    </a:rPr>
                    <a:t>㉧</a:t>
                  </a:r>
                  <a:endParaRPr lang="en-US" altLang="ko-KR" sz="2000" b="1" dirty="0" smtClean="0">
                    <a:ln w="11430">
                      <a:solidFill>
                        <a:srgbClr val="FFFF00"/>
                      </a:solidFill>
                    </a:ln>
                    <a:solidFill>
                      <a:srgbClr val="FFFF00"/>
                    </a:solidFill>
                    <a:effectLst>
                      <a:glow rad="101600">
                        <a:schemeClr val="accent1">
                          <a:satMod val="175000"/>
                          <a:alpha val="40000"/>
                        </a:schemeClr>
                      </a:glow>
                      <a:outerShdw blurRad="80000" dist="40000" dir="5040000" algn="tl">
                        <a:srgbClr val="000000">
                          <a:alpha val="30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46" name="직사각형 45"/>
                <p:cNvSpPr/>
                <p:nvPr/>
              </p:nvSpPr>
              <p:spPr>
                <a:xfrm>
                  <a:off x="755576" y="1650866"/>
                  <a:ext cx="3600400" cy="307777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r>
                    <a:rPr lang="ko-KR" altLang="en-US" sz="1400" b="1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팀 직원 </a:t>
                  </a:r>
                  <a:r>
                    <a:rPr lang="en-US" altLang="ko-KR" sz="1400" b="1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: </a:t>
                  </a:r>
                  <a:r>
                    <a:rPr lang="ko-KR" altLang="en-US" sz="1400" b="1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팀 직원을 볼 수 있습니다</a:t>
                  </a:r>
                  <a:r>
                    <a:rPr lang="en-US" altLang="ko-KR" sz="1400" b="1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.</a:t>
                  </a:r>
                  <a:endParaRPr lang="en-US" altLang="ko-KR" sz="1400" b="1" cap="none" spc="0" dirty="0">
                    <a:ln w="900" cmpd="sng">
                      <a:solidFill>
                        <a:schemeClr val="accent1">
                          <a:satMod val="190000"/>
                          <a:alpha val="55000"/>
                        </a:schemeClr>
                      </a:solidFill>
                      <a:prstDash val="solid"/>
                    </a:ln>
                    <a:solidFill>
                      <a:schemeClr val="accent1">
                        <a:satMod val="200000"/>
                        <a:tint val="3000"/>
                      </a:schemeClr>
                    </a:solidFill>
                    <a:effectLst>
                      <a:glow rad="101600">
                        <a:schemeClr val="accent1">
                          <a:satMod val="175000"/>
                          <a:alpha val="40000"/>
                        </a:schemeClr>
                      </a:glow>
                      <a:innerShdw blurRad="101600" dist="76200" dir="5400000">
                        <a:schemeClr val="accent1">
                          <a:satMod val="190000"/>
                          <a:tint val="100000"/>
                          <a:alpha val="74000"/>
                        </a:schemeClr>
                      </a:innerShdw>
                    </a:effectLst>
                  </a:endParaRPr>
                </a:p>
              </p:txBody>
            </p:sp>
          </p:grpSp>
          <p:grpSp>
            <p:nvGrpSpPr>
              <p:cNvPr id="47" name="그룹 46"/>
              <p:cNvGrpSpPr/>
              <p:nvPr/>
            </p:nvGrpSpPr>
            <p:grpSpPr>
              <a:xfrm>
                <a:off x="395536" y="4725144"/>
                <a:ext cx="3960440" cy="400110"/>
                <a:chOff x="395536" y="1628800"/>
                <a:chExt cx="3960440" cy="400110"/>
              </a:xfrm>
            </p:grpSpPr>
            <p:sp>
              <p:nvSpPr>
                <p:cNvPr id="48" name="직사각형 47"/>
                <p:cNvSpPr/>
                <p:nvPr/>
              </p:nvSpPr>
              <p:spPr>
                <a:xfrm>
                  <a:off x="395536" y="1628800"/>
                  <a:ext cx="432048" cy="400110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  <a:scene3d>
                    <a:camera prst="orthographicFront"/>
                    <a:lightRig rig="glow" dir="tl">
                      <a:rot lat="0" lon="0" rev="5400000"/>
                    </a:lightRig>
                  </a:scene3d>
                  <a:sp3d extrusionH="57150" contourW="12700">
                    <a:bevelT w="25400" h="25400"/>
                    <a:contourClr>
                      <a:schemeClr val="accent6">
                        <a:shade val="73000"/>
                      </a:schemeClr>
                    </a:contourClr>
                  </a:sp3d>
                </a:bodyPr>
                <a:lstStyle/>
                <a:p>
                  <a:pPr algn="ctr"/>
                  <a:r>
                    <a:rPr lang="ko-KR" altLang="en-US" sz="2000" b="1" dirty="0" smtClean="0">
                      <a:ln w="11430">
                        <a:solidFill>
                          <a:srgbClr val="FFFF00"/>
                        </a:solidFill>
                      </a:ln>
                      <a:solidFill>
                        <a:srgbClr val="FFFF00"/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outerShdw blurRad="80000" dist="40000" dir="5040000" algn="tl">
                          <a:srgbClr val="000000">
                            <a:alpha val="30000"/>
                          </a:srgbClr>
                        </a:outerShdw>
                      </a:effectLst>
                    </a:rPr>
                    <a:t>㉦</a:t>
                  </a:r>
                  <a:endParaRPr lang="en-US" altLang="ko-KR" sz="2000" b="1" dirty="0">
                    <a:ln w="11430">
                      <a:solidFill>
                        <a:srgbClr val="FFFF00"/>
                      </a:solidFill>
                    </a:ln>
                    <a:solidFill>
                      <a:srgbClr val="FFFF00"/>
                    </a:solidFill>
                    <a:effectLst>
                      <a:glow rad="101600">
                        <a:schemeClr val="accent1">
                          <a:satMod val="175000"/>
                          <a:alpha val="40000"/>
                        </a:schemeClr>
                      </a:glow>
                      <a:outerShdw blurRad="80000" dist="40000" dir="5040000" algn="tl">
                        <a:srgbClr val="000000">
                          <a:alpha val="30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49" name="직사각형 48"/>
                <p:cNvSpPr/>
                <p:nvPr/>
              </p:nvSpPr>
              <p:spPr>
                <a:xfrm>
                  <a:off x="755576" y="1650866"/>
                  <a:ext cx="3600400" cy="307777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r>
                    <a:rPr lang="ko-KR" altLang="en-US" sz="1400" b="1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팀 </a:t>
                  </a:r>
                  <a:r>
                    <a:rPr lang="ko-KR" altLang="en-US" sz="1400" b="1" dirty="0" err="1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코치단</a:t>
                  </a:r>
                  <a:r>
                    <a:rPr lang="ko-KR" altLang="en-US" sz="1400" b="1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 </a:t>
                  </a:r>
                  <a:r>
                    <a:rPr lang="en-US" altLang="ko-KR" sz="1400" b="1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: </a:t>
                  </a:r>
                  <a:r>
                    <a:rPr lang="ko-KR" altLang="en-US" sz="1400" b="1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팀 </a:t>
                  </a:r>
                  <a:r>
                    <a:rPr lang="ko-KR" altLang="en-US" sz="1400" b="1" dirty="0" err="1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코치단을</a:t>
                  </a:r>
                  <a:r>
                    <a:rPr lang="ko-KR" altLang="en-US" sz="1400" b="1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 볼 수 있습니다</a:t>
                  </a:r>
                  <a:r>
                    <a:rPr lang="en-US" altLang="ko-KR" sz="1400" b="1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.</a:t>
                  </a:r>
                  <a:endParaRPr lang="en-US" altLang="ko-KR" sz="1400" b="1" cap="none" spc="0" dirty="0">
                    <a:ln w="900" cmpd="sng">
                      <a:solidFill>
                        <a:schemeClr val="accent1">
                          <a:satMod val="190000"/>
                          <a:alpha val="55000"/>
                        </a:schemeClr>
                      </a:solidFill>
                      <a:prstDash val="solid"/>
                    </a:ln>
                    <a:solidFill>
                      <a:schemeClr val="accent1">
                        <a:satMod val="200000"/>
                        <a:tint val="3000"/>
                      </a:schemeClr>
                    </a:solidFill>
                    <a:effectLst>
                      <a:glow rad="101600">
                        <a:schemeClr val="accent1">
                          <a:satMod val="175000"/>
                          <a:alpha val="40000"/>
                        </a:schemeClr>
                      </a:glow>
                      <a:innerShdw blurRad="101600" dist="76200" dir="5400000">
                        <a:schemeClr val="accent1">
                          <a:satMod val="190000"/>
                          <a:tint val="100000"/>
                          <a:alpha val="74000"/>
                        </a:schemeClr>
                      </a:innerShdw>
                    </a:effectLst>
                  </a:endParaRPr>
                </a:p>
              </p:txBody>
            </p:sp>
          </p:grpSp>
          <p:grpSp>
            <p:nvGrpSpPr>
              <p:cNvPr id="50" name="그룹 49"/>
              <p:cNvGrpSpPr/>
              <p:nvPr/>
            </p:nvGrpSpPr>
            <p:grpSpPr>
              <a:xfrm>
                <a:off x="395536" y="4397042"/>
                <a:ext cx="3960440" cy="400110"/>
                <a:chOff x="395536" y="1628800"/>
                <a:chExt cx="3960440" cy="400110"/>
              </a:xfrm>
            </p:grpSpPr>
            <p:sp>
              <p:nvSpPr>
                <p:cNvPr id="51" name="직사각형 50"/>
                <p:cNvSpPr/>
                <p:nvPr/>
              </p:nvSpPr>
              <p:spPr>
                <a:xfrm>
                  <a:off x="395536" y="1628800"/>
                  <a:ext cx="432048" cy="400110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  <a:scene3d>
                    <a:camera prst="orthographicFront"/>
                    <a:lightRig rig="glow" dir="tl">
                      <a:rot lat="0" lon="0" rev="5400000"/>
                    </a:lightRig>
                  </a:scene3d>
                  <a:sp3d extrusionH="57150" contourW="12700">
                    <a:bevelT w="25400" h="25400"/>
                    <a:contourClr>
                      <a:schemeClr val="accent6">
                        <a:shade val="73000"/>
                      </a:schemeClr>
                    </a:contourClr>
                  </a:sp3d>
                </a:bodyPr>
                <a:lstStyle/>
                <a:p>
                  <a:r>
                    <a:rPr lang="ko-KR" altLang="en-US" sz="2000" b="1" dirty="0" smtClean="0">
                      <a:ln w="11430">
                        <a:solidFill>
                          <a:srgbClr val="FFFF00"/>
                        </a:solidFill>
                      </a:ln>
                      <a:solidFill>
                        <a:srgbClr val="FFFF00"/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outerShdw blurRad="80000" dist="40000" dir="5040000" algn="tl">
                          <a:srgbClr val="000000">
                            <a:alpha val="30000"/>
                          </a:srgbClr>
                        </a:outerShdw>
                      </a:effectLst>
                    </a:rPr>
                    <a:t>㉤</a:t>
                  </a:r>
                  <a:endParaRPr lang="en-US" altLang="ko-KR" sz="2000" b="1" dirty="0" smtClean="0">
                    <a:ln w="11430">
                      <a:solidFill>
                        <a:srgbClr val="FFFF00"/>
                      </a:solidFill>
                    </a:ln>
                    <a:solidFill>
                      <a:srgbClr val="FFFF00"/>
                    </a:solidFill>
                    <a:effectLst>
                      <a:glow rad="101600">
                        <a:schemeClr val="accent1">
                          <a:satMod val="175000"/>
                          <a:alpha val="40000"/>
                        </a:schemeClr>
                      </a:glow>
                      <a:outerShdw blurRad="80000" dist="40000" dir="5040000" algn="tl">
                        <a:srgbClr val="000000">
                          <a:alpha val="30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52" name="직사각형 51"/>
                <p:cNvSpPr/>
                <p:nvPr/>
              </p:nvSpPr>
              <p:spPr>
                <a:xfrm>
                  <a:off x="755576" y="1650866"/>
                  <a:ext cx="3600400" cy="307777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r>
                    <a:rPr lang="ko-KR" altLang="en-US" sz="1400" b="1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팀 선수단</a:t>
                  </a:r>
                  <a:r>
                    <a:rPr lang="en-US" altLang="ko-KR" sz="1400" b="1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 : </a:t>
                  </a:r>
                  <a:r>
                    <a:rPr lang="ko-KR" altLang="en-US" sz="1400" b="1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팀 선수단을 볼 수 있습니다</a:t>
                  </a:r>
                  <a:r>
                    <a:rPr lang="en-US" altLang="ko-KR" sz="1400" b="1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.</a:t>
                  </a:r>
                  <a:endParaRPr lang="en-US" altLang="ko-KR" sz="1400" b="1" cap="none" spc="0" dirty="0">
                    <a:ln w="900" cmpd="sng">
                      <a:solidFill>
                        <a:schemeClr val="accent1">
                          <a:satMod val="190000"/>
                          <a:alpha val="55000"/>
                        </a:schemeClr>
                      </a:solidFill>
                      <a:prstDash val="solid"/>
                    </a:ln>
                    <a:solidFill>
                      <a:schemeClr val="accent1">
                        <a:satMod val="200000"/>
                        <a:tint val="3000"/>
                      </a:schemeClr>
                    </a:solidFill>
                    <a:effectLst>
                      <a:glow rad="101600">
                        <a:schemeClr val="accent1">
                          <a:satMod val="175000"/>
                          <a:alpha val="40000"/>
                        </a:schemeClr>
                      </a:glow>
                      <a:innerShdw blurRad="101600" dist="76200" dir="5400000">
                        <a:schemeClr val="accent1">
                          <a:satMod val="190000"/>
                          <a:tint val="100000"/>
                          <a:alpha val="74000"/>
                        </a:schemeClr>
                      </a:innerShdw>
                    </a:effectLst>
                  </a:endParaRPr>
                </a:p>
              </p:txBody>
            </p:sp>
          </p:grpSp>
          <p:grpSp>
            <p:nvGrpSpPr>
              <p:cNvPr id="53" name="그룹 52"/>
              <p:cNvGrpSpPr/>
              <p:nvPr/>
            </p:nvGrpSpPr>
            <p:grpSpPr>
              <a:xfrm>
                <a:off x="395536" y="4005064"/>
                <a:ext cx="4032448" cy="400110"/>
                <a:chOff x="395536" y="1628800"/>
                <a:chExt cx="4032448" cy="400110"/>
              </a:xfrm>
            </p:grpSpPr>
            <p:sp>
              <p:nvSpPr>
                <p:cNvPr id="57" name="직사각형 56"/>
                <p:cNvSpPr/>
                <p:nvPr/>
              </p:nvSpPr>
              <p:spPr>
                <a:xfrm>
                  <a:off x="395536" y="1628800"/>
                  <a:ext cx="432048" cy="400110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  <a:scene3d>
                    <a:camera prst="orthographicFront"/>
                    <a:lightRig rig="glow" dir="tl">
                      <a:rot lat="0" lon="0" rev="5400000"/>
                    </a:lightRig>
                  </a:scene3d>
                  <a:sp3d extrusionH="57150" contourW="12700">
                    <a:bevelT w="25400" h="25400"/>
                    <a:contourClr>
                      <a:schemeClr val="accent6">
                        <a:shade val="73000"/>
                      </a:schemeClr>
                    </a:contourClr>
                  </a:sp3d>
                </a:bodyPr>
                <a:lstStyle/>
                <a:p>
                  <a:pPr algn="ctr"/>
                  <a:r>
                    <a:rPr lang="ko-KR" altLang="en-US" sz="2000" b="1" dirty="0" smtClean="0">
                      <a:ln w="11430">
                        <a:solidFill>
                          <a:srgbClr val="FFFF00"/>
                        </a:solidFill>
                      </a:ln>
                      <a:solidFill>
                        <a:srgbClr val="FFFF00"/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outerShdw blurRad="80000" dist="40000" dir="5040000" algn="tl">
                          <a:srgbClr val="000000">
                            <a:alpha val="30000"/>
                          </a:srgbClr>
                        </a:outerShdw>
                      </a:effectLst>
                    </a:rPr>
                    <a:t>㉣</a:t>
                  </a:r>
                  <a:endParaRPr lang="en-US" altLang="ko-KR" sz="2000" b="1" dirty="0">
                    <a:ln w="11430">
                      <a:solidFill>
                        <a:srgbClr val="FFFF00"/>
                      </a:solidFill>
                    </a:ln>
                    <a:solidFill>
                      <a:srgbClr val="FFFF00"/>
                    </a:solidFill>
                    <a:effectLst>
                      <a:glow rad="101600">
                        <a:schemeClr val="accent1">
                          <a:satMod val="175000"/>
                          <a:alpha val="40000"/>
                        </a:schemeClr>
                      </a:glow>
                      <a:outerShdw blurRad="80000" dist="40000" dir="5040000" algn="tl">
                        <a:srgbClr val="000000">
                          <a:alpha val="30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65" name="직사각형 64"/>
                <p:cNvSpPr/>
                <p:nvPr/>
              </p:nvSpPr>
              <p:spPr>
                <a:xfrm>
                  <a:off x="755576" y="1650866"/>
                  <a:ext cx="3672408" cy="307777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r>
                    <a:rPr lang="ko-KR" altLang="en-US" sz="1400" b="1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재정 관리</a:t>
                  </a:r>
                  <a:r>
                    <a:rPr lang="en-US" altLang="ko-KR" sz="1400" b="1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 : </a:t>
                  </a:r>
                  <a:r>
                    <a:rPr lang="ko-KR" altLang="en-US" sz="1400" b="1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플레이어의 재정 상태를 봅니다</a:t>
                  </a:r>
                  <a:r>
                    <a:rPr lang="en-US" altLang="ko-KR" sz="1400" b="1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.</a:t>
                  </a:r>
                  <a:endParaRPr lang="en-US" altLang="ko-KR" sz="1400" b="1" cap="none" spc="0" dirty="0">
                    <a:ln w="900" cmpd="sng">
                      <a:solidFill>
                        <a:schemeClr val="accent1">
                          <a:satMod val="190000"/>
                          <a:alpha val="55000"/>
                        </a:schemeClr>
                      </a:solidFill>
                      <a:prstDash val="solid"/>
                    </a:ln>
                    <a:solidFill>
                      <a:schemeClr val="accent1">
                        <a:satMod val="200000"/>
                        <a:tint val="3000"/>
                      </a:schemeClr>
                    </a:solidFill>
                    <a:effectLst>
                      <a:glow rad="101600">
                        <a:schemeClr val="accent1">
                          <a:satMod val="175000"/>
                          <a:alpha val="40000"/>
                        </a:schemeClr>
                      </a:glow>
                      <a:innerShdw blurRad="101600" dist="76200" dir="5400000">
                        <a:schemeClr val="accent1">
                          <a:satMod val="190000"/>
                          <a:tint val="100000"/>
                          <a:alpha val="74000"/>
                        </a:schemeClr>
                      </a:innerShdw>
                    </a:effectLst>
                  </a:endParaRPr>
                </a:p>
              </p:txBody>
            </p:sp>
          </p:grpSp>
          <p:grpSp>
            <p:nvGrpSpPr>
              <p:cNvPr id="74" name="그룹 73"/>
              <p:cNvGrpSpPr/>
              <p:nvPr/>
            </p:nvGrpSpPr>
            <p:grpSpPr>
              <a:xfrm>
                <a:off x="395536" y="3645022"/>
                <a:ext cx="4104456" cy="400110"/>
                <a:chOff x="395536" y="1628800"/>
                <a:chExt cx="4104456" cy="444640"/>
              </a:xfrm>
            </p:grpSpPr>
            <p:sp>
              <p:nvSpPr>
                <p:cNvPr id="75" name="직사각형 74"/>
                <p:cNvSpPr/>
                <p:nvPr/>
              </p:nvSpPr>
              <p:spPr>
                <a:xfrm>
                  <a:off x="395536" y="1628800"/>
                  <a:ext cx="432048" cy="444640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  <a:scene3d>
                    <a:camera prst="orthographicFront"/>
                    <a:lightRig rig="glow" dir="tl">
                      <a:rot lat="0" lon="0" rev="5400000"/>
                    </a:lightRig>
                  </a:scene3d>
                  <a:sp3d extrusionH="57150" contourW="12700">
                    <a:bevelT w="25400" h="25400"/>
                    <a:contourClr>
                      <a:schemeClr val="accent6">
                        <a:shade val="73000"/>
                      </a:schemeClr>
                    </a:contourClr>
                  </a:sp3d>
                </a:bodyPr>
                <a:lstStyle/>
                <a:p>
                  <a:pPr algn="ctr"/>
                  <a:r>
                    <a:rPr lang="ko-KR" altLang="en-US" sz="2000" b="1" dirty="0" smtClean="0">
                      <a:ln w="11430">
                        <a:solidFill>
                          <a:srgbClr val="FFFF00"/>
                        </a:solidFill>
                      </a:ln>
                      <a:solidFill>
                        <a:srgbClr val="FFFF00"/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outerShdw blurRad="80000" dist="40000" dir="5040000" algn="tl">
                          <a:srgbClr val="000000">
                            <a:alpha val="30000"/>
                          </a:srgbClr>
                        </a:outerShdw>
                      </a:effectLst>
                    </a:rPr>
                    <a:t>㉢</a:t>
                  </a:r>
                  <a:endParaRPr lang="en-US" altLang="ko-KR" sz="2000" b="1" dirty="0">
                    <a:ln w="11430">
                      <a:solidFill>
                        <a:srgbClr val="FFFF00"/>
                      </a:solidFill>
                    </a:ln>
                    <a:solidFill>
                      <a:srgbClr val="FFFF00"/>
                    </a:solidFill>
                    <a:effectLst>
                      <a:glow rad="101600">
                        <a:schemeClr val="accent1">
                          <a:satMod val="175000"/>
                          <a:alpha val="40000"/>
                        </a:schemeClr>
                      </a:glow>
                      <a:outerShdw blurRad="80000" dist="40000" dir="5040000" algn="tl">
                        <a:srgbClr val="000000">
                          <a:alpha val="30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76" name="직사각형 75"/>
                <p:cNvSpPr/>
                <p:nvPr/>
              </p:nvSpPr>
              <p:spPr>
                <a:xfrm>
                  <a:off x="755576" y="1650868"/>
                  <a:ext cx="3744416" cy="342031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r>
                    <a:rPr lang="ko-KR" altLang="en-US" sz="1400" b="1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인수</a:t>
                  </a:r>
                  <a:r>
                    <a:rPr lang="en-US" altLang="ko-KR" sz="1400" b="1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/</a:t>
                  </a:r>
                  <a:r>
                    <a:rPr lang="ko-KR" altLang="en-US" sz="1400" b="1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매각</a:t>
                  </a:r>
                  <a:r>
                    <a:rPr lang="en-US" altLang="ko-KR" sz="1400" b="1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 : </a:t>
                  </a:r>
                  <a:r>
                    <a:rPr lang="ko-KR" altLang="en-US" sz="1400" b="1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팀을 인수</a:t>
                  </a:r>
                  <a:r>
                    <a:rPr lang="en-US" altLang="ko-KR" sz="1400" b="1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/</a:t>
                  </a:r>
                  <a:r>
                    <a:rPr lang="ko-KR" altLang="en-US" sz="1400" b="1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매각 할 수 있습니다</a:t>
                  </a:r>
                  <a:r>
                    <a:rPr lang="en-US" altLang="ko-KR" sz="1400" b="1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.</a:t>
                  </a:r>
                  <a:endParaRPr lang="en-US" altLang="ko-KR" sz="1400" b="1" cap="none" spc="0" dirty="0">
                    <a:ln w="900" cmpd="sng">
                      <a:solidFill>
                        <a:schemeClr val="accent1">
                          <a:satMod val="190000"/>
                          <a:alpha val="55000"/>
                        </a:schemeClr>
                      </a:solidFill>
                      <a:prstDash val="solid"/>
                    </a:ln>
                    <a:solidFill>
                      <a:schemeClr val="accent1">
                        <a:satMod val="200000"/>
                        <a:tint val="3000"/>
                      </a:schemeClr>
                    </a:solidFill>
                    <a:effectLst>
                      <a:glow rad="101600">
                        <a:schemeClr val="accent1">
                          <a:satMod val="175000"/>
                          <a:alpha val="40000"/>
                        </a:schemeClr>
                      </a:glow>
                      <a:innerShdw blurRad="101600" dist="76200" dir="5400000">
                        <a:schemeClr val="accent1">
                          <a:satMod val="190000"/>
                          <a:tint val="100000"/>
                          <a:alpha val="74000"/>
                        </a:schemeClr>
                      </a:innerShdw>
                    </a:effectLst>
                  </a:endParaRPr>
                </a:p>
              </p:txBody>
            </p:sp>
          </p:grpSp>
          <p:grpSp>
            <p:nvGrpSpPr>
              <p:cNvPr id="77" name="그룹 76"/>
              <p:cNvGrpSpPr/>
              <p:nvPr/>
            </p:nvGrpSpPr>
            <p:grpSpPr>
              <a:xfrm>
                <a:off x="395536" y="3140968"/>
                <a:ext cx="3960440" cy="545286"/>
                <a:chOff x="395536" y="1628800"/>
                <a:chExt cx="3960440" cy="545286"/>
              </a:xfrm>
            </p:grpSpPr>
            <p:sp>
              <p:nvSpPr>
                <p:cNvPr id="78" name="직사각형 77"/>
                <p:cNvSpPr/>
                <p:nvPr/>
              </p:nvSpPr>
              <p:spPr>
                <a:xfrm>
                  <a:off x="395536" y="1628800"/>
                  <a:ext cx="432048" cy="400110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  <a:scene3d>
                    <a:camera prst="orthographicFront"/>
                    <a:lightRig rig="glow" dir="tl">
                      <a:rot lat="0" lon="0" rev="5400000"/>
                    </a:lightRig>
                  </a:scene3d>
                  <a:sp3d extrusionH="57150" contourW="12700">
                    <a:bevelT w="25400" h="25400"/>
                    <a:contourClr>
                      <a:schemeClr val="accent6">
                        <a:shade val="73000"/>
                      </a:schemeClr>
                    </a:contourClr>
                  </a:sp3d>
                </a:bodyPr>
                <a:lstStyle/>
                <a:p>
                  <a:pPr algn="ctr"/>
                  <a:r>
                    <a:rPr lang="ko-KR" altLang="en-US" sz="2000" b="1" dirty="0" smtClean="0">
                      <a:ln w="11430">
                        <a:solidFill>
                          <a:srgbClr val="FFFF00"/>
                        </a:solidFill>
                      </a:ln>
                      <a:solidFill>
                        <a:srgbClr val="FFFF00"/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outerShdw blurRad="80000" dist="40000" dir="5040000" algn="tl">
                          <a:srgbClr val="000000">
                            <a:alpha val="30000"/>
                          </a:srgbClr>
                        </a:outerShdw>
                      </a:effectLst>
                    </a:rPr>
                    <a:t>㉡</a:t>
                  </a:r>
                  <a:endParaRPr lang="en-US" altLang="ko-KR" sz="2000" b="1" dirty="0">
                    <a:ln w="11430">
                      <a:solidFill>
                        <a:srgbClr val="FFFF00"/>
                      </a:solidFill>
                    </a:ln>
                    <a:solidFill>
                      <a:srgbClr val="FFFF00"/>
                    </a:solidFill>
                    <a:effectLst>
                      <a:glow rad="101600">
                        <a:schemeClr val="accent1">
                          <a:satMod val="175000"/>
                          <a:alpha val="40000"/>
                        </a:schemeClr>
                      </a:glow>
                      <a:outerShdw blurRad="80000" dist="40000" dir="5040000" algn="tl">
                        <a:srgbClr val="000000">
                          <a:alpha val="30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79" name="직사각형 78"/>
                <p:cNvSpPr/>
                <p:nvPr/>
              </p:nvSpPr>
              <p:spPr>
                <a:xfrm>
                  <a:off x="755576" y="1650866"/>
                  <a:ext cx="3600400" cy="523220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r>
                    <a:rPr lang="ko-KR" altLang="en-US" sz="1400" b="1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현재 상황</a:t>
                  </a:r>
                  <a:r>
                    <a:rPr lang="en-US" altLang="ko-KR" sz="1400" b="1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 : </a:t>
                  </a:r>
                  <a:r>
                    <a:rPr lang="ko-KR" altLang="en-US" sz="1400" b="1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타 리그 타 팀 정보를 볼 수</a:t>
                  </a:r>
                  <a:r>
                    <a:rPr lang="en-US" altLang="ko-KR" sz="1400" b="1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/>
                  </a:r>
                  <a:br>
                    <a:rPr lang="en-US" altLang="ko-KR" sz="1400" b="1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</a:br>
                  <a:r>
                    <a:rPr lang="en-US" altLang="ko-KR" sz="1400" b="1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	</a:t>
                  </a:r>
                  <a:r>
                    <a:rPr lang="ko-KR" altLang="en-US" sz="1400" b="1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있습니다</a:t>
                  </a:r>
                  <a:r>
                    <a:rPr lang="en-US" altLang="ko-KR" sz="1400" b="1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.</a:t>
                  </a:r>
                  <a:endParaRPr lang="en-US" altLang="ko-KR" sz="1400" b="1" cap="none" spc="0" dirty="0">
                    <a:ln w="900" cmpd="sng">
                      <a:solidFill>
                        <a:schemeClr val="accent1">
                          <a:satMod val="190000"/>
                          <a:alpha val="55000"/>
                        </a:schemeClr>
                      </a:solidFill>
                      <a:prstDash val="solid"/>
                    </a:ln>
                    <a:solidFill>
                      <a:schemeClr val="accent1">
                        <a:satMod val="200000"/>
                        <a:tint val="3000"/>
                      </a:schemeClr>
                    </a:solidFill>
                    <a:effectLst>
                      <a:glow rad="101600">
                        <a:schemeClr val="accent1">
                          <a:satMod val="175000"/>
                          <a:alpha val="40000"/>
                        </a:schemeClr>
                      </a:glow>
                      <a:innerShdw blurRad="101600" dist="76200" dir="5400000">
                        <a:schemeClr val="accent1">
                          <a:satMod val="190000"/>
                          <a:tint val="100000"/>
                          <a:alpha val="74000"/>
                        </a:schemeClr>
                      </a:innerShdw>
                    </a:effectLst>
                  </a:endParaRPr>
                </a:p>
              </p:txBody>
            </p:sp>
          </p:grpSp>
          <p:grpSp>
            <p:nvGrpSpPr>
              <p:cNvPr id="80" name="그룹 79"/>
              <p:cNvGrpSpPr/>
              <p:nvPr/>
            </p:nvGrpSpPr>
            <p:grpSpPr>
              <a:xfrm>
                <a:off x="395536" y="2780928"/>
                <a:ext cx="4032448" cy="400110"/>
                <a:chOff x="395536" y="1628800"/>
                <a:chExt cx="4032448" cy="400110"/>
              </a:xfrm>
            </p:grpSpPr>
            <p:sp>
              <p:nvSpPr>
                <p:cNvPr id="81" name="직사각형 80"/>
                <p:cNvSpPr/>
                <p:nvPr/>
              </p:nvSpPr>
              <p:spPr>
                <a:xfrm>
                  <a:off x="395536" y="1628800"/>
                  <a:ext cx="432048" cy="400110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  <a:scene3d>
                    <a:camera prst="orthographicFront"/>
                    <a:lightRig rig="glow" dir="tl">
                      <a:rot lat="0" lon="0" rev="5400000"/>
                    </a:lightRig>
                  </a:scene3d>
                  <a:sp3d extrusionH="57150" contourW="12700">
                    <a:bevelT w="25400" h="25400"/>
                    <a:contourClr>
                      <a:schemeClr val="accent6">
                        <a:shade val="73000"/>
                      </a:schemeClr>
                    </a:contourClr>
                  </a:sp3d>
                </a:bodyPr>
                <a:lstStyle/>
                <a:p>
                  <a:r>
                    <a:rPr lang="ko-KR" altLang="en-US" sz="2000" b="1" dirty="0" smtClean="0">
                      <a:ln w="11430">
                        <a:solidFill>
                          <a:srgbClr val="FFFF00"/>
                        </a:solidFill>
                      </a:ln>
                      <a:solidFill>
                        <a:srgbClr val="FFFF00"/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outerShdw blurRad="80000" dist="40000" dir="5040000" algn="tl">
                          <a:srgbClr val="000000">
                            <a:alpha val="30000"/>
                          </a:srgbClr>
                        </a:outerShdw>
                      </a:effectLst>
                    </a:rPr>
                    <a:t>㉠</a:t>
                  </a:r>
                  <a:endParaRPr lang="en-US" altLang="ko-KR" sz="2000" b="1" dirty="0" smtClean="0">
                    <a:ln w="11430">
                      <a:solidFill>
                        <a:srgbClr val="FFFF00"/>
                      </a:solidFill>
                    </a:ln>
                    <a:solidFill>
                      <a:srgbClr val="FFFF00"/>
                    </a:solidFill>
                    <a:effectLst>
                      <a:glow rad="101600">
                        <a:schemeClr val="accent1">
                          <a:satMod val="175000"/>
                          <a:alpha val="40000"/>
                        </a:schemeClr>
                      </a:glow>
                      <a:outerShdw blurRad="80000" dist="40000" dir="5040000" algn="tl">
                        <a:srgbClr val="000000">
                          <a:alpha val="30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82" name="직사각형 81"/>
                <p:cNvSpPr/>
                <p:nvPr/>
              </p:nvSpPr>
              <p:spPr>
                <a:xfrm>
                  <a:off x="755576" y="1650866"/>
                  <a:ext cx="3672408" cy="307777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r>
                    <a:rPr lang="ko-KR" altLang="en-US" sz="1400" b="1" cap="none" spc="0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메시지 박스 </a:t>
                  </a:r>
                  <a:r>
                    <a:rPr lang="en-US" altLang="ko-KR" sz="1400" b="1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: </a:t>
                  </a:r>
                  <a:r>
                    <a:rPr lang="ko-KR" altLang="en-US" sz="1400" b="1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이벤트가 있을 때 표시됩니다</a:t>
                  </a:r>
                  <a:r>
                    <a:rPr lang="en-US" altLang="ko-KR" sz="1400" b="1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.</a:t>
                  </a:r>
                  <a:endParaRPr lang="en-US" altLang="ko-KR" sz="1400" b="1" cap="none" spc="0" dirty="0">
                    <a:ln w="900" cmpd="sng">
                      <a:solidFill>
                        <a:schemeClr val="accent1">
                          <a:satMod val="190000"/>
                          <a:alpha val="55000"/>
                        </a:schemeClr>
                      </a:solidFill>
                      <a:prstDash val="solid"/>
                    </a:ln>
                    <a:solidFill>
                      <a:schemeClr val="accent1">
                        <a:satMod val="200000"/>
                        <a:tint val="3000"/>
                      </a:schemeClr>
                    </a:solidFill>
                    <a:effectLst>
                      <a:glow rad="101600">
                        <a:schemeClr val="accent1">
                          <a:satMod val="175000"/>
                          <a:alpha val="40000"/>
                        </a:schemeClr>
                      </a:glow>
                      <a:innerShdw blurRad="101600" dist="76200" dir="5400000">
                        <a:schemeClr val="accent1">
                          <a:satMod val="190000"/>
                          <a:tint val="100000"/>
                          <a:alpha val="74000"/>
                        </a:schemeClr>
                      </a:innerShdw>
                    </a:effectLst>
                  </a:endParaRPr>
                </a:p>
              </p:txBody>
            </p:sp>
          </p:grpSp>
          <p:grpSp>
            <p:nvGrpSpPr>
              <p:cNvPr id="87" name="그룹 86"/>
              <p:cNvGrpSpPr/>
              <p:nvPr/>
            </p:nvGrpSpPr>
            <p:grpSpPr>
              <a:xfrm>
                <a:off x="395536" y="2420888"/>
                <a:ext cx="3960440" cy="400110"/>
                <a:chOff x="395536" y="1628800"/>
                <a:chExt cx="3960440" cy="400110"/>
              </a:xfrm>
            </p:grpSpPr>
            <p:sp>
              <p:nvSpPr>
                <p:cNvPr id="88" name="직사각형 87"/>
                <p:cNvSpPr/>
                <p:nvPr/>
              </p:nvSpPr>
              <p:spPr>
                <a:xfrm>
                  <a:off x="395536" y="1628800"/>
                  <a:ext cx="432048" cy="400110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  <a:scene3d>
                    <a:camera prst="orthographicFront"/>
                    <a:lightRig rig="glow" dir="tl">
                      <a:rot lat="0" lon="0" rev="5400000"/>
                    </a:lightRig>
                  </a:scene3d>
                  <a:sp3d extrusionH="57150" contourW="12700">
                    <a:bevelT w="25400" h="25400"/>
                    <a:contourClr>
                      <a:schemeClr val="accent6">
                        <a:shade val="73000"/>
                      </a:schemeClr>
                    </a:contourClr>
                  </a:sp3d>
                </a:bodyPr>
                <a:lstStyle/>
                <a:p>
                  <a:r>
                    <a:rPr lang="ko-KR" altLang="en-US" sz="2000" b="1" dirty="0" smtClean="0">
                      <a:ln w="11430">
                        <a:solidFill>
                          <a:srgbClr val="FFFF00"/>
                        </a:solidFill>
                      </a:ln>
                      <a:solidFill>
                        <a:srgbClr val="002060"/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outerShdw blurRad="80000" dist="40000" dir="5040000" algn="tl">
                          <a:srgbClr val="000000">
                            <a:alpha val="30000"/>
                          </a:srgbClr>
                        </a:outerShdw>
                      </a:effectLst>
                    </a:rPr>
                    <a:t>㉰</a:t>
                  </a:r>
                  <a:endParaRPr lang="en-US" altLang="ko-KR" sz="2000" b="1" dirty="0" smtClean="0">
                    <a:ln w="11430">
                      <a:solidFill>
                        <a:srgbClr val="FFFF00"/>
                      </a:solidFill>
                    </a:ln>
                    <a:solidFill>
                      <a:srgbClr val="002060"/>
                    </a:solidFill>
                    <a:effectLst>
                      <a:glow rad="101600">
                        <a:schemeClr val="accent1">
                          <a:satMod val="175000"/>
                          <a:alpha val="40000"/>
                        </a:schemeClr>
                      </a:glow>
                      <a:outerShdw blurRad="80000" dist="40000" dir="5040000" algn="tl">
                        <a:srgbClr val="000000">
                          <a:alpha val="30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89" name="직사각형 88"/>
                <p:cNvSpPr/>
                <p:nvPr/>
              </p:nvSpPr>
              <p:spPr>
                <a:xfrm>
                  <a:off x="755576" y="1650866"/>
                  <a:ext cx="3600400" cy="307777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r>
                    <a:rPr lang="ko-KR" altLang="en-US" sz="1400" b="1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진행 버튼 </a:t>
                  </a:r>
                  <a:r>
                    <a:rPr lang="en-US" altLang="ko-KR" sz="1400" b="1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: </a:t>
                  </a:r>
                  <a:r>
                    <a:rPr lang="ko-KR" altLang="en-US" sz="1400" b="1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게임을 진행하는 기능입니다</a:t>
                  </a:r>
                  <a:r>
                    <a:rPr lang="en-US" altLang="ko-KR" sz="1400" b="1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.</a:t>
                  </a:r>
                  <a:endParaRPr lang="en-US" altLang="ko-KR" sz="1400" b="1" cap="none" spc="0" dirty="0">
                    <a:ln w="900" cmpd="sng">
                      <a:solidFill>
                        <a:schemeClr val="accent1">
                          <a:satMod val="190000"/>
                          <a:alpha val="55000"/>
                        </a:schemeClr>
                      </a:solidFill>
                      <a:prstDash val="solid"/>
                    </a:ln>
                    <a:solidFill>
                      <a:schemeClr val="accent1">
                        <a:satMod val="200000"/>
                        <a:tint val="3000"/>
                      </a:schemeClr>
                    </a:solidFill>
                    <a:effectLst>
                      <a:glow rad="101600">
                        <a:schemeClr val="accent1">
                          <a:satMod val="175000"/>
                          <a:alpha val="40000"/>
                        </a:schemeClr>
                      </a:glow>
                      <a:innerShdw blurRad="101600" dist="76200" dir="5400000">
                        <a:schemeClr val="accent1">
                          <a:satMod val="190000"/>
                          <a:tint val="100000"/>
                          <a:alpha val="74000"/>
                        </a:schemeClr>
                      </a:innerShdw>
                    </a:effectLst>
                  </a:endParaRPr>
                </a:p>
              </p:txBody>
            </p:sp>
          </p:grpSp>
        </p:grpSp>
        <p:grpSp>
          <p:nvGrpSpPr>
            <p:cNvPr id="90" name="그룹 89"/>
            <p:cNvGrpSpPr/>
            <p:nvPr/>
          </p:nvGrpSpPr>
          <p:grpSpPr>
            <a:xfrm>
              <a:off x="7956376" y="1772816"/>
              <a:ext cx="504056" cy="431992"/>
              <a:chOff x="-972616" y="1916832"/>
              <a:chExt cx="504000" cy="504000"/>
            </a:xfrm>
          </p:grpSpPr>
          <p:sp>
            <p:nvSpPr>
              <p:cNvPr id="91" name="직사각형 90"/>
              <p:cNvSpPr/>
              <p:nvPr/>
            </p:nvSpPr>
            <p:spPr>
              <a:xfrm>
                <a:off x="-972616" y="1916832"/>
                <a:ext cx="504000" cy="5040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  <a:prstDash val="solid"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prst="slop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/>
                  <a:lightRig rig="soft" dir="tl">
                    <a:rot lat="0" lon="0" rev="0"/>
                  </a:lightRig>
                </a:scene3d>
                <a:sp3d contourW="25400" prstMaterial="matte">
                  <a:contourClr>
                    <a:schemeClr val="accent2">
                      <a:tint val="20000"/>
                    </a:schemeClr>
                  </a:contourClr>
                </a:sp3d>
              </a:bodyPr>
              <a:lstStyle/>
              <a:p>
                <a:pPr algn="ctr"/>
                <a:endParaRPr lang="ko-KR" altLang="en-US" b="1" spc="50" dirty="0" smtClean="0">
                  <a:ln w="11430">
                    <a:solidFill>
                      <a:srgbClr val="00B050"/>
                    </a:solidFill>
                  </a:ln>
                  <a:solidFill>
                    <a:srgbClr val="00B050"/>
                  </a:solidFill>
                  <a:effectLst>
                    <a:glow rad="228600">
                      <a:schemeClr val="accent6">
                        <a:satMod val="175000"/>
                        <a:alpha val="40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pic>
            <p:nvPicPr>
              <p:cNvPr id="92" name="Picture 2" descr="C:\Users\ediso\AppData\Local\Microsoft\Windows\INetCache\IE\Y7GHTHUT\arrow-1314470_640[1].png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-900568" y="1988880"/>
                <a:ext cx="360000" cy="360000"/>
              </a:xfrm>
              <a:prstGeom prst="rect">
                <a:avLst/>
              </a:prstGeom>
              <a:noFill/>
            </p:spPr>
          </p:pic>
        </p:grpSp>
        <p:sp>
          <p:nvSpPr>
            <p:cNvPr id="93" name="직사각형 92"/>
            <p:cNvSpPr/>
            <p:nvPr/>
          </p:nvSpPr>
          <p:spPr>
            <a:xfrm>
              <a:off x="7740352" y="1556792"/>
              <a:ext cx="432048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glow" dir="tl">
                  <a:rot lat="0" lon="0" rev="5400000"/>
                </a:lightRig>
              </a:scene3d>
              <a:sp3d extrusionH="57150" contourW="12700">
                <a:bevelT w="25400" h="25400"/>
                <a:contourClr>
                  <a:schemeClr val="accent6">
                    <a:shade val="73000"/>
                  </a:schemeClr>
                </a:contourClr>
              </a:sp3d>
            </a:bodyPr>
            <a:lstStyle/>
            <a:p>
              <a:r>
                <a:rPr lang="ko-KR" altLang="en-US" sz="2000" b="1" dirty="0" smtClean="0">
                  <a:ln w="11430">
                    <a:solidFill>
                      <a:srgbClr val="FFFF00"/>
                    </a:solidFill>
                  </a:ln>
                  <a:solidFill>
                    <a:srgbClr val="002060"/>
                  </a:solidFill>
                  <a:effectLst>
                    <a:glow rad="228600">
                      <a:schemeClr val="accent5">
                        <a:satMod val="175000"/>
                        <a:alpha val="40000"/>
                      </a:schemeClr>
                    </a:glow>
                    <a:outerShdw blurRad="80000" dist="40000" dir="5040000" algn="tl">
                      <a:srgbClr val="000000">
                        <a:alpha val="30000"/>
                      </a:srgbClr>
                    </a:outerShdw>
                  </a:effectLst>
                </a:rPr>
                <a:t>㉰</a:t>
              </a:r>
              <a:endParaRPr lang="en-US" altLang="ko-KR" sz="2000" b="1" dirty="0" smtClean="0">
                <a:ln w="11430">
                  <a:solidFill>
                    <a:srgbClr val="FFFF00"/>
                  </a:solidFill>
                </a:ln>
                <a:solidFill>
                  <a:srgbClr val="002060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</p:grpSp>
      <p:sp>
        <p:nvSpPr>
          <p:cNvPr id="110" name="직사각형 109"/>
          <p:cNvSpPr/>
          <p:nvPr/>
        </p:nvSpPr>
        <p:spPr>
          <a:xfrm>
            <a:off x="6732240" y="764704"/>
            <a:ext cx="1944000" cy="504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ko-KR" altLang="en-US" b="1" spc="50" dirty="0" smtClean="0">
                <a:ln w="11430">
                  <a:solidFill>
                    <a:srgbClr val="00B050"/>
                  </a:solidFill>
                </a:ln>
                <a:solidFill>
                  <a:srgbClr val="00B05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돌아 가기</a:t>
            </a:r>
            <a:endParaRPr lang="ko-KR" altLang="en-US" b="1" spc="50" dirty="0">
              <a:ln w="11430">
                <a:solidFill>
                  <a:srgbClr val="00B050"/>
                </a:solidFill>
              </a:ln>
              <a:solidFill>
                <a:srgbClr val="00B050"/>
              </a:soli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9512" y="476672"/>
            <a:ext cx="8640000" cy="5760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ko-KR" altLang="en-US" sz="100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아직 </a:t>
            </a:r>
            <a:endParaRPr lang="en-US" altLang="ko-KR" sz="10000" b="1" cap="all" dirty="0" smtClean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  <a:p>
            <a:pPr algn="ctr"/>
            <a:r>
              <a:rPr lang="ko-KR" altLang="en-US" sz="100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미완성입니다</a:t>
            </a:r>
            <a:r>
              <a:rPr lang="en-US" altLang="ko-KR" sz="100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.</a:t>
            </a:r>
            <a:endParaRPr lang="ko-KR" altLang="en-US" sz="10000" b="1" cap="all" dirty="0" smtClean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588224" y="692696"/>
            <a:ext cx="1944000" cy="504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ko-KR" altLang="en-US" b="1" spc="50" dirty="0" smtClean="0">
                <a:ln w="11430">
                  <a:solidFill>
                    <a:srgbClr val="00B050"/>
                  </a:solidFill>
                </a:ln>
                <a:solidFill>
                  <a:srgbClr val="00B05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돌아 가기</a:t>
            </a:r>
            <a:endParaRPr lang="ko-KR" altLang="en-US" b="1" spc="50" dirty="0">
              <a:ln w="11430">
                <a:solidFill>
                  <a:srgbClr val="00B050"/>
                </a:solidFill>
              </a:ln>
              <a:solidFill>
                <a:srgbClr val="00B050"/>
              </a:soli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/>
          <p:cNvGrpSpPr/>
          <p:nvPr/>
        </p:nvGrpSpPr>
        <p:grpSpPr>
          <a:xfrm>
            <a:off x="251520" y="476672"/>
            <a:ext cx="8640000" cy="5760000"/>
            <a:chOff x="251520" y="476672"/>
            <a:chExt cx="8640000" cy="5760000"/>
          </a:xfrm>
        </p:grpSpPr>
        <p:pic>
          <p:nvPicPr>
            <p:cNvPr id="20" name="그림 19" descr="Camp-Nou-Barcelona.jpeg"/>
            <p:cNvPicPr preferRelativeResize="0"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1520" y="476672"/>
              <a:ext cx="8640000" cy="5760000"/>
            </a:xfrm>
            <a:prstGeom prst="rect">
              <a:avLst/>
            </a:prstGeom>
          </p:spPr>
        </p:pic>
        <p:grpSp>
          <p:nvGrpSpPr>
            <p:cNvPr id="16" name="그룹 15"/>
            <p:cNvGrpSpPr/>
            <p:nvPr/>
          </p:nvGrpSpPr>
          <p:grpSpPr>
            <a:xfrm>
              <a:off x="2843808" y="765192"/>
              <a:ext cx="5760640" cy="5328104"/>
              <a:chOff x="2843808" y="809328"/>
              <a:chExt cx="5760640" cy="5328104"/>
            </a:xfrm>
          </p:grpSpPr>
          <p:sp>
            <p:nvSpPr>
              <p:cNvPr id="7" name="직사각형 6"/>
              <p:cNvSpPr/>
              <p:nvPr/>
            </p:nvSpPr>
            <p:spPr>
              <a:xfrm>
                <a:off x="2843808" y="809328"/>
                <a:ext cx="5760640" cy="72000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40000"/>
                </a:schemeClr>
              </a:solidFill>
              <a:ln>
                <a:solidFill>
                  <a:srgbClr val="00B0F0"/>
                </a:solidFill>
                <a:prstDash val="solid"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>
                    <a:rot lat="0" lon="0" rev="0"/>
                  </a:camera>
                  <a:lightRig rig="glow" dir="t">
                    <a:rot lat="0" lon="0" rev="3600000"/>
                  </a:lightRig>
                </a:scene3d>
                <a:sp3d prstMaterial="softEdge">
                  <a:bevelT w="29210" h="16510"/>
                  <a:contourClr>
                    <a:schemeClr val="accent4">
                      <a:alpha val="95000"/>
                    </a:schemeClr>
                  </a:contourClr>
                </a:sp3d>
              </a:bodyPr>
              <a:lstStyle/>
              <a:p>
                <a:pPr algn="ctr"/>
                <a:r>
                  <a:rPr lang="ko-KR" altLang="en-US" sz="3000" b="1" dirty="0" smtClean="0">
                    <a:ln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</a:ln>
                    <a:gradFill rotWithShape="1">
                      <a:gsLst>
                        <a:gs pos="0">
                          <a:schemeClr val="accent4">
                            <a:tint val="70000"/>
                            <a:satMod val="200000"/>
                          </a:schemeClr>
                        </a:gs>
                        <a:gs pos="40000">
                          <a:schemeClr val="accent4">
                            <a:tint val="90000"/>
                            <a:satMod val="130000"/>
                          </a:schemeClr>
                        </a:gs>
                        <a:gs pos="50000">
                          <a:schemeClr val="accent4">
                            <a:tint val="90000"/>
                            <a:satMod val="130000"/>
                          </a:schemeClr>
                        </a:gs>
                        <a:gs pos="68000">
                          <a:schemeClr val="accent4">
                            <a:tint val="90000"/>
                            <a:satMod val="130000"/>
                          </a:schemeClr>
                        </a:gs>
                        <a:gs pos="100000">
                          <a:schemeClr val="accent4">
                            <a:tint val="70000"/>
                            <a:satMod val="200000"/>
                          </a:schemeClr>
                        </a:gs>
                      </a:gsLst>
                      <a:lin ang="5400000"/>
                    </a:gradFill>
                    <a:effectLst>
                      <a:glow rad="139700">
                        <a:schemeClr val="accent3">
                          <a:satMod val="175000"/>
                          <a:alpha val="40000"/>
                        </a:schemeClr>
                      </a:glow>
                      <a:outerShdw blurRad="88000" dist="50800" dir="5040000" algn="tl">
                        <a:schemeClr val="accent4">
                          <a:tint val="80000"/>
                          <a:satMod val="250000"/>
                          <a:alpha val="45000"/>
                        </a:schemeClr>
                      </a:outerShdw>
                    </a:effectLst>
                  </a:rPr>
                  <a:t>저장된 게임 선택</a:t>
                </a:r>
              </a:p>
            </p:txBody>
          </p:sp>
          <p:sp>
            <p:nvSpPr>
              <p:cNvPr id="8" name="직사각형 7"/>
              <p:cNvSpPr/>
              <p:nvPr/>
            </p:nvSpPr>
            <p:spPr>
              <a:xfrm>
                <a:off x="2843808" y="1745432"/>
                <a:ext cx="5760640" cy="43920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  <a:alpha val="40000"/>
                </a:schemeClr>
              </a:solidFill>
              <a:ln>
                <a:solidFill>
                  <a:srgbClr val="00B0F0"/>
                </a:solidFill>
                <a:prstDash val="solid"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/>
                  <a:lightRig rig="soft" dir="tl">
                    <a:rot lat="0" lon="0" rev="0"/>
                  </a:lightRig>
                </a:scene3d>
                <a:sp3d contourW="25400" prstMaterial="matte">
                  <a:bevelT w="25400" h="55880" prst="artDeco"/>
                  <a:contourClr>
                    <a:schemeClr val="accent2">
                      <a:tint val="20000"/>
                    </a:schemeClr>
                  </a:contourClr>
                </a:sp3d>
              </a:bodyPr>
              <a:lstStyle/>
              <a:p>
                <a:pPr algn="ctr"/>
                <a:endParaRPr lang="ko-KR" altLang="en-US" b="1" spc="50" dirty="0" smtClean="0">
                  <a:ln w="11430">
                    <a:solidFill>
                      <a:srgbClr val="00B050"/>
                    </a:solidFill>
                  </a:ln>
                  <a:solidFill>
                    <a:srgbClr val="00B050"/>
                  </a:solidFill>
                  <a:effectLst>
                    <a:glow rad="228600">
                      <a:schemeClr val="accent6">
                        <a:satMod val="175000"/>
                        <a:alpha val="40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sp>
            <p:nvSpPr>
              <p:cNvPr id="10" name="직사각형 9"/>
              <p:cNvSpPr/>
              <p:nvPr/>
            </p:nvSpPr>
            <p:spPr>
              <a:xfrm>
                <a:off x="2987825" y="1889448"/>
                <a:ext cx="5472608" cy="1224000"/>
              </a:xfrm>
              <a:prstGeom prst="rect">
                <a:avLst/>
              </a:prstGeom>
              <a:solidFill>
                <a:srgbClr val="FFFF00">
                  <a:alpha val="10000"/>
                </a:srgbClr>
              </a:solidFill>
              <a:ln>
                <a:solidFill>
                  <a:srgbClr val="FFC000"/>
                </a:solidFill>
                <a:prstDash val="dash"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/>
                  <a:lightRig rig="soft" dir="tl">
                    <a:rot lat="0" lon="0" rev="0"/>
                  </a:lightRig>
                </a:scene3d>
                <a:sp3d contourW="25400" prstMaterial="matte">
                  <a:bevelT w="25400" h="55880" prst="artDeco"/>
                  <a:contourClr>
                    <a:schemeClr val="accent2">
                      <a:tint val="20000"/>
                    </a:schemeClr>
                  </a:contourClr>
                </a:sp3d>
              </a:bodyPr>
              <a:lstStyle/>
              <a:p>
                <a:pPr algn="ctr"/>
                <a:endParaRPr lang="ko-KR" altLang="en-US" b="1" spc="50" dirty="0" smtClean="0">
                  <a:ln w="11430">
                    <a:solidFill>
                      <a:srgbClr val="00B050"/>
                    </a:solidFill>
                  </a:ln>
                  <a:solidFill>
                    <a:srgbClr val="00B050"/>
                  </a:solidFill>
                  <a:effectLst>
                    <a:glow rad="228600">
                      <a:schemeClr val="accent6">
                        <a:satMod val="175000"/>
                        <a:alpha val="40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sp>
            <p:nvSpPr>
              <p:cNvPr id="12" name="직사각형 11"/>
              <p:cNvSpPr/>
              <p:nvPr/>
            </p:nvSpPr>
            <p:spPr>
              <a:xfrm>
                <a:off x="2987825" y="3329608"/>
                <a:ext cx="5472608" cy="1224000"/>
              </a:xfrm>
              <a:prstGeom prst="rect">
                <a:avLst/>
              </a:prstGeom>
              <a:solidFill>
                <a:srgbClr val="FFFF00">
                  <a:alpha val="10000"/>
                </a:srgbClr>
              </a:solidFill>
              <a:ln>
                <a:solidFill>
                  <a:srgbClr val="FFC000"/>
                </a:solidFill>
                <a:prstDash val="dash"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/>
                  <a:lightRig rig="soft" dir="tl">
                    <a:rot lat="0" lon="0" rev="0"/>
                  </a:lightRig>
                </a:scene3d>
                <a:sp3d contourW="25400" prstMaterial="matte">
                  <a:bevelT w="25400" h="55880" prst="artDeco"/>
                  <a:contourClr>
                    <a:schemeClr val="accent2">
                      <a:tint val="20000"/>
                    </a:schemeClr>
                  </a:contourClr>
                </a:sp3d>
              </a:bodyPr>
              <a:lstStyle/>
              <a:p>
                <a:pPr algn="ctr"/>
                <a:endParaRPr lang="ko-KR" altLang="en-US" b="1" spc="50" dirty="0" smtClean="0">
                  <a:ln w="11430">
                    <a:solidFill>
                      <a:srgbClr val="00B050"/>
                    </a:solidFill>
                  </a:ln>
                  <a:solidFill>
                    <a:srgbClr val="00B050"/>
                  </a:solidFill>
                  <a:effectLst>
                    <a:glow rad="228600">
                      <a:schemeClr val="accent6">
                        <a:satMod val="175000"/>
                        <a:alpha val="40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sp>
            <p:nvSpPr>
              <p:cNvPr id="13" name="직사각형 12"/>
              <p:cNvSpPr/>
              <p:nvPr/>
            </p:nvSpPr>
            <p:spPr>
              <a:xfrm>
                <a:off x="2987825" y="4769768"/>
                <a:ext cx="5472608" cy="1224000"/>
              </a:xfrm>
              <a:prstGeom prst="rect">
                <a:avLst/>
              </a:prstGeom>
              <a:solidFill>
                <a:srgbClr val="FFFF00">
                  <a:alpha val="10000"/>
                </a:srgbClr>
              </a:solidFill>
              <a:ln>
                <a:solidFill>
                  <a:srgbClr val="FFC000"/>
                </a:solidFill>
                <a:prstDash val="dash"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/>
                  <a:lightRig rig="soft" dir="tl">
                    <a:rot lat="0" lon="0" rev="0"/>
                  </a:lightRig>
                </a:scene3d>
                <a:sp3d contourW="25400" prstMaterial="matte">
                  <a:bevelT w="25400" h="55880" prst="artDeco"/>
                  <a:contourClr>
                    <a:schemeClr val="accent2">
                      <a:tint val="20000"/>
                    </a:schemeClr>
                  </a:contourClr>
                </a:sp3d>
              </a:bodyPr>
              <a:lstStyle/>
              <a:p>
                <a:pPr algn="ctr"/>
                <a:endParaRPr lang="ko-KR" altLang="en-US" b="1" spc="50" dirty="0" smtClean="0">
                  <a:ln w="11430">
                    <a:solidFill>
                      <a:srgbClr val="00B050"/>
                    </a:solidFill>
                  </a:ln>
                  <a:solidFill>
                    <a:srgbClr val="00B050"/>
                  </a:solidFill>
                  <a:effectLst>
                    <a:glow rad="228600">
                      <a:schemeClr val="accent6">
                        <a:satMod val="175000"/>
                        <a:alpha val="40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</p:grpSp>
        <p:pic>
          <p:nvPicPr>
            <p:cNvPr id="15" name="그림 14" descr="67641203-removebg-preview (2).png"/>
            <p:cNvPicPr>
              <a:picLocks noChangeAspect="1"/>
            </p:cNvPicPr>
            <p:nvPr/>
          </p:nvPicPr>
          <p:blipFill>
            <a:blip r:embed="rId4" cstate="print"/>
            <a:srcRect l="18575"/>
            <a:stretch>
              <a:fillRect/>
            </a:stretch>
          </p:blipFill>
          <p:spPr>
            <a:xfrm>
              <a:off x="534556" y="1340768"/>
              <a:ext cx="2525276" cy="4663440"/>
            </a:xfrm>
            <a:prstGeom prst="rect">
              <a:avLst/>
            </a:prstGeom>
            <a:effectLst>
              <a:glow rad="228600">
                <a:schemeClr val="accent5">
                  <a:satMod val="175000"/>
                  <a:alpha val="40000"/>
                </a:schemeClr>
              </a:glow>
            </a:effectLst>
          </p:spPr>
        </p:pic>
        <p:pic>
          <p:nvPicPr>
            <p:cNvPr id="19" name="그림 18" descr="다운로드__1_-removebg-preview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63688" y="5157192"/>
              <a:ext cx="576064" cy="576064"/>
            </a:xfrm>
            <a:prstGeom prst="rect">
              <a:avLst/>
            </a:prstGeom>
            <a:effectLst>
              <a:glow rad="228600">
                <a:schemeClr val="accent5">
                  <a:satMod val="175000"/>
                  <a:alpha val="40000"/>
                </a:schemeClr>
              </a:glow>
            </a:effectLst>
          </p:spPr>
        </p:pic>
      </p:grpSp>
      <p:sp>
        <p:nvSpPr>
          <p:cNvPr id="14" name="직사각형 13"/>
          <p:cNvSpPr/>
          <p:nvPr/>
        </p:nvSpPr>
        <p:spPr>
          <a:xfrm>
            <a:off x="3059832" y="1916832"/>
            <a:ext cx="5328592" cy="10801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059832" y="3356992"/>
            <a:ext cx="5328592" cy="10801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059832" y="4797152"/>
            <a:ext cx="5328592" cy="10801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>
            <a:off x="179512" y="548680"/>
            <a:ext cx="8640000" cy="5760000"/>
            <a:chOff x="323528" y="620688"/>
            <a:chExt cx="8640000" cy="5760000"/>
          </a:xfrm>
        </p:grpSpPr>
        <p:pic>
          <p:nvPicPr>
            <p:cNvPr id="13" name="그림 12" descr="emirates_stadium_15_060823a.jpg"/>
            <p:cNvPicPr preferRelativeResize="0"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3528" y="620688"/>
              <a:ext cx="8640000" cy="5760000"/>
            </a:xfrm>
            <a:prstGeom prst="rect">
              <a:avLst/>
            </a:prstGeom>
          </p:spPr>
        </p:pic>
        <p:grpSp>
          <p:nvGrpSpPr>
            <p:cNvPr id="2" name="그룹 1"/>
            <p:cNvGrpSpPr/>
            <p:nvPr/>
          </p:nvGrpSpPr>
          <p:grpSpPr>
            <a:xfrm>
              <a:off x="647056" y="908720"/>
              <a:ext cx="5760640" cy="5328104"/>
              <a:chOff x="647056" y="809328"/>
              <a:chExt cx="5760640" cy="5328104"/>
            </a:xfrm>
          </p:grpSpPr>
          <p:sp>
            <p:nvSpPr>
              <p:cNvPr id="4" name="직사각형 3"/>
              <p:cNvSpPr/>
              <p:nvPr/>
            </p:nvSpPr>
            <p:spPr>
              <a:xfrm>
                <a:off x="647056" y="809328"/>
                <a:ext cx="5760640" cy="72000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40000"/>
                </a:schemeClr>
              </a:solidFill>
              <a:ln>
                <a:solidFill>
                  <a:srgbClr val="92D050"/>
                </a:solidFill>
                <a:prstDash val="solid"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>
                    <a:rot lat="0" lon="0" rev="0"/>
                  </a:camera>
                  <a:lightRig rig="glow" dir="t">
                    <a:rot lat="0" lon="0" rev="3600000"/>
                  </a:lightRig>
                </a:scene3d>
                <a:sp3d prstMaterial="softEdge">
                  <a:bevelT w="29210" h="16510"/>
                  <a:contourClr>
                    <a:schemeClr val="accent4">
                      <a:alpha val="95000"/>
                    </a:schemeClr>
                  </a:contourClr>
                </a:sp3d>
              </a:bodyPr>
              <a:lstStyle/>
              <a:p>
                <a:pPr algn="ctr"/>
                <a:r>
                  <a:rPr lang="ko-KR" altLang="en-US" sz="3000" b="1" dirty="0" smtClean="0">
                    <a:ln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</a:ln>
                    <a:gradFill rotWithShape="1">
                      <a:gsLst>
                        <a:gs pos="0">
                          <a:schemeClr val="accent4">
                            <a:tint val="70000"/>
                            <a:satMod val="200000"/>
                          </a:schemeClr>
                        </a:gs>
                        <a:gs pos="40000">
                          <a:schemeClr val="accent4">
                            <a:tint val="90000"/>
                            <a:satMod val="130000"/>
                          </a:schemeClr>
                        </a:gs>
                        <a:gs pos="50000">
                          <a:schemeClr val="accent4">
                            <a:tint val="90000"/>
                            <a:satMod val="130000"/>
                          </a:schemeClr>
                        </a:gs>
                        <a:gs pos="68000">
                          <a:schemeClr val="accent4">
                            <a:tint val="90000"/>
                            <a:satMod val="130000"/>
                          </a:schemeClr>
                        </a:gs>
                        <a:gs pos="100000">
                          <a:schemeClr val="accent4">
                            <a:tint val="70000"/>
                            <a:satMod val="200000"/>
                          </a:schemeClr>
                        </a:gs>
                      </a:gsLst>
                      <a:lin ang="5400000"/>
                    </a:gradFill>
                    <a:effectLst>
                      <a:glow rad="139700">
                        <a:schemeClr val="accent3">
                          <a:satMod val="175000"/>
                          <a:alpha val="40000"/>
                        </a:schemeClr>
                      </a:glow>
                      <a:outerShdw blurRad="88000" dist="50800" dir="5040000" algn="tl">
                        <a:schemeClr val="accent4">
                          <a:tint val="80000"/>
                          <a:satMod val="250000"/>
                          <a:alpha val="45000"/>
                        </a:schemeClr>
                      </a:outerShdw>
                    </a:effectLst>
                  </a:rPr>
                  <a:t>저장할 파일 선택</a:t>
                </a:r>
              </a:p>
            </p:txBody>
          </p:sp>
          <p:sp>
            <p:nvSpPr>
              <p:cNvPr id="5" name="직사각형 4"/>
              <p:cNvSpPr/>
              <p:nvPr/>
            </p:nvSpPr>
            <p:spPr>
              <a:xfrm>
                <a:off x="647056" y="1745432"/>
                <a:ext cx="5760640" cy="4392000"/>
              </a:xfrm>
              <a:prstGeom prst="rect">
                <a:avLst/>
              </a:prstGeom>
              <a:solidFill>
                <a:srgbClr val="FFFF00">
                  <a:alpha val="40000"/>
                </a:srgbClr>
              </a:solidFill>
              <a:ln>
                <a:solidFill>
                  <a:srgbClr val="92D050"/>
                </a:solidFill>
                <a:prstDash val="solid"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/>
                  <a:lightRig rig="soft" dir="tl">
                    <a:rot lat="0" lon="0" rev="0"/>
                  </a:lightRig>
                </a:scene3d>
                <a:sp3d contourW="25400" prstMaterial="matte">
                  <a:bevelT w="25400" h="55880" prst="artDeco"/>
                  <a:contourClr>
                    <a:schemeClr val="accent2">
                      <a:tint val="20000"/>
                    </a:schemeClr>
                  </a:contourClr>
                </a:sp3d>
              </a:bodyPr>
              <a:lstStyle/>
              <a:p>
                <a:pPr algn="ctr"/>
                <a:endParaRPr lang="ko-KR" altLang="en-US" b="1" spc="50" dirty="0" smtClean="0">
                  <a:ln w="11430">
                    <a:solidFill>
                      <a:srgbClr val="00B050"/>
                    </a:solidFill>
                  </a:ln>
                  <a:solidFill>
                    <a:srgbClr val="00B050"/>
                  </a:solidFill>
                  <a:effectLst>
                    <a:glow rad="228600">
                      <a:schemeClr val="accent6">
                        <a:satMod val="175000"/>
                        <a:alpha val="40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sp>
            <p:nvSpPr>
              <p:cNvPr id="6" name="직사각형 5"/>
              <p:cNvSpPr/>
              <p:nvPr/>
            </p:nvSpPr>
            <p:spPr>
              <a:xfrm>
                <a:off x="791073" y="1889448"/>
                <a:ext cx="5472608" cy="1224000"/>
              </a:xfrm>
              <a:prstGeom prst="rect">
                <a:avLst/>
              </a:prstGeom>
              <a:solidFill>
                <a:srgbClr val="00B0F0">
                  <a:alpha val="10000"/>
                </a:srgb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  <a:prstDash val="dash"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/>
                  <a:lightRig rig="soft" dir="tl">
                    <a:rot lat="0" lon="0" rev="0"/>
                  </a:lightRig>
                </a:scene3d>
                <a:sp3d contourW="25400" prstMaterial="matte">
                  <a:bevelT w="25400" h="55880" prst="artDeco"/>
                  <a:contourClr>
                    <a:schemeClr val="accent2">
                      <a:tint val="20000"/>
                    </a:schemeClr>
                  </a:contourClr>
                </a:sp3d>
              </a:bodyPr>
              <a:lstStyle/>
              <a:p>
                <a:pPr algn="ctr"/>
                <a:endParaRPr lang="ko-KR" altLang="en-US" b="1" spc="50" dirty="0" smtClean="0">
                  <a:ln w="11430">
                    <a:solidFill>
                      <a:srgbClr val="00B050"/>
                    </a:solidFill>
                  </a:ln>
                  <a:solidFill>
                    <a:srgbClr val="00B050"/>
                  </a:solidFill>
                  <a:effectLst>
                    <a:glow rad="228600">
                      <a:schemeClr val="accent6">
                        <a:satMod val="175000"/>
                        <a:alpha val="40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sp>
            <p:nvSpPr>
              <p:cNvPr id="7" name="직사각형 6"/>
              <p:cNvSpPr/>
              <p:nvPr/>
            </p:nvSpPr>
            <p:spPr>
              <a:xfrm>
                <a:off x="791073" y="3329608"/>
                <a:ext cx="5472608" cy="1224000"/>
              </a:xfrm>
              <a:prstGeom prst="rect">
                <a:avLst/>
              </a:prstGeom>
              <a:solidFill>
                <a:srgbClr val="00B0F0">
                  <a:alpha val="10000"/>
                </a:srgb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  <a:prstDash val="dash"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/>
                  <a:lightRig rig="soft" dir="tl">
                    <a:rot lat="0" lon="0" rev="0"/>
                  </a:lightRig>
                </a:scene3d>
                <a:sp3d contourW="25400" prstMaterial="matte">
                  <a:bevelT w="25400" h="55880" prst="artDeco"/>
                  <a:contourClr>
                    <a:schemeClr val="accent2">
                      <a:tint val="20000"/>
                    </a:schemeClr>
                  </a:contourClr>
                </a:sp3d>
              </a:bodyPr>
              <a:lstStyle/>
              <a:p>
                <a:pPr algn="ctr"/>
                <a:endParaRPr lang="ko-KR" altLang="en-US" b="1" spc="50" dirty="0" smtClean="0">
                  <a:ln w="11430">
                    <a:solidFill>
                      <a:srgbClr val="00B050"/>
                    </a:solidFill>
                  </a:ln>
                  <a:solidFill>
                    <a:srgbClr val="00B050"/>
                  </a:solidFill>
                  <a:effectLst>
                    <a:glow rad="228600">
                      <a:schemeClr val="accent6">
                        <a:satMod val="175000"/>
                        <a:alpha val="40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sp>
            <p:nvSpPr>
              <p:cNvPr id="8" name="직사각형 7"/>
              <p:cNvSpPr/>
              <p:nvPr/>
            </p:nvSpPr>
            <p:spPr>
              <a:xfrm>
                <a:off x="791073" y="4769768"/>
                <a:ext cx="5472608" cy="1224000"/>
              </a:xfrm>
              <a:prstGeom prst="rect">
                <a:avLst/>
              </a:prstGeom>
              <a:solidFill>
                <a:srgbClr val="00B0F0">
                  <a:alpha val="10000"/>
                </a:srgb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  <a:prstDash val="dash"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/>
                  <a:lightRig rig="soft" dir="tl">
                    <a:rot lat="0" lon="0" rev="0"/>
                  </a:lightRig>
                </a:scene3d>
                <a:sp3d contourW="25400" prstMaterial="matte">
                  <a:bevelT w="25400" h="55880" prst="artDeco"/>
                  <a:contourClr>
                    <a:schemeClr val="accent2">
                      <a:tint val="20000"/>
                    </a:schemeClr>
                  </a:contourClr>
                </a:sp3d>
              </a:bodyPr>
              <a:lstStyle/>
              <a:p>
                <a:pPr algn="ctr"/>
                <a:endParaRPr lang="ko-KR" altLang="en-US" b="1" spc="50" dirty="0" smtClean="0">
                  <a:ln w="11430">
                    <a:solidFill>
                      <a:srgbClr val="00B050"/>
                    </a:solidFill>
                  </a:ln>
                  <a:solidFill>
                    <a:srgbClr val="00B050"/>
                  </a:solidFill>
                  <a:effectLst>
                    <a:glow rad="228600">
                      <a:schemeClr val="accent6">
                        <a:satMod val="175000"/>
                        <a:alpha val="40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</p:grpSp>
        <p:pic>
          <p:nvPicPr>
            <p:cNvPr id="11" name="그림 10" descr="1604-removebg-preview.png"/>
            <p:cNvPicPr>
              <a:picLocks noChangeAspect="1"/>
            </p:cNvPicPr>
            <p:nvPr/>
          </p:nvPicPr>
          <p:blipFill>
            <a:blip r:embed="rId3" cstate="print"/>
            <a:srcRect r="10909"/>
            <a:stretch>
              <a:fillRect/>
            </a:stretch>
          </p:blipFill>
          <p:spPr>
            <a:xfrm>
              <a:off x="6178374" y="1694284"/>
              <a:ext cx="2642098" cy="4399012"/>
            </a:xfrm>
            <a:prstGeom prst="rect">
              <a:avLst/>
            </a:prstGeom>
            <a:effectLst>
              <a:glow rad="228600">
                <a:schemeClr val="accent5">
                  <a:satMod val="175000"/>
                  <a:alpha val="40000"/>
                </a:schemeClr>
              </a:glow>
            </a:effectLst>
          </p:spPr>
        </p:pic>
      </p:grpSp>
      <p:sp>
        <p:nvSpPr>
          <p:cNvPr id="12" name="직사각형 11"/>
          <p:cNvSpPr/>
          <p:nvPr/>
        </p:nvSpPr>
        <p:spPr>
          <a:xfrm>
            <a:off x="683568" y="1988840"/>
            <a:ext cx="5328592" cy="10801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83568" y="3429000"/>
            <a:ext cx="5328592" cy="10801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83568" y="4869160"/>
            <a:ext cx="5328592" cy="10801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그룹 48"/>
          <p:cNvGrpSpPr/>
          <p:nvPr/>
        </p:nvGrpSpPr>
        <p:grpSpPr>
          <a:xfrm>
            <a:off x="323528" y="404664"/>
            <a:ext cx="8640000" cy="5760000"/>
            <a:chOff x="323528" y="404664"/>
            <a:chExt cx="8640000" cy="5760000"/>
          </a:xfrm>
        </p:grpSpPr>
        <p:grpSp>
          <p:nvGrpSpPr>
            <p:cNvPr id="47" name="그룹 46"/>
            <p:cNvGrpSpPr/>
            <p:nvPr/>
          </p:nvGrpSpPr>
          <p:grpSpPr>
            <a:xfrm>
              <a:off x="323528" y="404664"/>
              <a:ext cx="8640000" cy="5760000"/>
              <a:chOff x="323528" y="404664"/>
              <a:chExt cx="8640000" cy="5760000"/>
            </a:xfrm>
          </p:grpSpPr>
          <p:pic>
            <p:nvPicPr>
              <p:cNvPr id="2" name="그림 1" descr="crop-athlete-kicking-soccer-ball_23-2147817301.jpg"/>
              <p:cNvPicPr preferRelativeResize="0">
                <a:picLocks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323528" y="404664"/>
                <a:ext cx="8640000" cy="5760000"/>
              </a:xfrm>
              <a:prstGeom prst="rect">
                <a:avLst/>
              </a:prstGeom>
              <a:effectLst/>
            </p:spPr>
          </p:pic>
          <p:sp>
            <p:nvSpPr>
              <p:cNvPr id="3" name="직사각형 2"/>
              <p:cNvSpPr/>
              <p:nvPr/>
            </p:nvSpPr>
            <p:spPr>
              <a:xfrm>
                <a:off x="1835696" y="1268760"/>
                <a:ext cx="6984776" cy="4752528"/>
              </a:xfrm>
              <a:prstGeom prst="rect">
                <a:avLst/>
              </a:prstGeom>
              <a:solidFill>
                <a:srgbClr val="92D050">
                  <a:alpha val="70000"/>
                </a:srgbClr>
              </a:solidFill>
              <a:ln>
                <a:solidFill>
                  <a:schemeClr val="accent3">
                    <a:lumMod val="60000"/>
                    <a:lumOff val="40000"/>
                  </a:schemeClr>
                </a:solidFill>
                <a:prstDash val="solid"/>
              </a:ln>
              <a:effectLst/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/>
                  <a:lightRig rig="soft" dir="tl">
                    <a:rot lat="0" lon="0" rev="0"/>
                  </a:lightRig>
                </a:scene3d>
                <a:sp3d contourW="25400" prstMaterial="matte">
                  <a:bevelT w="25400" h="55880" prst="artDeco"/>
                  <a:contourClr>
                    <a:schemeClr val="accent2">
                      <a:tint val="20000"/>
                    </a:schemeClr>
                  </a:contourClr>
                </a:sp3d>
              </a:bodyPr>
              <a:lstStyle/>
              <a:p>
                <a:pPr algn="ctr"/>
                <a:endParaRPr lang="ko-KR" altLang="en-US" b="1" spc="50" dirty="0" smtClean="0">
                  <a:ln w="11430">
                    <a:solidFill>
                      <a:srgbClr val="00B050"/>
                    </a:solidFill>
                  </a:ln>
                  <a:solidFill>
                    <a:srgbClr val="00B050"/>
                  </a:solidFill>
                  <a:effectLst>
                    <a:glow rad="228600">
                      <a:schemeClr val="accent6">
                        <a:satMod val="175000"/>
                        <a:alpha val="40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sp>
            <p:nvSpPr>
              <p:cNvPr id="4" name="직사각형 3"/>
              <p:cNvSpPr/>
              <p:nvPr/>
            </p:nvSpPr>
            <p:spPr>
              <a:xfrm>
                <a:off x="539552" y="1268760"/>
                <a:ext cx="1296144" cy="4752528"/>
              </a:xfrm>
              <a:prstGeom prst="rect">
                <a:avLst/>
              </a:prstGeom>
              <a:solidFill>
                <a:srgbClr val="92D050">
                  <a:alpha val="70000"/>
                </a:srgbClr>
              </a:solidFill>
              <a:ln>
                <a:solidFill>
                  <a:schemeClr val="accent3">
                    <a:lumMod val="60000"/>
                    <a:lumOff val="40000"/>
                  </a:schemeClr>
                </a:solidFill>
                <a:prstDash val="solid"/>
              </a:ln>
              <a:effectLst/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/>
                  <a:lightRig rig="soft" dir="tl">
                    <a:rot lat="0" lon="0" rev="0"/>
                  </a:lightRig>
                </a:scene3d>
                <a:sp3d contourW="25400" prstMaterial="matte">
                  <a:bevelT w="25400" h="55880" prst="artDeco"/>
                  <a:contourClr>
                    <a:schemeClr val="accent2">
                      <a:tint val="20000"/>
                    </a:schemeClr>
                  </a:contourClr>
                </a:sp3d>
              </a:bodyPr>
              <a:lstStyle/>
              <a:p>
                <a:pPr algn="ctr"/>
                <a:endParaRPr lang="ko-KR" altLang="en-US" b="1" spc="50" dirty="0" smtClean="0">
                  <a:ln w="11430">
                    <a:solidFill>
                      <a:srgbClr val="00B050"/>
                    </a:solidFill>
                  </a:ln>
                  <a:solidFill>
                    <a:srgbClr val="00B050"/>
                  </a:solidFill>
                  <a:effectLst>
                    <a:glow rad="228600">
                      <a:schemeClr val="accent6">
                        <a:satMod val="175000"/>
                        <a:alpha val="40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sp>
            <p:nvSpPr>
              <p:cNvPr id="5" name="직사각형 4"/>
              <p:cNvSpPr/>
              <p:nvPr/>
            </p:nvSpPr>
            <p:spPr>
              <a:xfrm>
                <a:off x="1835696" y="620688"/>
                <a:ext cx="6984776" cy="648072"/>
              </a:xfrm>
              <a:prstGeom prst="rect">
                <a:avLst/>
              </a:prstGeom>
              <a:solidFill>
                <a:srgbClr val="92D050">
                  <a:alpha val="70000"/>
                </a:srgbClr>
              </a:solidFill>
              <a:ln>
                <a:solidFill>
                  <a:schemeClr val="accent3">
                    <a:lumMod val="60000"/>
                    <a:lumOff val="40000"/>
                  </a:schemeClr>
                </a:solidFill>
                <a:prstDash val="solid"/>
              </a:ln>
              <a:effectLst/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/>
                  <a:lightRig rig="soft" dir="tl">
                    <a:rot lat="0" lon="0" rev="0"/>
                  </a:lightRig>
                </a:scene3d>
                <a:sp3d contourW="25400" prstMaterial="matte">
                  <a:bevelT w="25400" h="55880" prst="artDeco"/>
                  <a:contourClr>
                    <a:schemeClr val="accent2">
                      <a:tint val="20000"/>
                    </a:schemeClr>
                  </a:contourClr>
                </a:sp3d>
              </a:bodyPr>
              <a:lstStyle/>
              <a:p>
                <a:pPr algn="ctr"/>
                <a:endParaRPr lang="ko-KR" altLang="en-US" b="1" spc="50" dirty="0" smtClean="0">
                  <a:ln w="11430">
                    <a:solidFill>
                      <a:srgbClr val="00B050"/>
                    </a:solidFill>
                  </a:ln>
                  <a:solidFill>
                    <a:srgbClr val="00B050"/>
                  </a:solidFill>
                  <a:effectLst>
                    <a:glow rad="228600">
                      <a:schemeClr val="accent6">
                        <a:satMod val="175000"/>
                        <a:alpha val="40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sp>
            <p:nvSpPr>
              <p:cNvPr id="38" name="직사각형 37"/>
              <p:cNvSpPr/>
              <p:nvPr/>
            </p:nvSpPr>
            <p:spPr>
              <a:xfrm>
                <a:off x="1187624" y="620688"/>
                <a:ext cx="648072" cy="648072"/>
              </a:xfrm>
              <a:prstGeom prst="rect">
                <a:avLst/>
              </a:prstGeom>
              <a:solidFill>
                <a:srgbClr val="92D050">
                  <a:alpha val="70000"/>
                </a:srgbClr>
              </a:solidFill>
              <a:ln>
                <a:solidFill>
                  <a:schemeClr val="accent3">
                    <a:lumMod val="60000"/>
                    <a:lumOff val="40000"/>
                  </a:schemeClr>
                </a:solidFill>
                <a:prstDash val="solid"/>
              </a:ln>
              <a:effectLst/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/>
                  <a:lightRig rig="soft" dir="tl">
                    <a:rot lat="0" lon="0" rev="0"/>
                  </a:lightRig>
                </a:scene3d>
                <a:sp3d contourW="25400" prstMaterial="matte">
                  <a:bevelT w="25400" h="55880" prst="artDeco"/>
                  <a:contourClr>
                    <a:schemeClr val="accent2">
                      <a:tint val="20000"/>
                    </a:schemeClr>
                  </a:contourClr>
                </a:sp3d>
              </a:bodyPr>
              <a:lstStyle/>
              <a:p>
                <a:pPr algn="ctr"/>
                <a:endParaRPr lang="ko-KR" altLang="en-US" b="1" spc="50" dirty="0" smtClean="0">
                  <a:ln w="11430">
                    <a:solidFill>
                      <a:srgbClr val="00B050"/>
                    </a:solidFill>
                  </a:ln>
                  <a:solidFill>
                    <a:srgbClr val="00B050"/>
                  </a:solidFill>
                  <a:effectLst>
                    <a:glow rad="228600">
                      <a:schemeClr val="accent6">
                        <a:satMod val="175000"/>
                        <a:alpha val="40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</p:grpSp>
        <p:sp>
          <p:nvSpPr>
            <p:cNvPr id="48" name="직사각형 47"/>
            <p:cNvSpPr/>
            <p:nvPr/>
          </p:nvSpPr>
          <p:spPr>
            <a:xfrm>
              <a:off x="539552" y="620688"/>
              <a:ext cx="648072" cy="648072"/>
            </a:xfrm>
            <a:prstGeom prst="rect">
              <a:avLst/>
            </a:prstGeom>
            <a:solidFill>
              <a:srgbClr val="92D050">
                <a:alpha val="70000"/>
              </a:srgbClr>
            </a:solidFill>
            <a:ln>
              <a:solidFill>
                <a:schemeClr val="accent3">
                  <a:lumMod val="60000"/>
                  <a:lumOff val="40000"/>
                </a:schemeClr>
              </a:solidFill>
              <a:prstDash val="solid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endParaRPr lang="ko-KR" altLang="en-US" b="1" spc="50" dirty="0" smtClean="0">
                <a:ln w="11430">
                  <a:solidFill>
                    <a:srgbClr val="00B050"/>
                  </a:solidFill>
                </a:ln>
                <a:solidFill>
                  <a:srgbClr val="00B05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grpSp>
        <p:nvGrpSpPr>
          <p:cNvPr id="45" name="그룹 44"/>
          <p:cNvGrpSpPr/>
          <p:nvPr/>
        </p:nvGrpSpPr>
        <p:grpSpPr>
          <a:xfrm>
            <a:off x="539552" y="620688"/>
            <a:ext cx="648072" cy="648072"/>
            <a:chOff x="-1116632" y="1412776"/>
            <a:chExt cx="648072" cy="648072"/>
          </a:xfrm>
        </p:grpSpPr>
        <p:sp>
          <p:nvSpPr>
            <p:cNvPr id="13" name="직사각형 12"/>
            <p:cNvSpPr/>
            <p:nvPr/>
          </p:nvSpPr>
          <p:spPr>
            <a:xfrm>
              <a:off x="-1116632" y="1412776"/>
              <a:ext cx="648072" cy="648072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accent3">
                  <a:lumMod val="60000"/>
                  <a:lumOff val="40000"/>
                </a:schemeClr>
              </a:solidFill>
              <a:prstDash val="soli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endParaRPr lang="ko-KR" altLang="en-US" b="1" spc="50" dirty="0" smtClean="0">
                <a:ln w="11430">
                  <a:solidFill>
                    <a:srgbClr val="00B050"/>
                  </a:solidFill>
                </a:ln>
                <a:solidFill>
                  <a:srgbClr val="00B05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pic>
          <p:nvPicPr>
            <p:cNvPr id="14" name="그림 13" descr="11225.png"/>
            <p:cNvPicPr preferRelativeResize="0">
              <a:picLocks/>
            </p:cNvPicPr>
            <p:nvPr/>
          </p:nvPicPr>
          <p:blipFill>
            <a:blip r:embed="rId3" cstate="print"/>
            <a:srcRect l="28172" t="27420" r="19241" b="10886"/>
            <a:stretch>
              <a:fillRect/>
            </a:stretch>
          </p:blipFill>
          <p:spPr>
            <a:xfrm>
              <a:off x="-1116632" y="1412776"/>
              <a:ext cx="648072" cy="648000"/>
            </a:xfrm>
            <a:prstGeom prst="rect">
              <a:avLst/>
            </a:prstGeom>
            <a:effectLst/>
          </p:spPr>
        </p:pic>
      </p:grpSp>
      <p:sp>
        <p:nvSpPr>
          <p:cNvPr id="19" name="모서리가 둥근 직사각형 18"/>
          <p:cNvSpPr/>
          <p:nvPr/>
        </p:nvSpPr>
        <p:spPr>
          <a:xfrm>
            <a:off x="611560" y="1412776"/>
            <a:ext cx="1152128" cy="396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메시지 박스</a:t>
            </a:r>
          </a:p>
        </p:txBody>
      </p:sp>
      <p:grpSp>
        <p:nvGrpSpPr>
          <p:cNvPr id="44" name="그룹 43"/>
          <p:cNvGrpSpPr/>
          <p:nvPr/>
        </p:nvGrpSpPr>
        <p:grpSpPr>
          <a:xfrm>
            <a:off x="1259632" y="692696"/>
            <a:ext cx="504000" cy="504000"/>
            <a:chOff x="-972616" y="692696"/>
            <a:chExt cx="648000" cy="648000"/>
          </a:xfrm>
        </p:grpSpPr>
        <p:sp>
          <p:nvSpPr>
            <p:cNvPr id="42" name="직사각형 41"/>
            <p:cNvSpPr/>
            <p:nvPr/>
          </p:nvSpPr>
          <p:spPr>
            <a:xfrm>
              <a:off x="-972616" y="692696"/>
              <a:ext cx="648000" cy="648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prstDash val="soli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prst="slop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endParaRPr lang="ko-KR" altLang="en-US" b="1" spc="50" dirty="0" smtClean="0">
                <a:ln w="11430">
                  <a:solidFill>
                    <a:srgbClr val="00B050"/>
                  </a:solidFill>
                </a:ln>
                <a:solidFill>
                  <a:srgbClr val="00B05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pic>
          <p:nvPicPr>
            <p:cNvPr id="1029" name="Picture 5" descr="C:\Users\ediso\AppData\Local\Microsoft\Windows\INetCache\IE\8SOMCZ2D\save-icon-1257065_960_720[1].png"/>
            <p:cNvPicPr preferRelativeResize="0">
              <a:picLocks noChangeArrowheads="1"/>
            </p:cNvPicPr>
            <p:nvPr/>
          </p:nvPicPr>
          <p:blipFill>
            <a:blip r:embed="rId4" cstate="print">
              <a:clrChange>
                <a:clrFrom>
                  <a:srgbClr val="3771C8"/>
                </a:clrFrom>
                <a:clrTo>
                  <a:srgbClr val="3771C8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-900608" y="764704"/>
              <a:ext cx="504000" cy="504000"/>
            </a:xfrm>
            <a:prstGeom prst="rect">
              <a:avLst/>
            </a:prstGeom>
            <a:noFill/>
          </p:spPr>
        </p:pic>
      </p:grpSp>
      <p:sp>
        <p:nvSpPr>
          <p:cNvPr id="50" name="모서리가 둥근 직사각형 49"/>
          <p:cNvSpPr/>
          <p:nvPr/>
        </p:nvSpPr>
        <p:spPr>
          <a:xfrm>
            <a:off x="611560" y="1916832"/>
            <a:ext cx="1152128" cy="396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현재상황</a:t>
            </a:r>
          </a:p>
        </p:txBody>
      </p:sp>
      <p:sp>
        <p:nvSpPr>
          <p:cNvPr id="51" name="모서리가 둥근 직사각형 50"/>
          <p:cNvSpPr/>
          <p:nvPr/>
        </p:nvSpPr>
        <p:spPr>
          <a:xfrm>
            <a:off x="611560" y="2420888"/>
            <a:ext cx="1152128" cy="396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인수 </a:t>
            </a:r>
            <a:r>
              <a:rPr lang="en-US" altLang="ko-KR" sz="1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/ </a:t>
            </a:r>
            <a:r>
              <a:rPr lang="ko-KR" altLang="en-US" sz="1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매각</a:t>
            </a:r>
          </a:p>
        </p:txBody>
      </p:sp>
      <p:sp>
        <p:nvSpPr>
          <p:cNvPr id="52" name="모서리가 둥근 직사각형 51"/>
          <p:cNvSpPr/>
          <p:nvPr/>
        </p:nvSpPr>
        <p:spPr>
          <a:xfrm>
            <a:off x="611560" y="2924944"/>
            <a:ext cx="1152128" cy="396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재정 관리</a:t>
            </a:r>
          </a:p>
        </p:txBody>
      </p:sp>
      <p:sp>
        <p:nvSpPr>
          <p:cNvPr id="53" name="모서리가 둥근 직사각형 52"/>
          <p:cNvSpPr/>
          <p:nvPr/>
        </p:nvSpPr>
        <p:spPr>
          <a:xfrm>
            <a:off x="611560" y="3429000"/>
            <a:ext cx="1152128" cy="396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팀 선수단 </a:t>
            </a:r>
          </a:p>
        </p:txBody>
      </p:sp>
      <p:sp>
        <p:nvSpPr>
          <p:cNvPr id="54" name="모서리가 둥근 직사각형 53"/>
          <p:cNvSpPr/>
          <p:nvPr/>
        </p:nvSpPr>
        <p:spPr>
          <a:xfrm>
            <a:off x="611560" y="3933056"/>
            <a:ext cx="1152128" cy="396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팀 </a:t>
            </a:r>
            <a:r>
              <a:rPr lang="ko-KR" altLang="en-US" sz="1200" b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코치단</a:t>
            </a:r>
            <a:endParaRPr lang="ko-KR" altLang="en-US" sz="1200" b="1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lumMod val="50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55" name="모서리가 둥근 직사각형 54"/>
          <p:cNvSpPr/>
          <p:nvPr/>
        </p:nvSpPr>
        <p:spPr>
          <a:xfrm>
            <a:off x="611560" y="4437112"/>
            <a:ext cx="1152128" cy="396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팀 직원</a:t>
            </a:r>
          </a:p>
        </p:txBody>
      </p:sp>
      <p:sp>
        <p:nvSpPr>
          <p:cNvPr id="56" name="모서리가 둥근 직사각형 55"/>
          <p:cNvSpPr/>
          <p:nvPr/>
        </p:nvSpPr>
        <p:spPr>
          <a:xfrm>
            <a:off x="611560" y="4941168"/>
            <a:ext cx="1152128" cy="396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스폰서</a:t>
            </a:r>
          </a:p>
        </p:txBody>
      </p:sp>
      <p:sp>
        <p:nvSpPr>
          <p:cNvPr id="57" name="모서리가 둥근 직사각형 56"/>
          <p:cNvSpPr/>
          <p:nvPr/>
        </p:nvSpPr>
        <p:spPr>
          <a:xfrm>
            <a:off x="611560" y="5445224"/>
            <a:ext cx="1152128" cy="396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행동하기</a:t>
            </a:r>
          </a:p>
        </p:txBody>
      </p:sp>
      <p:grpSp>
        <p:nvGrpSpPr>
          <p:cNvPr id="29" name="그룹 28"/>
          <p:cNvGrpSpPr/>
          <p:nvPr/>
        </p:nvGrpSpPr>
        <p:grpSpPr>
          <a:xfrm>
            <a:off x="8172400" y="620688"/>
            <a:ext cx="648072" cy="648072"/>
            <a:chOff x="-972616" y="1916832"/>
            <a:chExt cx="504000" cy="504000"/>
          </a:xfrm>
        </p:grpSpPr>
        <p:sp>
          <p:nvSpPr>
            <p:cNvPr id="27" name="직사각형 26"/>
            <p:cNvSpPr/>
            <p:nvPr/>
          </p:nvSpPr>
          <p:spPr>
            <a:xfrm>
              <a:off x="-972616" y="1916832"/>
              <a:ext cx="504000" cy="504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prstDash val="soli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prst="slop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endParaRPr lang="ko-KR" altLang="en-US" b="1" spc="50" dirty="0" smtClean="0">
                <a:ln w="11430">
                  <a:solidFill>
                    <a:srgbClr val="00B050"/>
                  </a:solidFill>
                </a:ln>
                <a:solidFill>
                  <a:srgbClr val="00B05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pic>
          <p:nvPicPr>
            <p:cNvPr id="1026" name="Picture 2" descr="C:\Users\ediso\AppData\Local\Microsoft\Windows\INetCache\IE\Y7GHTHUT\arrow-1314470_640[1]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-900568" y="1988880"/>
              <a:ext cx="360000" cy="360000"/>
            </a:xfrm>
            <a:prstGeom prst="rect">
              <a:avLst/>
            </a:prstGeom>
            <a:noFill/>
          </p:spPr>
        </p:pic>
      </p:grpSp>
      <p:sp>
        <p:nvSpPr>
          <p:cNvPr id="28" name="직사각형 27"/>
          <p:cNvSpPr/>
          <p:nvPr/>
        </p:nvSpPr>
        <p:spPr>
          <a:xfrm>
            <a:off x="1907704" y="692696"/>
            <a:ext cx="6048672" cy="5040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ko-KR" altLang="en-US" b="1" dirty="0" smtClean="0">
                <a:ln w="11430"/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초기 게임 자금 획득을 위한 축구 퀴즈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2051720" y="1556792"/>
            <a:ext cx="6624736" cy="1008112"/>
          </a:xfrm>
          <a:prstGeom prst="rect">
            <a:avLst/>
          </a:prstGeom>
          <a:blipFill>
            <a:blip r:embed="rId6" cstate="print"/>
            <a:tile tx="0" ty="0" sx="100000" sy="100000" flip="none" algn="tl"/>
          </a:blipFill>
          <a:ln>
            <a:solidFill>
              <a:schemeClr val="bg1">
                <a:lumMod val="65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ko-KR" altLang="en-US" b="1" cap="all" dirty="0" smtClean="0">
                <a:ln/>
                <a:solidFill>
                  <a:schemeClr val="accent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다음 두 선수 중</a:t>
            </a:r>
            <a:r>
              <a:rPr lang="en-US" altLang="ko-KR" b="1" cap="all" dirty="0" smtClean="0">
                <a:ln/>
                <a:solidFill>
                  <a:schemeClr val="accent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, </a:t>
            </a:r>
            <a:r>
              <a:rPr lang="ko-KR" altLang="en-US" b="1" cap="all" dirty="0" smtClean="0">
                <a:ln/>
                <a:solidFill>
                  <a:schemeClr val="accent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선수 가치가 더 높은 선수를 맞추시오</a:t>
            </a:r>
            <a:r>
              <a:rPr lang="en-US" altLang="ko-KR" b="1" cap="all" dirty="0" smtClean="0">
                <a:ln/>
                <a:solidFill>
                  <a:schemeClr val="accent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.</a:t>
            </a:r>
            <a:br>
              <a:rPr lang="en-US" altLang="ko-KR" b="1" cap="all" dirty="0" smtClean="0">
                <a:ln/>
                <a:solidFill>
                  <a:schemeClr val="accent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</a:br>
            <a:r>
              <a:rPr lang="en-US" altLang="ko-KR" b="1" cap="all" dirty="0" smtClean="0">
                <a:ln/>
                <a:solidFill>
                  <a:schemeClr val="accent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(</a:t>
            </a:r>
            <a:r>
              <a:rPr lang="ko-KR" altLang="en-US" b="1" cap="all" dirty="0" smtClean="0">
                <a:ln/>
                <a:solidFill>
                  <a:schemeClr val="accent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단</a:t>
            </a:r>
            <a:r>
              <a:rPr lang="en-US" altLang="ko-KR" b="1" cap="all" dirty="0" smtClean="0">
                <a:ln/>
                <a:solidFill>
                  <a:schemeClr val="accent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, </a:t>
            </a:r>
            <a:r>
              <a:rPr lang="ko-KR" altLang="en-US" b="1" cap="all" dirty="0" smtClean="0">
                <a:ln/>
                <a:solidFill>
                  <a:schemeClr val="accent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선수 가치는 </a:t>
            </a:r>
            <a:r>
              <a:rPr lang="en-US" altLang="ko-KR" b="1" cap="all" dirty="0" smtClean="0">
                <a:ln/>
                <a:solidFill>
                  <a:schemeClr val="accent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Football Owner </a:t>
            </a:r>
            <a:r>
              <a:rPr lang="ko-KR" altLang="en-US" b="1" cap="all" dirty="0" smtClean="0">
                <a:ln/>
                <a:solidFill>
                  <a:schemeClr val="accent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게임 기준임</a:t>
            </a:r>
            <a:r>
              <a:rPr lang="en-US" altLang="ko-KR" b="1" cap="all" dirty="0" smtClean="0">
                <a:ln/>
                <a:solidFill>
                  <a:schemeClr val="accent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)</a:t>
            </a:r>
            <a:endParaRPr lang="ko-KR" altLang="en-US" b="1" cap="all" dirty="0" smtClean="0">
              <a:ln/>
              <a:solidFill>
                <a:schemeClr val="accent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2051720" y="2780928"/>
            <a:ext cx="2376264" cy="57606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ko-KR" altLang="en-US" b="1" dirty="0" smtClean="0">
                <a:ln w="11430"/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 맞춘 횟수  </a:t>
            </a:r>
            <a:r>
              <a:rPr lang="en-US" altLang="ko-KR" b="1" dirty="0" smtClean="0">
                <a:ln w="11430"/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:</a:t>
            </a:r>
            <a:endParaRPr lang="ko-KR" altLang="en-US" b="1" dirty="0" smtClean="0">
              <a:ln w="11430">
                <a:noFill/>
              </a:ln>
              <a:noFill/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051720" y="3573016"/>
            <a:ext cx="3240000" cy="21602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139700">
                  <a:schemeClr val="accent5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5436096" y="3573016"/>
            <a:ext cx="3240000" cy="21602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139700">
                  <a:schemeClr val="accent5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4572000" y="2780928"/>
            <a:ext cx="4104456" cy="57606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ko-KR" altLang="en-US" b="1" dirty="0" smtClean="0">
                <a:ln w="11430"/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현재 게임 자금 </a:t>
            </a:r>
            <a:r>
              <a:rPr lang="en-US" altLang="ko-KR" b="1" dirty="0" smtClean="0">
                <a:ln w="11430"/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:</a:t>
            </a:r>
            <a:endParaRPr lang="ko-KR" altLang="en-US" b="1" dirty="0" smtClean="0">
              <a:ln w="11430">
                <a:noFill/>
              </a:ln>
              <a:noFill/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그룹 58"/>
          <p:cNvGrpSpPr/>
          <p:nvPr/>
        </p:nvGrpSpPr>
        <p:grpSpPr>
          <a:xfrm>
            <a:off x="323528" y="404664"/>
            <a:ext cx="8640000" cy="5760000"/>
            <a:chOff x="323528" y="404664"/>
            <a:chExt cx="8640000" cy="5760000"/>
          </a:xfrm>
        </p:grpSpPr>
        <p:grpSp>
          <p:nvGrpSpPr>
            <p:cNvPr id="6" name="그룹 48"/>
            <p:cNvGrpSpPr/>
            <p:nvPr/>
          </p:nvGrpSpPr>
          <p:grpSpPr>
            <a:xfrm>
              <a:off x="323528" y="404664"/>
              <a:ext cx="8640000" cy="5760000"/>
              <a:chOff x="323528" y="404664"/>
              <a:chExt cx="8640000" cy="5760000"/>
            </a:xfrm>
          </p:grpSpPr>
          <p:grpSp>
            <p:nvGrpSpPr>
              <p:cNvPr id="7" name="그룹 46"/>
              <p:cNvGrpSpPr/>
              <p:nvPr/>
            </p:nvGrpSpPr>
            <p:grpSpPr>
              <a:xfrm>
                <a:off x="323528" y="404664"/>
                <a:ext cx="8640000" cy="5760000"/>
                <a:chOff x="323528" y="404664"/>
                <a:chExt cx="8640000" cy="5760000"/>
              </a:xfrm>
            </p:grpSpPr>
            <p:pic>
              <p:nvPicPr>
                <p:cNvPr id="2" name="그림 1" descr="crop-athlete-kicking-soccer-ball_23-2147817301.jpg"/>
                <p:cNvPicPr preferRelativeResize="0">
                  <a:picLocks/>
                </p:cNvPicPr>
                <p:nvPr/>
              </p:nvPicPr>
              <p:blipFill>
                <a:blip r:embed="rId2" cstate="print"/>
                <a:stretch>
                  <a:fillRect/>
                </a:stretch>
              </p:blipFill>
              <p:spPr>
                <a:xfrm>
                  <a:off x="323528" y="404664"/>
                  <a:ext cx="8640000" cy="5760000"/>
                </a:xfrm>
                <a:prstGeom prst="rect">
                  <a:avLst/>
                </a:prstGeom>
                <a:effectLst/>
              </p:spPr>
            </p:pic>
            <p:sp>
              <p:nvSpPr>
                <p:cNvPr id="3" name="직사각형 2"/>
                <p:cNvSpPr/>
                <p:nvPr/>
              </p:nvSpPr>
              <p:spPr>
                <a:xfrm>
                  <a:off x="1835696" y="1268760"/>
                  <a:ext cx="6984776" cy="4752528"/>
                </a:xfrm>
                <a:prstGeom prst="rect">
                  <a:avLst/>
                </a:prstGeom>
                <a:solidFill>
                  <a:srgbClr val="92D050">
                    <a:alpha val="70000"/>
                  </a:srgbClr>
                </a:solidFill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  <a:prstDash val="solid"/>
                </a:ln>
                <a:effectLst/>
                <a:scene3d>
                  <a:camera prst="orthographicFront"/>
                  <a:lightRig rig="threePt" dir="t"/>
                </a:scene3d>
                <a:sp3d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cene3d>
                    <a:camera prst="orthographicFront"/>
                    <a:lightRig rig="soft" dir="tl">
                      <a:rot lat="0" lon="0" rev="0"/>
                    </a:lightRig>
                  </a:scene3d>
                  <a:sp3d contourW="25400" prstMaterial="matte">
                    <a:bevelT w="25400" h="55880" prst="artDeco"/>
                    <a:contourClr>
                      <a:schemeClr val="accent2">
                        <a:tint val="20000"/>
                      </a:schemeClr>
                    </a:contourClr>
                  </a:sp3d>
                </a:bodyPr>
                <a:lstStyle/>
                <a:p>
                  <a:pPr algn="ctr"/>
                  <a:endParaRPr lang="ko-KR" altLang="en-US" b="1" spc="50" dirty="0" smtClean="0">
                    <a:ln w="11430">
                      <a:solidFill>
                        <a:srgbClr val="00B050"/>
                      </a:solidFill>
                    </a:ln>
                    <a:solidFill>
                      <a:srgbClr val="00B050"/>
                    </a:solidFill>
                    <a:effectLst>
                      <a:glow rad="228600">
                        <a:schemeClr val="accent6">
                          <a:satMod val="175000"/>
                          <a:alpha val="40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a:endParaRPr>
                </a:p>
              </p:txBody>
            </p:sp>
            <p:sp>
              <p:nvSpPr>
                <p:cNvPr id="4" name="직사각형 3"/>
                <p:cNvSpPr/>
                <p:nvPr/>
              </p:nvSpPr>
              <p:spPr>
                <a:xfrm>
                  <a:off x="539552" y="1268760"/>
                  <a:ext cx="1296144" cy="4752528"/>
                </a:xfrm>
                <a:prstGeom prst="rect">
                  <a:avLst/>
                </a:prstGeom>
                <a:solidFill>
                  <a:srgbClr val="92D050">
                    <a:alpha val="70000"/>
                  </a:srgbClr>
                </a:solidFill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  <a:prstDash val="solid"/>
                </a:ln>
                <a:effectLst/>
                <a:scene3d>
                  <a:camera prst="orthographicFront"/>
                  <a:lightRig rig="threePt" dir="t"/>
                </a:scene3d>
                <a:sp3d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cene3d>
                    <a:camera prst="orthographicFront"/>
                    <a:lightRig rig="soft" dir="tl">
                      <a:rot lat="0" lon="0" rev="0"/>
                    </a:lightRig>
                  </a:scene3d>
                  <a:sp3d contourW="25400" prstMaterial="matte">
                    <a:bevelT w="25400" h="55880" prst="artDeco"/>
                    <a:contourClr>
                      <a:schemeClr val="accent2">
                        <a:tint val="20000"/>
                      </a:schemeClr>
                    </a:contourClr>
                  </a:sp3d>
                </a:bodyPr>
                <a:lstStyle/>
                <a:p>
                  <a:pPr algn="ctr"/>
                  <a:endParaRPr lang="ko-KR" altLang="en-US" b="1" spc="50" dirty="0" smtClean="0">
                    <a:ln w="11430">
                      <a:solidFill>
                        <a:srgbClr val="00B050"/>
                      </a:solidFill>
                    </a:ln>
                    <a:solidFill>
                      <a:srgbClr val="00B050"/>
                    </a:solidFill>
                    <a:effectLst>
                      <a:glow rad="228600">
                        <a:schemeClr val="accent6">
                          <a:satMod val="175000"/>
                          <a:alpha val="40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a:endParaRPr>
                </a:p>
              </p:txBody>
            </p:sp>
            <p:sp>
              <p:nvSpPr>
                <p:cNvPr id="5" name="직사각형 4"/>
                <p:cNvSpPr/>
                <p:nvPr/>
              </p:nvSpPr>
              <p:spPr>
                <a:xfrm>
                  <a:off x="1835696" y="620688"/>
                  <a:ext cx="6984776" cy="648072"/>
                </a:xfrm>
                <a:prstGeom prst="rect">
                  <a:avLst/>
                </a:prstGeom>
                <a:solidFill>
                  <a:srgbClr val="92D050">
                    <a:alpha val="70000"/>
                  </a:srgbClr>
                </a:solidFill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  <a:prstDash val="solid"/>
                </a:ln>
                <a:effectLst/>
                <a:scene3d>
                  <a:camera prst="orthographicFront"/>
                  <a:lightRig rig="threePt" dir="t"/>
                </a:scene3d>
                <a:sp3d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cene3d>
                    <a:camera prst="orthographicFront"/>
                    <a:lightRig rig="soft" dir="tl">
                      <a:rot lat="0" lon="0" rev="0"/>
                    </a:lightRig>
                  </a:scene3d>
                  <a:sp3d contourW="25400" prstMaterial="matte">
                    <a:bevelT w="25400" h="55880" prst="artDeco"/>
                    <a:contourClr>
                      <a:schemeClr val="accent2">
                        <a:tint val="20000"/>
                      </a:schemeClr>
                    </a:contourClr>
                  </a:sp3d>
                </a:bodyPr>
                <a:lstStyle/>
                <a:p>
                  <a:pPr algn="ctr"/>
                  <a:endParaRPr lang="ko-KR" altLang="en-US" b="1" spc="50" dirty="0" smtClean="0">
                    <a:ln w="11430">
                      <a:solidFill>
                        <a:srgbClr val="00B050"/>
                      </a:solidFill>
                    </a:ln>
                    <a:solidFill>
                      <a:srgbClr val="00B050"/>
                    </a:solidFill>
                    <a:effectLst>
                      <a:glow rad="228600">
                        <a:schemeClr val="accent6">
                          <a:satMod val="175000"/>
                          <a:alpha val="40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a:endParaRPr>
                </a:p>
              </p:txBody>
            </p:sp>
            <p:sp>
              <p:nvSpPr>
                <p:cNvPr id="38" name="직사각형 37"/>
                <p:cNvSpPr/>
                <p:nvPr/>
              </p:nvSpPr>
              <p:spPr>
                <a:xfrm>
                  <a:off x="1187624" y="620688"/>
                  <a:ext cx="648072" cy="648072"/>
                </a:xfrm>
                <a:prstGeom prst="rect">
                  <a:avLst/>
                </a:prstGeom>
                <a:solidFill>
                  <a:srgbClr val="92D050">
                    <a:alpha val="70000"/>
                  </a:srgbClr>
                </a:solidFill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  <a:prstDash val="solid"/>
                </a:ln>
                <a:effectLst/>
                <a:scene3d>
                  <a:camera prst="orthographicFront"/>
                  <a:lightRig rig="threePt" dir="t"/>
                </a:scene3d>
                <a:sp3d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cene3d>
                    <a:camera prst="orthographicFront"/>
                    <a:lightRig rig="soft" dir="tl">
                      <a:rot lat="0" lon="0" rev="0"/>
                    </a:lightRig>
                  </a:scene3d>
                  <a:sp3d contourW="25400" prstMaterial="matte">
                    <a:bevelT w="25400" h="55880" prst="artDeco"/>
                    <a:contourClr>
                      <a:schemeClr val="accent2">
                        <a:tint val="20000"/>
                      </a:schemeClr>
                    </a:contourClr>
                  </a:sp3d>
                </a:bodyPr>
                <a:lstStyle/>
                <a:p>
                  <a:pPr algn="ctr"/>
                  <a:endParaRPr lang="ko-KR" altLang="en-US" b="1" spc="50" dirty="0" smtClean="0">
                    <a:ln w="11430">
                      <a:solidFill>
                        <a:srgbClr val="00B050"/>
                      </a:solidFill>
                    </a:ln>
                    <a:solidFill>
                      <a:srgbClr val="00B050"/>
                    </a:solidFill>
                    <a:effectLst>
                      <a:glow rad="228600">
                        <a:schemeClr val="accent6">
                          <a:satMod val="175000"/>
                          <a:alpha val="40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a:endParaRPr>
                </a:p>
              </p:txBody>
            </p:sp>
          </p:grpSp>
          <p:sp>
            <p:nvSpPr>
              <p:cNvPr id="48" name="직사각형 47"/>
              <p:cNvSpPr/>
              <p:nvPr/>
            </p:nvSpPr>
            <p:spPr>
              <a:xfrm>
                <a:off x="539552" y="620688"/>
                <a:ext cx="648072" cy="648072"/>
              </a:xfrm>
              <a:prstGeom prst="rect">
                <a:avLst/>
              </a:prstGeom>
              <a:solidFill>
                <a:srgbClr val="92D050">
                  <a:alpha val="70000"/>
                </a:srgbClr>
              </a:solidFill>
              <a:ln>
                <a:solidFill>
                  <a:schemeClr val="accent3">
                    <a:lumMod val="60000"/>
                    <a:lumOff val="40000"/>
                  </a:schemeClr>
                </a:solidFill>
                <a:prstDash val="solid"/>
              </a:ln>
              <a:effectLst/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/>
                  <a:lightRig rig="soft" dir="tl">
                    <a:rot lat="0" lon="0" rev="0"/>
                  </a:lightRig>
                </a:scene3d>
                <a:sp3d contourW="25400" prstMaterial="matte">
                  <a:bevelT w="25400" h="55880" prst="artDeco"/>
                  <a:contourClr>
                    <a:schemeClr val="accent2">
                      <a:tint val="20000"/>
                    </a:schemeClr>
                  </a:contourClr>
                </a:sp3d>
              </a:bodyPr>
              <a:lstStyle/>
              <a:p>
                <a:pPr algn="ctr"/>
                <a:endParaRPr lang="ko-KR" altLang="en-US" b="1" spc="50" dirty="0" smtClean="0">
                  <a:ln w="11430">
                    <a:solidFill>
                      <a:srgbClr val="00B050"/>
                    </a:solidFill>
                  </a:ln>
                  <a:solidFill>
                    <a:srgbClr val="00B050"/>
                  </a:solidFill>
                  <a:effectLst>
                    <a:glow rad="228600">
                      <a:schemeClr val="accent6">
                        <a:satMod val="175000"/>
                        <a:alpha val="40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</p:grpSp>
        <p:sp>
          <p:nvSpPr>
            <p:cNvPr id="34" name="직사각형 33"/>
            <p:cNvSpPr/>
            <p:nvPr/>
          </p:nvSpPr>
          <p:spPr>
            <a:xfrm>
              <a:off x="1835696" y="1268760"/>
              <a:ext cx="1656184" cy="4752528"/>
            </a:xfrm>
            <a:prstGeom prst="rect">
              <a:avLst/>
            </a:prstGeom>
            <a:solidFill>
              <a:srgbClr val="FFFF00">
                <a:alpha val="30000"/>
              </a:srgbClr>
            </a:solidFill>
            <a:ln>
              <a:solidFill>
                <a:schemeClr val="accent3">
                  <a:lumMod val="60000"/>
                  <a:lumOff val="40000"/>
                </a:schemeClr>
              </a:solidFill>
              <a:prstDash val="solid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endParaRPr lang="ko-KR" altLang="en-US" b="1" spc="50" dirty="0" smtClean="0">
                <a:ln w="11430">
                  <a:solidFill>
                    <a:srgbClr val="00B050"/>
                  </a:solidFill>
                </a:ln>
                <a:solidFill>
                  <a:srgbClr val="00B05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3491880" y="1268760"/>
              <a:ext cx="5328592" cy="1296144"/>
            </a:xfrm>
            <a:prstGeom prst="rect">
              <a:avLst/>
            </a:prstGeom>
            <a:solidFill>
              <a:schemeClr val="accent3">
                <a:lumMod val="40000"/>
                <a:lumOff val="60000"/>
                <a:alpha val="3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  <a:prstDash val="solid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endParaRPr lang="ko-KR" altLang="en-US" b="1" spc="50" dirty="0" smtClean="0">
                <a:ln w="11430">
                  <a:solidFill>
                    <a:srgbClr val="00B050"/>
                  </a:solidFill>
                </a:ln>
                <a:solidFill>
                  <a:srgbClr val="00B05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grpSp>
        <p:nvGrpSpPr>
          <p:cNvPr id="8" name="그룹 44"/>
          <p:cNvGrpSpPr/>
          <p:nvPr/>
        </p:nvGrpSpPr>
        <p:grpSpPr>
          <a:xfrm>
            <a:off x="539552" y="620688"/>
            <a:ext cx="648072" cy="648072"/>
            <a:chOff x="-1116632" y="1412776"/>
            <a:chExt cx="648072" cy="648072"/>
          </a:xfrm>
        </p:grpSpPr>
        <p:sp>
          <p:nvSpPr>
            <p:cNvPr id="13" name="직사각형 12"/>
            <p:cNvSpPr/>
            <p:nvPr/>
          </p:nvSpPr>
          <p:spPr>
            <a:xfrm>
              <a:off x="-1116632" y="1412776"/>
              <a:ext cx="648072" cy="648072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accent3">
                  <a:lumMod val="60000"/>
                  <a:lumOff val="40000"/>
                </a:schemeClr>
              </a:solidFill>
              <a:prstDash val="soli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endParaRPr lang="ko-KR" altLang="en-US" b="1" spc="50" dirty="0" smtClean="0">
                <a:ln w="11430">
                  <a:solidFill>
                    <a:srgbClr val="00B050"/>
                  </a:solidFill>
                </a:ln>
                <a:solidFill>
                  <a:srgbClr val="00B05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pic>
          <p:nvPicPr>
            <p:cNvPr id="14" name="그림 13" descr="11225.png"/>
            <p:cNvPicPr preferRelativeResize="0">
              <a:picLocks/>
            </p:cNvPicPr>
            <p:nvPr/>
          </p:nvPicPr>
          <p:blipFill>
            <a:blip r:embed="rId3" cstate="print"/>
            <a:srcRect l="28172" t="27420" r="19241" b="10886"/>
            <a:stretch>
              <a:fillRect/>
            </a:stretch>
          </p:blipFill>
          <p:spPr>
            <a:xfrm>
              <a:off x="-1116632" y="1412776"/>
              <a:ext cx="648072" cy="648000"/>
            </a:xfrm>
            <a:prstGeom prst="rect">
              <a:avLst/>
            </a:prstGeom>
            <a:effectLst/>
          </p:spPr>
        </p:pic>
      </p:grpSp>
      <p:sp>
        <p:nvSpPr>
          <p:cNvPr id="19" name="모서리가 둥근 직사각형 18"/>
          <p:cNvSpPr/>
          <p:nvPr/>
        </p:nvSpPr>
        <p:spPr>
          <a:xfrm>
            <a:off x="611560" y="1412776"/>
            <a:ext cx="1152128" cy="396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메시지 박스</a:t>
            </a:r>
          </a:p>
        </p:txBody>
      </p:sp>
      <p:grpSp>
        <p:nvGrpSpPr>
          <p:cNvPr id="9" name="그룹 43"/>
          <p:cNvGrpSpPr/>
          <p:nvPr/>
        </p:nvGrpSpPr>
        <p:grpSpPr>
          <a:xfrm>
            <a:off x="1259632" y="692696"/>
            <a:ext cx="504000" cy="504000"/>
            <a:chOff x="-972616" y="692696"/>
            <a:chExt cx="648000" cy="648000"/>
          </a:xfrm>
        </p:grpSpPr>
        <p:sp>
          <p:nvSpPr>
            <p:cNvPr id="42" name="직사각형 41"/>
            <p:cNvSpPr/>
            <p:nvPr/>
          </p:nvSpPr>
          <p:spPr>
            <a:xfrm>
              <a:off x="-972616" y="692696"/>
              <a:ext cx="648000" cy="648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prstDash val="soli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prst="slop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endParaRPr lang="ko-KR" altLang="en-US" b="1" spc="50" dirty="0" smtClean="0">
                <a:ln w="11430">
                  <a:solidFill>
                    <a:srgbClr val="00B050"/>
                  </a:solidFill>
                </a:ln>
                <a:solidFill>
                  <a:srgbClr val="00B05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pic>
          <p:nvPicPr>
            <p:cNvPr id="1029" name="Picture 5" descr="C:\Users\ediso\AppData\Local\Microsoft\Windows\INetCache\IE\8SOMCZ2D\save-icon-1257065_960_720[1].png"/>
            <p:cNvPicPr preferRelativeResize="0">
              <a:picLocks noChangeArrowheads="1"/>
            </p:cNvPicPr>
            <p:nvPr/>
          </p:nvPicPr>
          <p:blipFill>
            <a:blip r:embed="rId4" cstate="print">
              <a:clrChange>
                <a:clrFrom>
                  <a:srgbClr val="3771C8"/>
                </a:clrFrom>
                <a:clrTo>
                  <a:srgbClr val="3771C8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-900608" y="764704"/>
              <a:ext cx="504000" cy="504000"/>
            </a:xfrm>
            <a:prstGeom prst="rect">
              <a:avLst/>
            </a:prstGeom>
            <a:noFill/>
          </p:spPr>
        </p:pic>
      </p:grpSp>
      <p:sp>
        <p:nvSpPr>
          <p:cNvPr id="50" name="모서리가 둥근 직사각형 49"/>
          <p:cNvSpPr/>
          <p:nvPr/>
        </p:nvSpPr>
        <p:spPr>
          <a:xfrm>
            <a:off x="611560" y="1916832"/>
            <a:ext cx="1152128" cy="396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현재상황</a:t>
            </a:r>
          </a:p>
        </p:txBody>
      </p:sp>
      <p:sp>
        <p:nvSpPr>
          <p:cNvPr id="51" name="모서리가 둥근 직사각형 50"/>
          <p:cNvSpPr/>
          <p:nvPr/>
        </p:nvSpPr>
        <p:spPr>
          <a:xfrm>
            <a:off x="611560" y="2420888"/>
            <a:ext cx="1152128" cy="396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인수 </a:t>
            </a:r>
            <a:r>
              <a:rPr lang="en-US" altLang="ko-KR" sz="1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/ </a:t>
            </a:r>
            <a:r>
              <a:rPr lang="ko-KR" altLang="en-US" sz="1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매각</a:t>
            </a:r>
          </a:p>
        </p:txBody>
      </p:sp>
      <p:sp>
        <p:nvSpPr>
          <p:cNvPr id="52" name="모서리가 둥근 직사각형 51"/>
          <p:cNvSpPr/>
          <p:nvPr/>
        </p:nvSpPr>
        <p:spPr>
          <a:xfrm>
            <a:off x="611560" y="2924944"/>
            <a:ext cx="1152128" cy="396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재정 관리</a:t>
            </a:r>
          </a:p>
        </p:txBody>
      </p:sp>
      <p:sp>
        <p:nvSpPr>
          <p:cNvPr id="53" name="모서리가 둥근 직사각형 52"/>
          <p:cNvSpPr/>
          <p:nvPr/>
        </p:nvSpPr>
        <p:spPr>
          <a:xfrm>
            <a:off x="611560" y="3429000"/>
            <a:ext cx="1152128" cy="396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팀 선수단 </a:t>
            </a:r>
          </a:p>
        </p:txBody>
      </p:sp>
      <p:sp>
        <p:nvSpPr>
          <p:cNvPr id="54" name="모서리가 둥근 직사각형 53"/>
          <p:cNvSpPr/>
          <p:nvPr/>
        </p:nvSpPr>
        <p:spPr>
          <a:xfrm>
            <a:off x="611560" y="3933056"/>
            <a:ext cx="1152128" cy="396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팀 </a:t>
            </a:r>
            <a:r>
              <a:rPr lang="ko-KR" altLang="en-US" sz="1200" b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코치단</a:t>
            </a:r>
            <a:endParaRPr lang="ko-KR" altLang="en-US" sz="1200" b="1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lumMod val="50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55" name="모서리가 둥근 직사각형 54"/>
          <p:cNvSpPr/>
          <p:nvPr/>
        </p:nvSpPr>
        <p:spPr>
          <a:xfrm>
            <a:off x="611560" y="4437112"/>
            <a:ext cx="1152128" cy="396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팀 직원</a:t>
            </a:r>
          </a:p>
        </p:txBody>
      </p:sp>
      <p:sp>
        <p:nvSpPr>
          <p:cNvPr id="56" name="모서리가 둥근 직사각형 55"/>
          <p:cNvSpPr/>
          <p:nvPr/>
        </p:nvSpPr>
        <p:spPr>
          <a:xfrm>
            <a:off x="611560" y="4941168"/>
            <a:ext cx="1152128" cy="396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스폰서</a:t>
            </a:r>
          </a:p>
        </p:txBody>
      </p:sp>
      <p:sp>
        <p:nvSpPr>
          <p:cNvPr id="57" name="모서리가 둥근 직사각형 56"/>
          <p:cNvSpPr/>
          <p:nvPr/>
        </p:nvSpPr>
        <p:spPr>
          <a:xfrm>
            <a:off x="611560" y="5445224"/>
            <a:ext cx="1152128" cy="396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행동하기</a:t>
            </a:r>
          </a:p>
        </p:txBody>
      </p:sp>
      <p:grpSp>
        <p:nvGrpSpPr>
          <p:cNvPr id="10" name="그룹 28"/>
          <p:cNvGrpSpPr/>
          <p:nvPr/>
        </p:nvGrpSpPr>
        <p:grpSpPr>
          <a:xfrm>
            <a:off x="8172400" y="620688"/>
            <a:ext cx="648072" cy="648072"/>
            <a:chOff x="-972616" y="1916832"/>
            <a:chExt cx="504000" cy="504000"/>
          </a:xfrm>
        </p:grpSpPr>
        <p:sp>
          <p:nvSpPr>
            <p:cNvPr id="27" name="직사각형 26"/>
            <p:cNvSpPr/>
            <p:nvPr/>
          </p:nvSpPr>
          <p:spPr>
            <a:xfrm>
              <a:off x="-972616" y="1916832"/>
              <a:ext cx="504000" cy="504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prstDash val="soli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prst="slop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endParaRPr lang="ko-KR" altLang="en-US" b="1" spc="50" dirty="0" smtClean="0">
                <a:ln w="11430">
                  <a:solidFill>
                    <a:srgbClr val="00B050"/>
                  </a:solidFill>
                </a:ln>
                <a:solidFill>
                  <a:srgbClr val="00B05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pic>
          <p:nvPicPr>
            <p:cNvPr id="1026" name="Picture 2" descr="C:\Users\ediso\AppData\Local\Microsoft\Windows\INetCache\IE\Y7GHTHUT\arrow-1314470_640[1]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-900568" y="1988880"/>
              <a:ext cx="360000" cy="360000"/>
            </a:xfrm>
            <a:prstGeom prst="rect">
              <a:avLst/>
            </a:prstGeom>
            <a:noFill/>
          </p:spPr>
        </p:pic>
      </p:grpSp>
      <p:sp>
        <p:nvSpPr>
          <p:cNvPr id="28" name="직사각형 27"/>
          <p:cNvSpPr/>
          <p:nvPr/>
        </p:nvSpPr>
        <p:spPr>
          <a:xfrm>
            <a:off x="1907704" y="692696"/>
            <a:ext cx="6048672" cy="5040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ko-KR" altLang="en-US" b="1" dirty="0" smtClean="0">
                <a:ln w="11430"/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메시지 박스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1907704" y="1412776"/>
            <a:ext cx="1512168" cy="79208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907704" y="2348880"/>
            <a:ext cx="1512168" cy="79208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1907704" y="3284984"/>
            <a:ext cx="1512168" cy="79208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1907704" y="4221088"/>
            <a:ext cx="1512168" cy="79208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1907704" y="5157192"/>
            <a:ext cx="1512168" cy="79208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그룹 75"/>
          <p:cNvGrpSpPr/>
          <p:nvPr/>
        </p:nvGrpSpPr>
        <p:grpSpPr>
          <a:xfrm>
            <a:off x="323528" y="404664"/>
            <a:ext cx="8640000" cy="5760000"/>
            <a:chOff x="323528" y="404664"/>
            <a:chExt cx="8640000" cy="5760000"/>
          </a:xfrm>
        </p:grpSpPr>
        <p:grpSp>
          <p:nvGrpSpPr>
            <p:cNvPr id="7" name="그룹 48"/>
            <p:cNvGrpSpPr/>
            <p:nvPr/>
          </p:nvGrpSpPr>
          <p:grpSpPr>
            <a:xfrm>
              <a:off x="323528" y="404664"/>
              <a:ext cx="8640000" cy="5760000"/>
              <a:chOff x="323528" y="404664"/>
              <a:chExt cx="8640000" cy="5760000"/>
            </a:xfrm>
          </p:grpSpPr>
          <p:grpSp>
            <p:nvGrpSpPr>
              <p:cNvPr id="8" name="그룹 46"/>
              <p:cNvGrpSpPr/>
              <p:nvPr/>
            </p:nvGrpSpPr>
            <p:grpSpPr>
              <a:xfrm>
                <a:off x="323528" y="404664"/>
                <a:ext cx="8640000" cy="5760000"/>
                <a:chOff x="323528" y="404664"/>
                <a:chExt cx="8640000" cy="5760000"/>
              </a:xfrm>
            </p:grpSpPr>
            <p:pic>
              <p:nvPicPr>
                <p:cNvPr id="2" name="그림 1" descr="crop-athlete-kicking-soccer-ball_23-2147817301.jpg"/>
                <p:cNvPicPr preferRelativeResize="0">
                  <a:picLocks/>
                </p:cNvPicPr>
                <p:nvPr/>
              </p:nvPicPr>
              <p:blipFill>
                <a:blip r:embed="rId2" cstate="print"/>
                <a:stretch>
                  <a:fillRect/>
                </a:stretch>
              </p:blipFill>
              <p:spPr>
                <a:xfrm>
                  <a:off x="323528" y="404664"/>
                  <a:ext cx="8640000" cy="5760000"/>
                </a:xfrm>
                <a:prstGeom prst="rect">
                  <a:avLst/>
                </a:prstGeom>
                <a:effectLst/>
              </p:spPr>
            </p:pic>
            <p:sp>
              <p:nvSpPr>
                <p:cNvPr id="3" name="직사각형 2"/>
                <p:cNvSpPr/>
                <p:nvPr/>
              </p:nvSpPr>
              <p:spPr>
                <a:xfrm>
                  <a:off x="1835696" y="1268760"/>
                  <a:ext cx="6984776" cy="4752528"/>
                </a:xfrm>
                <a:prstGeom prst="rect">
                  <a:avLst/>
                </a:prstGeom>
                <a:solidFill>
                  <a:srgbClr val="92D050">
                    <a:alpha val="70000"/>
                  </a:srgbClr>
                </a:solidFill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  <a:prstDash val="solid"/>
                </a:ln>
                <a:effectLst/>
                <a:scene3d>
                  <a:camera prst="orthographicFront"/>
                  <a:lightRig rig="threePt" dir="t"/>
                </a:scene3d>
                <a:sp3d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cene3d>
                    <a:camera prst="orthographicFront"/>
                    <a:lightRig rig="soft" dir="tl">
                      <a:rot lat="0" lon="0" rev="0"/>
                    </a:lightRig>
                  </a:scene3d>
                  <a:sp3d contourW="25400" prstMaterial="matte">
                    <a:bevelT w="25400" h="55880" prst="artDeco"/>
                    <a:contourClr>
                      <a:schemeClr val="accent2">
                        <a:tint val="20000"/>
                      </a:schemeClr>
                    </a:contourClr>
                  </a:sp3d>
                </a:bodyPr>
                <a:lstStyle/>
                <a:p>
                  <a:pPr algn="ctr"/>
                  <a:endParaRPr lang="ko-KR" altLang="en-US" b="1" spc="50" dirty="0" smtClean="0">
                    <a:ln w="11430">
                      <a:solidFill>
                        <a:srgbClr val="00B050"/>
                      </a:solidFill>
                    </a:ln>
                    <a:solidFill>
                      <a:srgbClr val="00B050"/>
                    </a:solidFill>
                    <a:effectLst>
                      <a:glow rad="228600">
                        <a:schemeClr val="accent6">
                          <a:satMod val="175000"/>
                          <a:alpha val="40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a:endParaRPr>
                </a:p>
              </p:txBody>
            </p:sp>
            <p:sp>
              <p:nvSpPr>
                <p:cNvPr id="4" name="직사각형 3"/>
                <p:cNvSpPr/>
                <p:nvPr/>
              </p:nvSpPr>
              <p:spPr>
                <a:xfrm>
                  <a:off x="539552" y="1268760"/>
                  <a:ext cx="1296144" cy="4752528"/>
                </a:xfrm>
                <a:prstGeom prst="rect">
                  <a:avLst/>
                </a:prstGeom>
                <a:solidFill>
                  <a:srgbClr val="92D050">
                    <a:alpha val="70000"/>
                  </a:srgbClr>
                </a:solidFill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  <a:prstDash val="solid"/>
                </a:ln>
                <a:effectLst/>
                <a:scene3d>
                  <a:camera prst="orthographicFront"/>
                  <a:lightRig rig="threePt" dir="t"/>
                </a:scene3d>
                <a:sp3d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cene3d>
                    <a:camera prst="orthographicFront"/>
                    <a:lightRig rig="soft" dir="tl">
                      <a:rot lat="0" lon="0" rev="0"/>
                    </a:lightRig>
                  </a:scene3d>
                  <a:sp3d contourW="25400" prstMaterial="matte">
                    <a:bevelT w="25400" h="55880" prst="artDeco"/>
                    <a:contourClr>
                      <a:schemeClr val="accent2">
                        <a:tint val="20000"/>
                      </a:schemeClr>
                    </a:contourClr>
                  </a:sp3d>
                </a:bodyPr>
                <a:lstStyle/>
                <a:p>
                  <a:pPr algn="ctr"/>
                  <a:endParaRPr lang="ko-KR" altLang="en-US" b="1" spc="50" dirty="0" smtClean="0">
                    <a:ln w="11430">
                      <a:solidFill>
                        <a:srgbClr val="00B050"/>
                      </a:solidFill>
                    </a:ln>
                    <a:solidFill>
                      <a:srgbClr val="00B050"/>
                    </a:solidFill>
                    <a:effectLst>
                      <a:glow rad="228600">
                        <a:schemeClr val="accent6">
                          <a:satMod val="175000"/>
                          <a:alpha val="40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a:endParaRPr>
                </a:p>
              </p:txBody>
            </p:sp>
            <p:sp>
              <p:nvSpPr>
                <p:cNvPr id="5" name="직사각형 4"/>
                <p:cNvSpPr/>
                <p:nvPr/>
              </p:nvSpPr>
              <p:spPr>
                <a:xfrm>
                  <a:off x="1835696" y="620688"/>
                  <a:ext cx="6984776" cy="648072"/>
                </a:xfrm>
                <a:prstGeom prst="rect">
                  <a:avLst/>
                </a:prstGeom>
                <a:solidFill>
                  <a:srgbClr val="92D050">
                    <a:alpha val="70000"/>
                  </a:srgbClr>
                </a:solidFill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  <a:prstDash val="solid"/>
                </a:ln>
                <a:effectLst/>
                <a:scene3d>
                  <a:camera prst="orthographicFront"/>
                  <a:lightRig rig="threePt" dir="t"/>
                </a:scene3d>
                <a:sp3d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cene3d>
                    <a:camera prst="orthographicFront"/>
                    <a:lightRig rig="soft" dir="tl">
                      <a:rot lat="0" lon="0" rev="0"/>
                    </a:lightRig>
                  </a:scene3d>
                  <a:sp3d contourW="25400" prstMaterial="matte">
                    <a:bevelT w="25400" h="55880" prst="artDeco"/>
                    <a:contourClr>
                      <a:schemeClr val="accent2">
                        <a:tint val="20000"/>
                      </a:schemeClr>
                    </a:contourClr>
                  </a:sp3d>
                </a:bodyPr>
                <a:lstStyle/>
                <a:p>
                  <a:pPr algn="ctr"/>
                  <a:endParaRPr lang="ko-KR" altLang="en-US" b="1" spc="50" dirty="0" smtClean="0">
                    <a:ln w="11430">
                      <a:solidFill>
                        <a:srgbClr val="00B050"/>
                      </a:solidFill>
                    </a:ln>
                    <a:solidFill>
                      <a:srgbClr val="00B050"/>
                    </a:solidFill>
                    <a:effectLst>
                      <a:glow rad="228600">
                        <a:schemeClr val="accent6">
                          <a:satMod val="175000"/>
                          <a:alpha val="40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a:endParaRPr>
                </a:p>
              </p:txBody>
            </p:sp>
            <p:sp>
              <p:nvSpPr>
                <p:cNvPr id="38" name="직사각형 37"/>
                <p:cNvSpPr/>
                <p:nvPr/>
              </p:nvSpPr>
              <p:spPr>
                <a:xfrm>
                  <a:off x="1187624" y="620688"/>
                  <a:ext cx="648072" cy="648072"/>
                </a:xfrm>
                <a:prstGeom prst="rect">
                  <a:avLst/>
                </a:prstGeom>
                <a:solidFill>
                  <a:srgbClr val="92D050">
                    <a:alpha val="70000"/>
                  </a:srgbClr>
                </a:solidFill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  <a:prstDash val="solid"/>
                </a:ln>
                <a:effectLst/>
                <a:scene3d>
                  <a:camera prst="orthographicFront"/>
                  <a:lightRig rig="threePt" dir="t"/>
                </a:scene3d>
                <a:sp3d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cene3d>
                    <a:camera prst="orthographicFront"/>
                    <a:lightRig rig="soft" dir="tl">
                      <a:rot lat="0" lon="0" rev="0"/>
                    </a:lightRig>
                  </a:scene3d>
                  <a:sp3d contourW="25400" prstMaterial="matte">
                    <a:bevelT w="25400" h="55880" prst="artDeco"/>
                    <a:contourClr>
                      <a:schemeClr val="accent2">
                        <a:tint val="20000"/>
                      </a:schemeClr>
                    </a:contourClr>
                  </a:sp3d>
                </a:bodyPr>
                <a:lstStyle/>
                <a:p>
                  <a:pPr algn="ctr"/>
                  <a:endParaRPr lang="ko-KR" altLang="en-US" b="1" spc="50" dirty="0" smtClean="0">
                    <a:ln w="11430">
                      <a:solidFill>
                        <a:srgbClr val="00B050"/>
                      </a:solidFill>
                    </a:ln>
                    <a:solidFill>
                      <a:srgbClr val="00B050"/>
                    </a:solidFill>
                    <a:effectLst>
                      <a:glow rad="228600">
                        <a:schemeClr val="accent6">
                          <a:satMod val="175000"/>
                          <a:alpha val="40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a:endParaRPr>
                </a:p>
              </p:txBody>
            </p:sp>
          </p:grpSp>
          <p:sp>
            <p:nvSpPr>
              <p:cNvPr id="48" name="직사각형 47"/>
              <p:cNvSpPr/>
              <p:nvPr/>
            </p:nvSpPr>
            <p:spPr>
              <a:xfrm>
                <a:off x="539552" y="620688"/>
                <a:ext cx="648072" cy="648072"/>
              </a:xfrm>
              <a:prstGeom prst="rect">
                <a:avLst/>
              </a:prstGeom>
              <a:solidFill>
                <a:srgbClr val="92D050">
                  <a:alpha val="70000"/>
                </a:srgbClr>
              </a:solidFill>
              <a:ln>
                <a:solidFill>
                  <a:schemeClr val="accent3">
                    <a:lumMod val="60000"/>
                    <a:lumOff val="40000"/>
                  </a:schemeClr>
                </a:solidFill>
                <a:prstDash val="solid"/>
              </a:ln>
              <a:effectLst/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/>
                  <a:lightRig rig="soft" dir="tl">
                    <a:rot lat="0" lon="0" rev="0"/>
                  </a:lightRig>
                </a:scene3d>
                <a:sp3d contourW="25400" prstMaterial="matte">
                  <a:bevelT w="25400" h="55880" prst="artDeco"/>
                  <a:contourClr>
                    <a:schemeClr val="accent2">
                      <a:tint val="20000"/>
                    </a:schemeClr>
                  </a:contourClr>
                </a:sp3d>
              </a:bodyPr>
              <a:lstStyle/>
              <a:p>
                <a:pPr algn="ctr"/>
                <a:endParaRPr lang="ko-KR" altLang="en-US" b="1" spc="50" dirty="0" smtClean="0">
                  <a:ln w="11430">
                    <a:solidFill>
                      <a:srgbClr val="00B050"/>
                    </a:solidFill>
                  </a:ln>
                  <a:solidFill>
                    <a:srgbClr val="00B050"/>
                  </a:solidFill>
                  <a:effectLst>
                    <a:glow rad="228600">
                      <a:schemeClr val="accent6">
                        <a:satMod val="175000"/>
                        <a:alpha val="40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</p:grpSp>
        <p:pic>
          <p:nvPicPr>
            <p:cNvPr id="40" name="그림 39" descr="4349543_230-removebg-preview.png"/>
            <p:cNvPicPr>
              <a:picLocks noChangeAspect="1"/>
            </p:cNvPicPr>
            <p:nvPr/>
          </p:nvPicPr>
          <p:blipFill>
            <a:blip r:embed="rId3" cstate="print"/>
            <a:srcRect l="31554" t="7161" r="30135"/>
            <a:stretch>
              <a:fillRect/>
            </a:stretch>
          </p:blipFill>
          <p:spPr>
            <a:xfrm>
              <a:off x="1979712" y="1556792"/>
              <a:ext cx="3024336" cy="4126712"/>
            </a:xfrm>
            <a:prstGeom prst="rect">
              <a:avLst/>
            </a:prstGeom>
            <a:effectLst>
              <a:glow rad="228600">
                <a:schemeClr val="accent5">
                  <a:satMod val="175000"/>
                  <a:alpha val="40000"/>
                </a:schemeClr>
              </a:glow>
            </a:effectLst>
          </p:spPr>
        </p:pic>
        <p:sp>
          <p:nvSpPr>
            <p:cNvPr id="47" name="직사각형 46"/>
            <p:cNvSpPr/>
            <p:nvPr/>
          </p:nvSpPr>
          <p:spPr>
            <a:xfrm>
              <a:off x="5148064" y="1988840"/>
              <a:ext cx="2952328" cy="286232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4000" b="1" cap="none" spc="300" dirty="0" smtClean="0">
                  <a:ln w="11430" cmpd="sng">
                    <a:solidFill>
                      <a:schemeClr val="accent1">
                        <a:lumMod val="40000"/>
                        <a:lumOff val="60000"/>
                      </a:schemeClr>
                    </a:solidFill>
                    <a:prstDash val="solid"/>
                    <a:miter lim="800000"/>
                  </a:ln>
                  <a:gradFill>
                    <a:gsLst>
                      <a:gs pos="10000">
                        <a:schemeClr val="accent1">
                          <a:tint val="83000"/>
                          <a:shade val="100000"/>
                          <a:satMod val="200000"/>
                        </a:schemeClr>
                      </a:gs>
                      <a:gs pos="75000">
                        <a:schemeClr val="accent1">
                          <a:tint val="100000"/>
                          <a:shade val="50000"/>
                          <a:satMod val="150000"/>
                        </a:schemeClr>
                      </a:gs>
                    </a:gsLst>
                    <a:lin ang="5400000"/>
                  </a:gradFill>
                  <a:effectLst>
                    <a:glow rad="228600">
                      <a:schemeClr val="accent4">
                        <a:satMod val="175000"/>
                        <a:alpha val="40000"/>
                      </a:schemeClr>
                    </a:glow>
                  </a:effectLst>
                  <a:latin typeface="메이플스토리" pitchFamily="2" charset="-127"/>
                  <a:ea typeface="메이플스토리" pitchFamily="2" charset="-127"/>
                </a:rPr>
                <a:t>지금은</a:t>
              </a:r>
              <a:endParaRPr lang="en-US" altLang="ko-KR" sz="4000" b="1" cap="none" spc="300" dirty="0" smtClean="0">
                <a:ln w="11430" cmpd="sng">
                  <a:solidFill>
                    <a:schemeClr val="accent1">
                      <a:lumMod val="40000"/>
                      <a:lumOff val="6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메이플스토리" pitchFamily="2" charset="-127"/>
                <a:ea typeface="메이플스토리" pitchFamily="2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4000" b="1" spc="300" dirty="0" smtClean="0">
                  <a:ln w="11430" cmpd="sng">
                    <a:solidFill>
                      <a:schemeClr val="accent1">
                        <a:lumMod val="40000"/>
                        <a:lumOff val="60000"/>
                      </a:schemeClr>
                    </a:solidFill>
                    <a:prstDash val="solid"/>
                    <a:miter lim="800000"/>
                  </a:ln>
                  <a:gradFill>
                    <a:gsLst>
                      <a:gs pos="10000">
                        <a:schemeClr val="accent1">
                          <a:tint val="83000"/>
                          <a:shade val="100000"/>
                          <a:satMod val="200000"/>
                        </a:schemeClr>
                      </a:gs>
                      <a:gs pos="75000">
                        <a:schemeClr val="accent1">
                          <a:tint val="100000"/>
                          <a:shade val="50000"/>
                          <a:satMod val="150000"/>
                        </a:schemeClr>
                      </a:gs>
                    </a:gsLst>
                    <a:lin ang="5400000"/>
                  </a:gradFill>
                  <a:effectLst>
                    <a:glow rad="228600">
                      <a:schemeClr val="accent4">
                        <a:satMod val="175000"/>
                        <a:alpha val="40000"/>
                      </a:schemeClr>
                    </a:glow>
                  </a:effectLst>
                  <a:latin typeface="메이플스토리" pitchFamily="2" charset="-127"/>
                  <a:ea typeface="메이플스토리" pitchFamily="2" charset="-127"/>
                </a:rPr>
                <a:t>이용할 수</a:t>
              </a:r>
              <a:endParaRPr lang="en-US" altLang="ko-KR" sz="4000" b="1" spc="300" dirty="0" smtClean="0">
                <a:ln w="11430" cmpd="sng">
                  <a:solidFill>
                    <a:schemeClr val="accent1">
                      <a:lumMod val="40000"/>
                      <a:lumOff val="6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메이플스토리" pitchFamily="2" charset="-127"/>
                <a:ea typeface="메이플스토리" pitchFamily="2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4000" b="1" cap="none" spc="300" dirty="0" smtClean="0">
                  <a:ln w="11430" cmpd="sng">
                    <a:solidFill>
                      <a:schemeClr val="accent1">
                        <a:lumMod val="40000"/>
                        <a:lumOff val="60000"/>
                      </a:schemeClr>
                    </a:solidFill>
                    <a:prstDash val="solid"/>
                    <a:miter lim="800000"/>
                  </a:ln>
                  <a:gradFill>
                    <a:gsLst>
                      <a:gs pos="10000">
                        <a:schemeClr val="accent1">
                          <a:tint val="83000"/>
                          <a:shade val="100000"/>
                          <a:satMod val="200000"/>
                        </a:schemeClr>
                      </a:gs>
                      <a:gs pos="75000">
                        <a:schemeClr val="accent1">
                          <a:tint val="100000"/>
                          <a:shade val="50000"/>
                          <a:satMod val="150000"/>
                        </a:schemeClr>
                      </a:gs>
                    </a:gsLst>
                    <a:lin ang="5400000"/>
                  </a:gradFill>
                  <a:effectLst>
                    <a:glow rad="228600">
                      <a:schemeClr val="accent4">
                        <a:satMod val="175000"/>
                        <a:alpha val="40000"/>
                      </a:schemeClr>
                    </a:glow>
                  </a:effectLst>
                  <a:latin typeface="메이플스토리" pitchFamily="2" charset="-127"/>
                  <a:ea typeface="메이플스토리" pitchFamily="2" charset="-127"/>
                </a:rPr>
                <a:t>없습니다</a:t>
              </a:r>
              <a:r>
                <a:rPr lang="en-US" altLang="ko-KR" sz="4000" b="1" cap="none" spc="300" dirty="0" smtClean="0">
                  <a:ln w="11430" cmpd="sng">
                    <a:solidFill>
                      <a:schemeClr val="accent1">
                        <a:lumMod val="40000"/>
                        <a:lumOff val="60000"/>
                      </a:schemeClr>
                    </a:solidFill>
                    <a:prstDash val="solid"/>
                    <a:miter lim="800000"/>
                  </a:ln>
                  <a:gradFill>
                    <a:gsLst>
                      <a:gs pos="10000">
                        <a:schemeClr val="accent1">
                          <a:tint val="83000"/>
                          <a:shade val="100000"/>
                          <a:satMod val="200000"/>
                        </a:schemeClr>
                      </a:gs>
                      <a:gs pos="75000">
                        <a:schemeClr val="accent1">
                          <a:tint val="100000"/>
                          <a:shade val="50000"/>
                          <a:satMod val="150000"/>
                        </a:schemeClr>
                      </a:gs>
                    </a:gsLst>
                    <a:lin ang="5400000"/>
                  </a:gradFill>
                  <a:effectLst>
                    <a:glow rad="228600">
                      <a:schemeClr val="accent4">
                        <a:satMod val="175000"/>
                        <a:alpha val="40000"/>
                      </a:schemeClr>
                    </a:glow>
                  </a:effectLst>
                  <a:latin typeface="메이플스토리" pitchFamily="2" charset="-127"/>
                  <a:ea typeface="메이플스토리" pitchFamily="2" charset="-127"/>
                </a:rPr>
                <a:t>.</a:t>
              </a:r>
              <a:endParaRPr lang="en-US" altLang="ko-KR" sz="4000" b="1" cap="none" spc="300" dirty="0">
                <a:ln w="11430" cmpd="sng">
                  <a:solidFill>
                    <a:schemeClr val="accent1">
                      <a:lumMod val="40000"/>
                      <a:lumOff val="6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메이플스토리" pitchFamily="2" charset="-127"/>
                <a:ea typeface="메이플스토리" pitchFamily="2" charset="-127"/>
              </a:endParaRPr>
            </a:p>
          </p:txBody>
        </p:sp>
        <p:cxnSp>
          <p:nvCxnSpPr>
            <p:cNvPr id="67" name="직선 연결선 66"/>
            <p:cNvCxnSpPr/>
            <p:nvPr/>
          </p:nvCxnSpPr>
          <p:spPr>
            <a:xfrm>
              <a:off x="5148064" y="2060848"/>
              <a:ext cx="1296144" cy="0"/>
            </a:xfrm>
            <a:prstGeom prst="line">
              <a:avLst/>
            </a:prstGeom>
            <a:ln w="38100"/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 67"/>
            <p:cNvCxnSpPr/>
            <p:nvPr/>
          </p:nvCxnSpPr>
          <p:spPr>
            <a:xfrm>
              <a:off x="6876256" y="2060848"/>
              <a:ext cx="1296144" cy="0"/>
            </a:xfrm>
            <a:prstGeom prst="line">
              <a:avLst/>
            </a:prstGeom>
            <a:ln w="38100"/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타원 68"/>
            <p:cNvSpPr/>
            <p:nvPr/>
          </p:nvSpPr>
          <p:spPr>
            <a:xfrm>
              <a:off x="6588224" y="1988840"/>
              <a:ext cx="144016" cy="144016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  <a:prstDash val="solid"/>
            </a:ln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pPr algn="ctr"/>
              <a:endParaRPr lang="ko-KR" altLang="en-US" b="1" dirty="0" smtClean="0">
                <a:ln w="11430"/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endParaRPr>
            </a:p>
          </p:txBody>
        </p:sp>
        <p:sp>
          <p:nvSpPr>
            <p:cNvPr id="70" name="타원 69"/>
            <p:cNvSpPr/>
            <p:nvPr/>
          </p:nvSpPr>
          <p:spPr>
            <a:xfrm>
              <a:off x="8244408" y="1988840"/>
              <a:ext cx="144016" cy="144016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  <a:prstDash val="solid"/>
            </a:ln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pPr algn="ctr"/>
              <a:endParaRPr lang="ko-KR" altLang="en-US" b="1" dirty="0" smtClean="0">
                <a:ln w="11430"/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endParaRPr>
            </a:p>
          </p:txBody>
        </p:sp>
        <p:grpSp>
          <p:nvGrpSpPr>
            <p:cNvPr id="75" name="그룹 74"/>
            <p:cNvGrpSpPr/>
            <p:nvPr/>
          </p:nvGrpSpPr>
          <p:grpSpPr>
            <a:xfrm flipH="1">
              <a:off x="5148064" y="4869160"/>
              <a:ext cx="3240360" cy="144016"/>
              <a:chOff x="5004048" y="4869160"/>
              <a:chExt cx="3240360" cy="144016"/>
            </a:xfrm>
          </p:grpSpPr>
          <p:cxnSp>
            <p:nvCxnSpPr>
              <p:cNvPr id="71" name="직선 연결선 70"/>
              <p:cNvCxnSpPr/>
              <p:nvPr/>
            </p:nvCxnSpPr>
            <p:spPr>
              <a:xfrm>
                <a:off x="5004048" y="4941168"/>
                <a:ext cx="1296144" cy="0"/>
              </a:xfrm>
              <a:prstGeom prst="line">
                <a:avLst/>
              </a:prstGeom>
              <a:ln w="38100"/>
              <a:effectLst>
                <a:glow rad="63500">
                  <a:schemeClr val="accent3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직선 연결선 71"/>
              <p:cNvCxnSpPr/>
              <p:nvPr/>
            </p:nvCxnSpPr>
            <p:spPr>
              <a:xfrm>
                <a:off x="6732240" y="4941168"/>
                <a:ext cx="1296144" cy="0"/>
              </a:xfrm>
              <a:prstGeom prst="line">
                <a:avLst/>
              </a:prstGeom>
              <a:ln w="38100"/>
              <a:effectLst>
                <a:glow rad="63500">
                  <a:schemeClr val="accent3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타원 72"/>
              <p:cNvSpPr/>
              <p:nvPr/>
            </p:nvSpPr>
            <p:spPr>
              <a:xfrm>
                <a:off x="6444208" y="4869160"/>
                <a:ext cx="144016" cy="144016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  <a:prstDash val="solid"/>
              </a:ln>
              <a:effectLst>
                <a:glow rad="63500">
                  <a:schemeClr val="accent3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/>
                  <a:lightRig rig="flat" dir="tl">
                    <a:rot lat="0" lon="0" rev="6600000"/>
                  </a:lightRig>
                </a:scene3d>
                <a:sp3d extrusionH="25400" contourW="8890">
                  <a:contourClr>
                    <a:schemeClr val="accent2">
                      <a:shade val="75000"/>
                    </a:schemeClr>
                  </a:contourClr>
                </a:sp3d>
              </a:bodyPr>
              <a:lstStyle/>
              <a:p>
                <a:pPr algn="ctr"/>
                <a:endParaRPr lang="ko-KR" altLang="en-US" b="1" dirty="0" smtClean="0">
                  <a:ln w="11430"/>
                  <a:solidFill>
                    <a:schemeClr val="accent6">
                      <a:lumMod val="40000"/>
                      <a:lumOff val="60000"/>
                    </a:schemeClr>
                  </a:solidFill>
                  <a:effectLst>
                    <a:glow rad="228600">
                      <a:schemeClr val="accent1">
                        <a:satMod val="175000"/>
                        <a:alpha val="40000"/>
                      </a:schemeClr>
                    </a:glow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endParaRPr>
              </a:p>
            </p:txBody>
          </p:sp>
          <p:sp>
            <p:nvSpPr>
              <p:cNvPr id="74" name="타원 73"/>
              <p:cNvSpPr/>
              <p:nvPr/>
            </p:nvSpPr>
            <p:spPr>
              <a:xfrm>
                <a:off x="8100392" y="4869160"/>
                <a:ext cx="144016" cy="144016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  <a:prstDash val="solid"/>
              </a:ln>
              <a:effectLst>
                <a:glow rad="63500">
                  <a:schemeClr val="accent3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/>
                  <a:lightRig rig="flat" dir="tl">
                    <a:rot lat="0" lon="0" rev="6600000"/>
                  </a:lightRig>
                </a:scene3d>
                <a:sp3d extrusionH="25400" contourW="8890">
                  <a:contourClr>
                    <a:schemeClr val="accent2">
                      <a:shade val="75000"/>
                    </a:schemeClr>
                  </a:contourClr>
                </a:sp3d>
              </a:bodyPr>
              <a:lstStyle/>
              <a:p>
                <a:pPr algn="ctr"/>
                <a:endParaRPr lang="ko-KR" altLang="en-US" b="1" dirty="0" smtClean="0">
                  <a:ln w="11430"/>
                  <a:solidFill>
                    <a:schemeClr val="accent6">
                      <a:lumMod val="40000"/>
                      <a:lumOff val="60000"/>
                    </a:schemeClr>
                  </a:solidFill>
                  <a:effectLst>
                    <a:glow rad="228600">
                      <a:schemeClr val="accent1">
                        <a:satMod val="175000"/>
                        <a:alpha val="40000"/>
                      </a:schemeClr>
                    </a:glow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endParaRPr>
              </a:p>
            </p:txBody>
          </p:sp>
        </p:grpSp>
      </p:grpSp>
      <p:grpSp>
        <p:nvGrpSpPr>
          <p:cNvPr id="9" name="그룹 44"/>
          <p:cNvGrpSpPr/>
          <p:nvPr/>
        </p:nvGrpSpPr>
        <p:grpSpPr>
          <a:xfrm>
            <a:off x="539552" y="620688"/>
            <a:ext cx="648072" cy="648072"/>
            <a:chOff x="-1116632" y="1412776"/>
            <a:chExt cx="648072" cy="648072"/>
          </a:xfrm>
        </p:grpSpPr>
        <p:sp>
          <p:nvSpPr>
            <p:cNvPr id="13" name="직사각형 12"/>
            <p:cNvSpPr/>
            <p:nvPr/>
          </p:nvSpPr>
          <p:spPr>
            <a:xfrm>
              <a:off x="-1116632" y="1412776"/>
              <a:ext cx="648072" cy="648072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accent3">
                  <a:lumMod val="60000"/>
                  <a:lumOff val="40000"/>
                </a:schemeClr>
              </a:solidFill>
              <a:prstDash val="soli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endParaRPr lang="ko-KR" altLang="en-US" b="1" spc="50" dirty="0" smtClean="0">
                <a:ln w="11430">
                  <a:solidFill>
                    <a:srgbClr val="00B050"/>
                  </a:solidFill>
                </a:ln>
                <a:solidFill>
                  <a:srgbClr val="00B05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pic>
          <p:nvPicPr>
            <p:cNvPr id="14" name="그림 13" descr="11225.png"/>
            <p:cNvPicPr preferRelativeResize="0">
              <a:picLocks/>
            </p:cNvPicPr>
            <p:nvPr/>
          </p:nvPicPr>
          <p:blipFill>
            <a:blip r:embed="rId4" cstate="print"/>
            <a:srcRect l="28172" t="27420" r="19241" b="10886"/>
            <a:stretch>
              <a:fillRect/>
            </a:stretch>
          </p:blipFill>
          <p:spPr>
            <a:xfrm>
              <a:off x="-1116632" y="1412776"/>
              <a:ext cx="648072" cy="648000"/>
            </a:xfrm>
            <a:prstGeom prst="rect">
              <a:avLst/>
            </a:prstGeom>
            <a:effectLst/>
          </p:spPr>
        </p:pic>
      </p:grpSp>
      <p:sp>
        <p:nvSpPr>
          <p:cNvPr id="19" name="모서리가 둥근 직사각형 18"/>
          <p:cNvSpPr/>
          <p:nvPr/>
        </p:nvSpPr>
        <p:spPr>
          <a:xfrm>
            <a:off x="611560" y="1412776"/>
            <a:ext cx="1152128" cy="396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메시지 박스</a:t>
            </a:r>
          </a:p>
        </p:txBody>
      </p:sp>
      <p:grpSp>
        <p:nvGrpSpPr>
          <p:cNvPr id="10" name="그룹 43"/>
          <p:cNvGrpSpPr/>
          <p:nvPr/>
        </p:nvGrpSpPr>
        <p:grpSpPr>
          <a:xfrm>
            <a:off x="1259632" y="692696"/>
            <a:ext cx="504000" cy="504000"/>
            <a:chOff x="-972616" y="692696"/>
            <a:chExt cx="648000" cy="648000"/>
          </a:xfrm>
        </p:grpSpPr>
        <p:sp>
          <p:nvSpPr>
            <p:cNvPr id="42" name="직사각형 41"/>
            <p:cNvSpPr/>
            <p:nvPr/>
          </p:nvSpPr>
          <p:spPr>
            <a:xfrm>
              <a:off x="-972616" y="692696"/>
              <a:ext cx="648000" cy="648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prstDash val="soli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prst="slop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endParaRPr lang="ko-KR" altLang="en-US" b="1" spc="50" dirty="0" smtClean="0">
                <a:ln w="11430">
                  <a:solidFill>
                    <a:srgbClr val="00B050"/>
                  </a:solidFill>
                </a:ln>
                <a:solidFill>
                  <a:srgbClr val="00B05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pic>
          <p:nvPicPr>
            <p:cNvPr id="1029" name="Picture 5" descr="C:\Users\ediso\AppData\Local\Microsoft\Windows\INetCache\IE\8SOMCZ2D\save-icon-1257065_960_720[1].png"/>
            <p:cNvPicPr preferRelativeResize="0">
              <a:picLocks noChangeArrowheads="1"/>
            </p:cNvPicPr>
            <p:nvPr/>
          </p:nvPicPr>
          <p:blipFill>
            <a:blip r:embed="rId5" cstate="print">
              <a:clrChange>
                <a:clrFrom>
                  <a:srgbClr val="3771C8"/>
                </a:clrFrom>
                <a:clrTo>
                  <a:srgbClr val="3771C8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-900608" y="764704"/>
              <a:ext cx="504000" cy="504000"/>
            </a:xfrm>
            <a:prstGeom prst="rect">
              <a:avLst/>
            </a:prstGeom>
            <a:noFill/>
          </p:spPr>
        </p:pic>
      </p:grpSp>
      <p:sp>
        <p:nvSpPr>
          <p:cNvPr id="50" name="모서리가 둥근 직사각형 49"/>
          <p:cNvSpPr/>
          <p:nvPr/>
        </p:nvSpPr>
        <p:spPr>
          <a:xfrm>
            <a:off x="611560" y="1916832"/>
            <a:ext cx="1152128" cy="396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현재상황</a:t>
            </a:r>
          </a:p>
        </p:txBody>
      </p:sp>
      <p:sp>
        <p:nvSpPr>
          <p:cNvPr id="51" name="모서리가 둥근 직사각형 50"/>
          <p:cNvSpPr/>
          <p:nvPr/>
        </p:nvSpPr>
        <p:spPr>
          <a:xfrm>
            <a:off x="611560" y="2420888"/>
            <a:ext cx="1152128" cy="396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인수 </a:t>
            </a:r>
            <a:r>
              <a:rPr lang="en-US" altLang="ko-KR" sz="1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/ </a:t>
            </a:r>
            <a:r>
              <a:rPr lang="ko-KR" altLang="en-US" sz="1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매각</a:t>
            </a:r>
          </a:p>
        </p:txBody>
      </p:sp>
      <p:sp>
        <p:nvSpPr>
          <p:cNvPr id="52" name="모서리가 둥근 직사각형 51"/>
          <p:cNvSpPr/>
          <p:nvPr/>
        </p:nvSpPr>
        <p:spPr>
          <a:xfrm>
            <a:off x="611560" y="2924944"/>
            <a:ext cx="1152128" cy="396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재정 관리</a:t>
            </a:r>
          </a:p>
        </p:txBody>
      </p:sp>
      <p:sp>
        <p:nvSpPr>
          <p:cNvPr id="53" name="모서리가 둥근 직사각형 52"/>
          <p:cNvSpPr/>
          <p:nvPr/>
        </p:nvSpPr>
        <p:spPr>
          <a:xfrm>
            <a:off x="611560" y="3429000"/>
            <a:ext cx="1152128" cy="396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팀 선수단 </a:t>
            </a:r>
          </a:p>
        </p:txBody>
      </p:sp>
      <p:sp>
        <p:nvSpPr>
          <p:cNvPr id="54" name="모서리가 둥근 직사각형 53"/>
          <p:cNvSpPr/>
          <p:nvPr/>
        </p:nvSpPr>
        <p:spPr>
          <a:xfrm>
            <a:off x="611560" y="3933056"/>
            <a:ext cx="1152128" cy="396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팀 </a:t>
            </a:r>
            <a:r>
              <a:rPr lang="ko-KR" altLang="en-US" sz="1200" b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코치단</a:t>
            </a:r>
            <a:endParaRPr lang="ko-KR" altLang="en-US" sz="1200" b="1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lumMod val="50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55" name="모서리가 둥근 직사각형 54"/>
          <p:cNvSpPr/>
          <p:nvPr/>
        </p:nvSpPr>
        <p:spPr>
          <a:xfrm>
            <a:off x="611560" y="4437112"/>
            <a:ext cx="1152128" cy="396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팀 직원</a:t>
            </a:r>
          </a:p>
        </p:txBody>
      </p:sp>
      <p:sp>
        <p:nvSpPr>
          <p:cNvPr id="56" name="모서리가 둥근 직사각형 55"/>
          <p:cNvSpPr/>
          <p:nvPr/>
        </p:nvSpPr>
        <p:spPr>
          <a:xfrm>
            <a:off x="611560" y="4941168"/>
            <a:ext cx="1152128" cy="396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스폰서</a:t>
            </a:r>
          </a:p>
        </p:txBody>
      </p:sp>
      <p:sp>
        <p:nvSpPr>
          <p:cNvPr id="57" name="모서리가 둥근 직사각형 56"/>
          <p:cNvSpPr/>
          <p:nvPr/>
        </p:nvSpPr>
        <p:spPr>
          <a:xfrm>
            <a:off x="611560" y="5445224"/>
            <a:ext cx="1152128" cy="396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행동하기</a:t>
            </a:r>
          </a:p>
        </p:txBody>
      </p:sp>
      <p:grpSp>
        <p:nvGrpSpPr>
          <p:cNvPr id="11" name="그룹 28"/>
          <p:cNvGrpSpPr/>
          <p:nvPr/>
        </p:nvGrpSpPr>
        <p:grpSpPr>
          <a:xfrm>
            <a:off x="8172400" y="620688"/>
            <a:ext cx="648072" cy="648072"/>
            <a:chOff x="-972616" y="1916832"/>
            <a:chExt cx="504000" cy="504000"/>
          </a:xfrm>
        </p:grpSpPr>
        <p:sp>
          <p:nvSpPr>
            <p:cNvPr id="27" name="직사각형 26"/>
            <p:cNvSpPr/>
            <p:nvPr/>
          </p:nvSpPr>
          <p:spPr>
            <a:xfrm>
              <a:off x="-972616" y="1916832"/>
              <a:ext cx="504000" cy="504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prstDash val="soli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prst="slop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endParaRPr lang="ko-KR" altLang="en-US" b="1" spc="50" dirty="0" smtClean="0">
                <a:ln w="11430">
                  <a:solidFill>
                    <a:srgbClr val="00B050"/>
                  </a:solidFill>
                </a:ln>
                <a:solidFill>
                  <a:srgbClr val="00B05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pic>
          <p:nvPicPr>
            <p:cNvPr id="1026" name="Picture 2" descr="C:\Users\ediso\AppData\Local\Microsoft\Windows\INetCache\IE\Y7GHTHUT\arrow-1314470_640[1]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-900568" y="1988880"/>
              <a:ext cx="360000" cy="360000"/>
            </a:xfrm>
            <a:prstGeom prst="rect">
              <a:avLst/>
            </a:prstGeom>
            <a:noFill/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>
            <a:lumMod val="75000"/>
          </a:schemeClr>
        </a:solidFill>
        <a:ln>
          <a:solidFill>
            <a:schemeClr val="bg1">
              <a:lumMod val="5000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a:spPr>
      <a:bodyPr rtlCol="0" anchor="ctr">
        <a:scene3d>
          <a:camera prst="orthographicFront"/>
          <a:lightRig rig="flat" dir="tl">
            <a:rot lat="0" lon="0" rev="6600000"/>
          </a:lightRig>
        </a:scene3d>
        <a:sp3d extrusionH="25400" contourW="8890">
          <a:contourClr>
            <a:schemeClr val="accent2">
              <a:shade val="75000"/>
            </a:schemeClr>
          </a:contourClr>
        </a:sp3d>
      </a:bodyPr>
      <a:lstStyle>
        <a:defPPr algn="ctr">
          <a:defRPr sz="1000" b="1" dirty="0" smtClean="0">
            <a:ln w="11430"/>
            <a:solidFill>
              <a:schemeClr val="accent6">
                <a:lumMod val="40000"/>
                <a:lumOff val="60000"/>
              </a:schemeClr>
            </a:solidFill>
            <a:effectLst>
              <a:glow rad="228600">
                <a:schemeClr val="accent1">
                  <a:satMod val="175000"/>
                  <a:alpha val="40000"/>
                </a:schemeClr>
              </a:glow>
              <a:outerShdw blurRad="50800" dist="39000" dir="5460000" algn="tl">
                <a:srgbClr val="000000">
                  <a:alpha val="38000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1293</TotalTime>
  <Words>324</Words>
  <Application>Microsoft Office PowerPoint</Application>
  <PresentationFormat>화면 슬라이드 쇼(4:3)</PresentationFormat>
  <Paragraphs>146</Paragraphs>
  <Slides>12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박민성</dc:creator>
  <cp:lastModifiedBy>박민성</cp:lastModifiedBy>
  <cp:revision>124</cp:revision>
  <dcterms:created xsi:type="dcterms:W3CDTF">2020-06-20T00:32:29Z</dcterms:created>
  <dcterms:modified xsi:type="dcterms:W3CDTF">2020-08-02T12:10:33Z</dcterms:modified>
</cp:coreProperties>
</file>