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62" r:id="rId6"/>
    <p:sldId id="259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1A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7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B745-BF05-4AEA-A995-7E994C8F897E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1E364-06B5-4996-B568-499AD8146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95E5-2D2B-4236-AC77-BC0599642604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-714412" y="571480"/>
            <a:ext cx="9568694" cy="5760000"/>
            <a:chOff x="-714412" y="571480"/>
            <a:chExt cx="9568694" cy="5760000"/>
          </a:xfrm>
        </p:grpSpPr>
        <p:pic>
          <p:nvPicPr>
            <p:cNvPr id="1031" name="Picture 7" descr="C:\Users\ediso\AppData\Local\Microsoft\Windows\INetCache\IE\NN258UOJ\10373593623_0f57221641_b[1].jpg"/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 flipH="1">
              <a:off x="214282" y="571480"/>
              <a:ext cx="8640000" cy="5760000"/>
            </a:xfrm>
            <a:prstGeom prst="rect">
              <a:avLst/>
            </a:prstGeom>
            <a:noFill/>
          </p:spPr>
        </p:pic>
        <p:pic>
          <p:nvPicPr>
            <p:cNvPr id="14" name="그림 13" descr="부자.jpe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4929190" y="1285860"/>
              <a:ext cx="3857652" cy="500066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-714412" y="928670"/>
              <a:ext cx="5633273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5400" b="1" cap="none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FOOTBALL</a:t>
              </a:r>
            </a:p>
            <a:p>
              <a:pPr algn="ctr"/>
              <a:r>
                <a:rPr lang="en-US" altLang="ko-KR" sz="5400" b="1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				OWNER</a:t>
              </a:r>
              <a:endParaRPr lang="en-US" altLang="ko-KR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28860" y="2571744"/>
              <a:ext cx="240444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MADE BY FIROMS</a:t>
              </a:r>
              <a:endParaRPr lang="en-US" altLang="ko-KR" sz="20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57158" y="3286124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시작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7158" y="4071942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플레이 방법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158" y="4857760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</a:t>
            </a:r>
            <a:r>
              <a: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7158" y="5572140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종료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1268760"/>
            <a:ext cx="1800200" cy="2053392"/>
            <a:chOff x="2051720" y="1340768"/>
            <a:chExt cx="1800200" cy="205339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051720" y="1484784"/>
              <a:ext cx="1800000" cy="180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2" name="Picture 2" descr="C:\Users\ediso\AppData\Local\Microsoft\Windows\INetCache\IE\NN258UOJ\Football-Transparent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lum/>
            </a:blip>
            <a:srcRect/>
            <a:stretch>
              <a:fillRect/>
            </a:stretch>
          </p:blipFill>
          <p:spPr bwMode="auto">
            <a:xfrm>
              <a:off x="2051720" y="1484784"/>
              <a:ext cx="1800000" cy="1800000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2627784" y="1916832"/>
              <a:ext cx="1224136" cy="147732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9000" b="1" cap="none" spc="100" dirty="0" smtClean="0">
                  <a:ln w="7620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O</a:t>
              </a:r>
              <a:endParaRPr lang="en-US" altLang="ko-KR" sz="9000" b="1" cap="none" spc="100" dirty="0">
                <a:ln w="762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23728" y="1340768"/>
              <a:ext cx="1003801" cy="19389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12000" b="1" cap="none" spc="100" dirty="0" smtClean="0">
                  <a:ln w="7620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F</a:t>
              </a:r>
              <a:endParaRPr lang="en-US" altLang="ko-KR" sz="12000" b="1" cap="none" spc="100" dirty="0">
                <a:ln w="762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8" name="그림 27" descr="11225.png"/>
          <p:cNvPicPr>
            <a:picLocks noChangeAspect="1"/>
          </p:cNvPicPr>
          <p:nvPr/>
        </p:nvPicPr>
        <p:blipFill>
          <a:blip r:embed="rId3" cstate="print"/>
          <a:srcRect l="28172" t="27420" r="19241" b="10886"/>
          <a:stretch>
            <a:fillRect/>
          </a:stretch>
        </p:blipFill>
        <p:spPr>
          <a:xfrm>
            <a:off x="5652120" y="1340768"/>
            <a:ext cx="2016224" cy="1944216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915816" y="1484784"/>
            <a:ext cx="1800000" cy="180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 dirty="0" smtClean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76672"/>
            <a:ext cx="8640000" cy="576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아직 </a:t>
            </a:r>
            <a:endParaRPr lang="en-US" altLang="ko-KR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미완성입니다</a:t>
            </a:r>
            <a:r>
              <a:rPr lang="en-US" altLang="ko-KR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endParaRPr lang="ko-KR" altLang="en-US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88224" y="692696"/>
            <a:ext cx="1944000" cy="50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돌아 가기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23528" y="620688"/>
            <a:ext cx="8640000" cy="5797664"/>
            <a:chOff x="323528" y="548680"/>
            <a:chExt cx="8640000" cy="5797664"/>
          </a:xfrm>
        </p:grpSpPr>
        <p:pic>
          <p:nvPicPr>
            <p:cNvPr id="1030" name="Picture 6" descr="C:\Users\ediso\AppData\Local\Microsoft\Windows\INetCache\IE\Y7GHTHUT\1200px-AFC_Champions_League_Final_1st_leg[1].jpg"/>
            <p:cNvPicPr preferRelativeResize="0"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23528" y="548680"/>
              <a:ext cx="8640000" cy="5760000"/>
            </a:xfrm>
            <a:prstGeom prst="rect">
              <a:avLst/>
            </a:prstGeom>
            <a:noFill/>
          </p:spPr>
        </p:pic>
        <p:sp>
          <p:nvSpPr>
            <p:cNvPr id="7" name="직사각형 6"/>
            <p:cNvSpPr/>
            <p:nvPr/>
          </p:nvSpPr>
          <p:spPr>
            <a:xfrm>
              <a:off x="647056" y="809328"/>
              <a:ext cx="5760640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40000"/>
              </a:scheme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저장된 게임 선택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7056" y="1745432"/>
              <a:ext cx="5760640" cy="43920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91073" y="188944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91073" y="332960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1073" y="476976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soccer-player-vector-image-27547.pn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843" r="18915"/>
            <a:stretch>
              <a:fillRect/>
            </a:stretch>
          </p:blipFill>
          <p:spPr>
            <a:xfrm flipH="1">
              <a:off x="6588224" y="1340768"/>
              <a:ext cx="2342565" cy="5005576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1031" name="Picture 7" descr="C:\Users\ediso\AppData\Local\Microsoft\Windows\INetCache\IE\8SOMCZ2D\football-161132_960_720[1]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948264" y="5517232"/>
              <a:ext cx="463906" cy="517848"/>
            </a:xfrm>
            <a:prstGeom prst="rect">
              <a:avLst/>
            </a:prstGeom>
            <a:noFill/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  <a:scene3d>
              <a:camera prst="isometricOffAxis2Left"/>
              <a:lightRig rig="threePt" dir="t"/>
            </a:scene3d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3528" y="620688"/>
            <a:ext cx="8640000" cy="5797664"/>
            <a:chOff x="323528" y="548680"/>
            <a:chExt cx="8640000" cy="5797664"/>
          </a:xfrm>
        </p:grpSpPr>
        <p:pic>
          <p:nvPicPr>
            <p:cNvPr id="3" name="Picture 6" descr="C:\Users\ediso\AppData\Local\Microsoft\Windows\INetCache\IE\Y7GHTHUT\1200px-AFC_Champions_League_Final_1st_leg[1].jpg"/>
            <p:cNvPicPr preferRelativeResize="0">
              <a:picLocks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23528" y="548680"/>
              <a:ext cx="8640000" cy="5760000"/>
            </a:xfrm>
            <a:prstGeom prst="rect">
              <a:avLst/>
            </a:prstGeom>
            <a:noFill/>
          </p:spPr>
        </p:pic>
        <p:sp>
          <p:nvSpPr>
            <p:cNvPr id="4" name="직사각형 3"/>
            <p:cNvSpPr/>
            <p:nvPr/>
          </p:nvSpPr>
          <p:spPr>
            <a:xfrm>
              <a:off x="647056" y="809328"/>
              <a:ext cx="5760640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40000"/>
              </a:scheme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저장할 파일 선택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47056" y="1745432"/>
              <a:ext cx="5760640" cy="43920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91073" y="188944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91073" y="332960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91073" y="476976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9" name="그림 8" descr="soccer-player-vector-image-27547.pn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843" r="18915"/>
            <a:stretch>
              <a:fillRect/>
            </a:stretch>
          </p:blipFill>
          <p:spPr>
            <a:xfrm flipH="1">
              <a:off x="6588224" y="1340768"/>
              <a:ext cx="2342565" cy="5005576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10" name="Picture 7" descr="C:\Users\ediso\AppData\Local\Microsoft\Windows\INetCache\IE\8SOMCZ2D\football-161132_960_720[1]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948264" y="5517232"/>
              <a:ext cx="463906" cy="517848"/>
            </a:xfrm>
            <a:prstGeom prst="rect">
              <a:avLst/>
            </a:prstGeom>
            <a:noFill/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  <a:scene3d>
              <a:camera prst="isometricOffAxis2Left"/>
              <a:lightRig rig="threePt" dir="t"/>
            </a:scene3d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47" name="그룹 46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pic>
            <p:nvPicPr>
              <p:cNvPr id="2" name="그림 1" descr="crop-athlete-kicking-soccer-ball_23-2147817301.jpg"/>
              <p:cNvPicPr preferRelativeResize="0">
                <a:picLocks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3528" y="404664"/>
                <a:ext cx="8640000" cy="5760000"/>
              </a:xfrm>
              <a:prstGeom prst="rect">
                <a:avLst/>
              </a:prstGeom>
              <a:effectLst/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1835696" y="1268760"/>
                <a:ext cx="6984776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39552" y="1268760"/>
                <a:ext cx="1296144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835696" y="620688"/>
                <a:ext cx="6984776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87624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539552" y="620688"/>
              <a:ext cx="648072" cy="648072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28" name="직사각형 27"/>
          <p:cNvSpPr/>
          <p:nvPr/>
        </p:nvSpPr>
        <p:spPr>
          <a:xfrm>
            <a:off x="1907704" y="692696"/>
            <a:ext cx="604867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초기 게임 자금 획득을 위한 축구 퀴즈</a:t>
            </a:r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51720" y="1556792"/>
            <a:ext cx="6624736" cy="1008112"/>
          </a:xfrm>
          <a:prstGeom prst="rect">
            <a:avLst/>
          </a:prstGeom>
          <a:blipFill>
            <a:blip r:embed="rId6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다음 두 선수 중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선수 가치가 더 높은 선수를 맞추시오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b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(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단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선수 가치는 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Football Owner 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게임 기준임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)</a:t>
            </a:r>
            <a:endParaRPr lang="ko-KR" altLang="en-US" b="1" cap="all" dirty="0" smtClean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51720" y="2780928"/>
            <a:ext cx="2376264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맞춘 횟수  </a:t>
            </a:r>
            <a:r>
              <a:rPr lang="en-US" altLang="ko-KR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ko-KR" altLang="en-US" b="1" dirty="0" smtClean="0">
              <a:ln w="11430">
                <a:noFill/>
              </a:ln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51720" y="3573016"/>
            <a:ext cx="3240000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436096" y="3573016"/>
            <a:ext cx="3240000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72000" y="2780928"/>
            <a:ext cx="4104456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현재 게임 자금 </a:t>
            </a:r>
            <a:r>
              <a:rPr lang="en-US" altLang="ko-KR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ko-KR" altLang="en-US" b="1" dirty="0" smtClean="0">
              <a:ln w="11430">
                <a:noFill/>
              </a:ln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/>
          <p:cNvGrpSpPr/>
          <p:nvPr/>
        </p:nvGrpSpPr>
        <p:grpSpPr>
          <a:xfrm>
            <a:off x="251520" y="620688"/>
            <a:ext cx="8640000" cy="5760000"/>
            <a:chOff x="251520" y="620688"/>
            <a:chExt cx="8640000" cy="5760000"/>
          </a:xfrm>
        </p:grpSpPr>
        <p:pic>
          <p:nvPicPr>
            <p:cNvPr id="54" name="그림 53" descr="1215125.png"/>
            <p:cNvPicPr preferRelativeResize="0"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520" y="620688"/>
              <a:ext cx="8640000" cy="5760000"/>
            </a:xfrm>
            <a:prstGeom prst="rect">
              <a:avLst/>
            </a:prstGeom>
          </p:spPr>
        </p:pic>
        <p:pic>
          <p:nvPicPr>
            <p:cNvPr id="55" name="그림 54" descr="125125125.png"/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556792"/>
              <a:ext cx="4104456" cy="4608512"/>
            </a:xfrm>
            <a:prstGeom prst="rect">
              <a:avLst/>
            </a:prstGeom>
            <a:ln w="57150">
              <a:solidFill>
                <a:srgbClr val="00B0F0"/>
              </a:solidFill>
            </a:ln>
          </p:spPr>
        </p:pic>
        <p:sp>
          <p:nvSpPr>
            <p:cNvPr id="58" name="직사각형 57"/>
            <p:cNvSpPr/>
            <p:nvPr/>
          </p:nvSpPr>
          <p:spPr>
            <a:xfrm>
              <a:off x="4860032" y="2348880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860032" y="2780928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44008" y="259684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㉡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860032" y="3140968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644008" y="3028890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㉢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860032" y="3573016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44008" y="346093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㉣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860032" y="4005064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644008" y="386104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㉤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860032" y="4365104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644008" y="422108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㉦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860032" y="4797152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644008" y="4653136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㉧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860032" y="5157192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644008" y="504511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㉨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860032" y="5557302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644008" y="544522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㉩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788024" y="1772816"/>
              <a:ext cx="576064" cy="504056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436096" y="1772816"/>
              <a:ext cx="504056" cy="504056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220072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㉯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644008" y="220486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㉠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644008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cap="none" spc="0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㉮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7544" y="836712"/>
              <a:ext cx="3888432" cy="603448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플레이 방법</a:t>
              </a: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395536" y="1628800"/>
              <a:ext cx="4104456" cy="4536504"/>
              <a:chOff x="395536" y="1628800"/>
              <a:chExt cx="4104456" cy="453650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67544" y="1628800"/>
                <a:ext cx="3888432" cy="4536504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solidFill>
                  <a:srgbClr val="92D05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endPara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395536" y="1700808"/>
                <a:ext cx="3960440" cy="400110"/>
                <a:chOff x="395536" y="1628800"/>
                <a:chExt cx="3960440" cy="400110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cap="none" spc="0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㉮</a:t>
                  </a:r>
                  <a:endParaRPr lang="en-US" altLang="ko-KR" sz="2000" b="1" cap="none" spc="0" dirty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메인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로고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 메뉴화면으로 돌아갑니다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395536" y="2060848"/>
                <a:ext cx="3960440" cy="400110"/>
                <a:chOff x="395536" y="1628800"/>
                <a:chExt cx="3960440" cy="400110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㉯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저장 버튼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게임을 저장하는 기능입니다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395536" y="5733256"/>
                <a:ext cx="3960440" cy="400110"/>
                <a:chOff x="395536" y="1628800"/>
                <a:chExt cx="3960440" cy="400110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㉩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행동하기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여러 아이템을 사용합니다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395536" y="5373216"/>
                <a:ext cx="3960440" cy="400110"/>
                <a:chOff x="395536" y="1628800"/>
                <a:chExt cx="3960440" cy="400110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㉨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메인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로고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 메뉴화면으로 돌아갑니다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395536" y="5045114"/>
                <a:ext cx="3960440" cy="400110"/>
                <a:chOff x="395536" y="1628800"/>
                <a:chExt cx="3960440" cy="400110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㉧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직원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직원을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395536" y="4725144"/>
                <a:ext cx="3960440" cy="400110"/>
                <a:chOff x="395536" y="1628800"/>
                <a:chExt cx="3960440" cy="400110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㉦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</a:t>
                  </a:r>
                  <a:r>
                    <a:rPr lang="ko-KR" altLang="en-US" sz="1400" b="1" dirty="0" err="1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코치단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</a:t>
                  </a:r>
                  <a:r>
                    <a:rPr lang="ko-KR" altLang="en-US" sz="1400" b="1" dirty="0" err="1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코치단을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395536" y="4397042"/>
                <a:ext cx="3960440" cy="400110"/>
                <a:chOff x="395536" y="1628800"/>
                <a:chExt cx="3960440" cy="400110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㉤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선수단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선수단을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95536" y="4005064"/>
                <a:ext cx="4032448" cy="400110"/>
                <a:chOff x="395536" y="1628800"/>
                <a:chExt cx="4032448" cy="400110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㉣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755576" y="1650866"/>
                  <a:ext cx="3672408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재정 관리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플레이어의 재정 상태를 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395536" y="3645022"/>
                <a:ext cx="4104456" cy="400110"/>
                <a:chOff x="395536" y="1628800"/>
                <a:chExt cx="4104456" cy="444640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395536" y="1628800"/>
                  <a:ext cx="432048" cy="44464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㉢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755576" y="1650868"/>
                  <a:ext cx="3744416" cy="3420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인수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/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매각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팀을 인수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/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매각 할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77" name="그룹 76"/>
              <p:cNvGrpSpPr/>
              <p:nvPr/>
            </p:nvGrpSpPr>
            <p:grpSpPr>
              <a:xfrm>
                <a:off x="395536" y="3140968"/>
                <a:ext cx="3960440" cy="545286"/>
                <a:chOff x="395536" y="1628800"/>
                <a:chExt cx="3960440" cy="545286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㉡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755576" y="1650866"/>
                  <a:ext cx="3600400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현재 상황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타 리그 타 팀 정보를 볼 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/>
                  </a:r>
                  <a:b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</a:b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	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80" name="그룹 79"/>
              <p:cNvGrpSpPr/>
              <p:nvPr/>
            </p:nvGrpSpPr>
            <p:grpSpPr>
              <a:xfrm>
                <a:off x="395536" y="2780928"/>
                <a:ext cx="4032448" cy="400110"/>
                <a:chOff x="395536" y="1628800"/>
                <a:chExt cx="4032448" cy="400110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㉠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755576" y="1650866"/>
                  <a:ext cx="3672408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메시지 박스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이벤트가 있을 때 표시됩니다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395536" y="2420888"/>
                <a:ext cx="3960440" cy="400110"/>
                <a:chOff x="395536" y="1628800"/>
                <a:chExt cx="3960440" cy="400110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㉰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진행 버튼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게임을 진행하는 기능입니다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7956376" y="1772816"/>
              <a:ext cx="504056" cy="431992"/>
              <a:chOff x="-972616" y="1916832"/>
              <a:chExt cx="504000" cy="5040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-972616" y="1916832"/>
                <a:ext cx="504000" cy="504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pic>
            <p:nvPicPr>
              <p:cNvPr id="92" name="Picture 2" descr="C:\Users\ediso\AppData\Local\Microsoft\Windows\INetCache\IE\Y7GHTHUT\arrow-1314470_640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-900568" y="1988880"/>
                <a:ext cx="360000" cy="360000"/>
              </a:xfrm>
              <a:prstGeom prst="rect">
                <a:avLst/>
              </a:prstGeom>
              <a:noFill/>
            </p:spPr>
          </p:pic>
        </p:grpSp>
        <p:sp>
          <p:nvSpPr>
            <p:cNvPr id="93" name="직사각형 92"/>
            <p:cNvSpPr/>
            <p:nvPr/>
          </p:nvSpPr>
          <p:spPr>
            <a:xfrm>
              <a:off x="7740352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㉰</a:t>
              </a:r>
              <a:endParaRPr lang="en-US" altLang="ko-KR" sz="2000" b="1" dirty="0" smtClean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6732240" y="764704"/>
            <a:ext cx="1944000" cy="50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돌아 가기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1">
              <a:lumMod val="5000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a:spPr>
      <a:bodyPr rtlCol="0" anchor="ctr">
        <a:scene3d>
          <a:camera prst="orthographicFront"/>
          <a:lightRig rig="flat" dir="tl">
            <a:rot lat="0" lon="0" rev="6600000"/>
          </a:lightRig>
        </a:scene3d>
        <a:sp3d extrusionH="25400" contourW="8890">
          <a:contourClr>
            <a:schemeClr val="accent2">
              <a:shade val="75000"/>
            </a:schemeClr>
          </a:contourClr>
        </a:sp3d>
      </a:bodyPr>
      <a:lstStyle>
        <a:defPPr>
          <a:defRPr b="1" dirty="0" smtClean="0">
            <a:ln w="11430"/>
            <a:solidFill>
              <a:schemeClr val="accent6">
                <a:lumMod val="40000"/>
                <a:lumOff val="60000"/>
              </a:schemeClr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  <a:outerShdw blurRad="50800" dist="39000" dir="5460000" algn="tl">
                <a:srgbClr val="000000">
                  <a:alpha val="38000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197</Words>
  <Application>Microsoft Office PowerPoint</Application>
  <PresentationFormat>화면 슬라이드 쇼(4:3)</PresentationFormat>
  <Paragraphs>67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박민성</cp:lastModifiedBy>
  <cp:revision>68</cp:revision>
  <dcterms:created xsi:type="dcterms:W3CDTF">2020-06-20T00:32:29Z</dcterms:created>
  <dcterms:modified xsi:type="dcterms:W3CDTF">2020-07-19T07:56:54Z</dcterms:modified>
</cp:coreProperties>
</file>