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1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convex"/>
        </a:sp3d>
      </a:spPr>
      <a:bodyPr rtlCol="0" anchor="ctr"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 algn="ctr">
          <a:defRPr b="1" spc="50" dirty="0" smtClean="0">
            <a:ln w="11430">
              <a:solidFill>
                <a:srgbClr val="00B050"/>
              </a:solidFill>
            </a:ln>
            <a:solidFill>
              <a:srgbClr val="00B05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7</cp:revision>
  <dcterms:created xsi:type="dcterms:W3CDTF">2020-06-20T00:32:29Z</dcterms:created>
  <dcterms:modified xsi:type="dcterms:W3CDTF">2020-06-20T01:32:53Z</dcterms:modified>
</cp:coreProperties>
</file>