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652120" y="1340768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15816" y="1484784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1030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저장된 게임 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soccer-player-vector-image-27547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31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3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4" name="직사각형 3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저장할 파일 선택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9" name="그림 8" descr="soccer-player-vector-image-27547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초기 게임 자금 획득을 위한 축구 퀴즈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51720" y="1556792"/>
            <a:ext cx="6624736" cy="1008112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다음 두 선수 중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가치가 더 높은 선수를 맞추시오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b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단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가치는 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Football Owner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게임 기준임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ko-KR" altLang="en-US" b="1" cap="all" dirty="0" smtClean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1720" y="2780928"/>
            <a:ext cx="237626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맞춘 횟수 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51720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36096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72000" y="2780928"/>
            <a:ext cx="4104456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현재 게임 자금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6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7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835696" y="1268760"/>
              <a:ext cx="1656184" cy="475252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491880" y="1268760"/>
              <a:ext cx="5328592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9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0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메시지 박스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907704" y="1412776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348880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07704" y="3284984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4" y="4221088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07704" y="5157192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8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1835696" y="4437112"/>
              <a:ext cx="6984776" cy="158417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10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1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인수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 </a:t>
            </a:r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매각</a:t>
            </a:r>
          </a:p>
        </p:txBody>
      </p:sp>
      <p:pic>
        <p:nvPicPr>
          <p:cNvPr id="31" name="그림 30" descr="8b00748b6a8a28804a5c95bb678fcf77_t.jpeg"/>
          <p:cNvPicPr preferRelativeResize="0"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1268760"/>
            <a:ext cx="6984776" cy="32403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2" name="그림 31" descr="8b00748b6a8a28804a5c95bb678fcf77_t.jpeg"/>
          <p:cNvPicPr preferRelativeResize="0">
            <a:picLocks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35696" y="4509120"/>
            <a:ext cx="6984776" cy="15121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6" name="직사각형 35"/>
          <p:cNvSpPr/>
          <p:nvPr/>
        </p:nvSpPr>
        <p:spPr>
          <a:xfrm>
            <a:off x="8028384" y="2708976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28384" y="5517288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</a:t>
            </a:r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028384" y="5085240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</a:t>
            </a:r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8384" y="4653192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</a:t>
            </a:r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28384" y="1412832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28384" y="1844880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2276928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28384" y="3141024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28384" y="3573072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28384" y="4005120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251520" y="620688"/>
            <a:ext cx="8640000" cy="5760000"/>
            <a:chOff x="251520" y="620688"/>
            <a:chExt cx="8640000" cy="5760000"/>
          </a:xfrm>
        </p:grpSpPr>
        <p:pic>
          <p:nvPicPr>
            <p:cNvPr id="54" name="그림 53" descr="1215125.pn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620688"/>
              <a:ext cx="8640000" cy="5760000"/>
            </a:xfrm>
            <a:prstGeom prst="rect">
              <a:avLst/>
            </a:prstGeom>
          </p:spPr>
        </p:pic>
        <p:pic>
          <p:nvPicPr>
            <p:cNvPr id="55" name="그림 54" descr="125125125.pn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556792"/>
              <a:ext cx="4104456" cy="460851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860032" y="2348880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60032" y="2780928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4008" y="259684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㉡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44008" y="3028890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㉢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60032" y="3573016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008" y="346093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㉣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860032" y="4005064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44008" y="386104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㉤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60032" y="4365104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644008" y="422108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㉦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60032" y="4797152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644008" y="4653136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㉧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60032" y="515719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644008" y="50451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㉨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860032" y="555730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44008" y="544522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㉩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88024" y="1772816"/>
              <a:ext cx="576064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436096" y="1772816"/>
              <a:ext cx="504056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22007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㉯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44008" y="220486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㉠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44008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0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㉮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836712"/>
              <a:ext cx="3888432" cy="6034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플레이 방법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5536" y="1628800"/>
              <a:ext cx="4104456" cy="4536504"/>
              <a:chOff x="395536" y="1628800"/>
              <a:chExt cx="4104456" cy="453650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67544" y="1628800"/>
                <a:ext cx="3888432" cy="4536504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endPara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395536" y="1700808"/>
                <a:ext cx="3960440" cy="400110"/>
                <a:chOff x="395536" y="1628800"/>
                <a:chExt cx="3960440" cy="40011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cap="none" spc="0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㉮</a:t>
                  </a:r>
                  <a:endParaRPr lang="en-US" altLang="ko-KR" sz="2000" b="1" cap="none" spc="0" dirty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395536" y="2060848"/>
                <a:ext cx="3960440" cy="400110"/>
                <a:chOff x="395536" y="1628800"/>
                <a:chExt cx="3960440" cy="400110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㉯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저장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저장하는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95536" y="5733256"/>
                <a:ext cx="3960440" cy="400110"/>
                <a:chOff x="395536" y="1628800"/>
                <a:chExt cx="3960440" cy="40011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㉩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행동하기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여러 아이템을 사용합니다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395536" y="5373216"/>
                <a:ext cx="3960440" cy="400110"/>
                <a:chOff x="395536" y="1628800"/>
                <a:chExt cx="3960440" cy="40011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㉨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95536" y="504511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㉧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395536" y="472514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㉦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코치단을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95536" y="4397042"/>
                <a:ext cx="3960440" cy="400110"/>
                <a:chOff x="395536" y="1628800"/>
                <a:chExt cx="3960440" cy="4001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㉤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95536" y="4005064"/>
                <a:ext cx="4032448" cy="400110"/>
                <a:chOff x="395536" y="1628800"/>
                <a:chExt cx="4032448" cy="400110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㉣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재정 관리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플레이어의 재정 상태를 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95536" y="3645022"/>
                <a:ext cx="4104456" cy="400110"/>
                <a:chOff x="395536" y="1628800"/>
                <a:chExt cx="4104456" cy="444640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395536" y="1628800"/>
                  <a:ext cx="432048" cy="4446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㉢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55576" y="1650868"/>
                  <a:ext cx="3744416" cy="3420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팀을 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 할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95536" y="3140968"/>
                <a:ext cx="3960440" cy="545286"/>
                <a:chOff x="395536" y="1628800"/>
                <a:chExt cx="3960440" cy="545286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㉡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55576" y="1650866"/>
                  <a:ext cx="36004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현재 상황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타 리그 타 팀 정보를 볼 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/>
                  </a:r>
                  <a:b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</a:b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	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395536" y="2780928"/>
                <a:ext cx="4032448" cy="400110"/>
                <a:chOff x="395536" y="1628800"/>
                <a:chExt cx="4032448" cy="400110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㉠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메시지 박스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이벤트가 있을 때 표시됩니다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95536" y="2420888"/>
                <a:ext cx="3960440" cy="400110"/>
                <a:chOff x="395536" y="1628800"/>
                <a:chExt cx="3960440" cy="40011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㉰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진행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진행하는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956376" y="1772816"/>
              <a:ext cx="504056" cy="431992"/>
              <a:chOff x="-972616" y="1916832"/>
              <a:chExt cx="504000" cy="504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-972616" y="1916832"/>
                <a:ext cx="504000" cy="50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92" name="Picture 2" descr="C:\Users\ediso\AppData\Local\Microsoft\Windows\INetCache\IE\Y7GHTHUT\arrow-1314470_64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900568" y="1988880"/>
                <a:ext cx="360000" cy="360000"/>
              </a:xfrm>
              <a:prstGeom prst="rect">
                <a:avLst/>
              </a:prstGeom>
              <a:noFill/>
            </p:spPr>
          </p:pic>
        </p:grpSp>
        <p:sp>
          <p:nvSpPr>
            <p:cNvPr id="93" name="직사각형 92"/>
            <p:cNvSpPr/>
            <p:nvPr/>
          </p:nvSpPr>
          <p:spPr>
            <a:xfrm>
              <a:off x="774035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㉰</a:t>
              </a:r>
              <a:endParaRPr lang="en-US" altLang="ko-KR" sz="2000" b="1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732240" y="764704"/>
            <a:ext cx="1944000" cy="50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a:spPr>
      <a:bodyPr rtlCol="0" anchor="ctr">
        <a:scene3d>
          <a:camera prst="orthographicFront"/>
          <a:lightRig rig="flat" dir="tl">
            <a:rot lat="0" lon="0" rev="6600000"/>
          </a:lightRig>
        </a:scene3d>
        <a:sp3d extrusionH="25400" contourW="8890">
          <a:contourClr>
            <a:schemeClr val="accent2">
              <a:shade val="75000"/>
            </a:schemeClr>
          </a:contourClr>
        </a:sp3d>
      </a:bodyPr>
      <a:lstStyle>
        <a:defPPr>
          <a:defRPr b="1" dirty="0" smtClean="0">
            <a:ln w="11430"/>
            <a:solidFill>
              <a:schemeClr val="accent6">
                <a:lumMod val="40000"/>
                <a:lumOff val="60000"/>
              </a:schemeClr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244</Words>
  <Application>Microsoft Office PowerPoint</Application>
  <PresentationFormat>화면 슬라이드 쇼(4:3)</PresentationFormat>
  <Paragraphs>97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78</cp:revision>
  <dcterms:created xsi:type="dcterms:W3CDTF">2020-06-20T00:32:29Z</dcterms:created>
  <dcterms:modified xsi:type="dcterms:W3CDTF">2020-07-24T03:33:57Z</dcterms:modified>
</cp:coreProperties>
</file>