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A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7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B745-BF05-4AEA-A995-7E994C8F897E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364-06B5-4996-B568-499AD814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pic>
          <p:nvPicPr>
            <p:cNvPr id="1031" name="Picture 7" descr="C:\Users\ediso\AppData\Local\Microsoft\Windows\INetCache\IE\NN258UOJ\10373593623_0f57221641_b[1].jpg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214282" y="571480"/>
              <a:ext cx="8640000" cy="5760000"/>
            </a:xfrm>
            <a:prstGeom prst="rect">
              <a:avLst/>
            </a:prstGeom>
            <a:noFill/>
          </p:spPr>
        </p:pic>
        <p:pic>
          <p:nvPicPr>
            <p:cNvPr id="14" name="그림 13" descr="부자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4929190" y="1285860"/>
              <a:ext cx="3857652" cy="500066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-714412" y="928670"/>
              <a:ext cx="5633273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54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FOOTBALL</a:t>
              </a:r>
            </a:p>
            <a:p>
              <a:pPr algn="ctr"/>
              <a:r>
                <a:rPr lang="en-US" altLang="ko-KR" sz="54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				OWNER</a:t>
              </a:r>
              <a:endParaRPr lang="en-US" altLang="ko-KR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28860" y="2571744"/>
              <a:ext cx="24044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MADE BY FIROMS</a:t>
              </a:r>
              <a:endParaRPr lang="en-US" altLang="ko-K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1268760"/>
            <a:ext cx="1800200" cy="2053392"/>
            <a:chOff x="2051720" y="1340768"/>
            <a:chExt cx="1800200" cy="20533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51720" y="1484784"/>
              <a:ext cx="1800000" cy="18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2" descr="C:\Users\ediso\AppData\Local\Microsoft\Windows\INetCache\IE\NN258UOJ\Football-Transparent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rcRect/>
            <a:stretch>
              <a:fillRect/>
            </a:stretch>
          </p:blipFill>
          <p:spPr bwMode="auto">
            <a:xfrm>
              <a:off x="2051720" y="1484784"/>
              <a:ext cx="1800000" cy="1800000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2627784" y="1916832"/>
              <a:ext cx="1224136" cy="14773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9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O</a:t>
              </a:r>
              <a:endParaRPr lang="en-US" altLang="ko-KR" sz="9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3728" y="1340768"/>
              <a:ext cx="1003801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2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endParaRPr lang="en-US" altLang="ko-KR" sz="12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8" name="그림 27" descr="11225.png"/>
          <p:cNvPicPr>
            <a:picLocks noChangeAspect="1"/>
          </p:cNvPicPr>
          <p:nvPr/>
        </p:nvPicPr>
        <p:blipFill>
          <a:blip r:embed="rId3" cstate="print"/>
          <a:srcRect l="28172" t="27420" r="19241" b="10886"/>
          <a:stretch>
            <a:fillRect/>
          </a:stretch>
        </p:blipFill>
        <p:spPr>
          <a:xfrm>
            <a:off x="5652120" y="1340768"/>
            <a:ext cx="2016224" cy="1944216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915816" y="1484784"/>
            <a:ext cx="1800000" cy="180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ko-KR" altLang="en-US" b="1" spc="50" dirty="0" smtClean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76672"/>
            <a:ext cx="8640000" cy="57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아직 </a:t>
            </a:r>
            <a:endParaRPr lang="en-US" altLang="ko-KR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미완성입니다</a:t>
            </a:r>
            <a:r>
              <a:rPr lang="en-US" altLang="ko-KR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ko-KR" altLang="en-US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692696"/>
            <a:ext cx="1944000" cy="5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1030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7" name="직사각형 6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저장된 게임 선택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soccer-player-vector-image-27547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31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3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4" name="직사각형 3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저장할 파일 선택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9" name="그림 8" descr="soccer-player-vector-image-27547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pic>
            <p:nvPicPr>
              <p:cNvPr id="2" name="그림 1" descr="crop-athlete-kicking-soccer-ball_23-2147817301.jpg"/>
              <p:cNvPicPr preferRelativeResize="0"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3528" y="404664"/>
                <a:ext cx="8640000" cy="5760000"/>
              </a:xfrm>
              <a:prstGeom prst="rect">
                <a:avLst/>
              </a:prstGeom>
              <a:effectLst/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835696" y="1268760"/>
                <a:ext cx="6984776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539552" y="1268760"/>
                <a:ext cx="1296144" cy="4752528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835696" y="620688"/>
                <a:ext cx="6984776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187624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초기 게임 자금 획득을 위한 축구 퀴즈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051720" y="1556792"/>
            <a:ext cx="6624736" cy="1008112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다음 두 선수 중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가치가 더 높은 선수를 맞추시오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b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단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,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선수 가치는 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Football Owner </a:t>
            </a:r>
            <a:r>
              <a:rPr lang="ko-KR" altLang="en-US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게임 기준임</a:t>
            </a:r>
            <a:r>
              <a:rPr lang="en-US" altLang="ko-KR" b="1" cap="all" dirty="0" smtClean="0">
                <a:ln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endParaRPr lang="ko-KR" altLang="en-US" b="1" cap="all" dirty="0" smtClean="0">
              <a:ln/>
              <a:solidFill>
                <a:schemeClr val="accent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51720" y="2780928"/>
            <a:ext cx="2376264" cy="5760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맞춘 횟수 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51720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436096" y="3573016"/>
            <a:ext cx="3240000" cy="21602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72000" y="2780928"/>
            <a:ext cx="4104456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현재 게임 자금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endParaRPr lang="ko-KR" altLang="en-US" b="1" dirty="0" smtClean="0">
              <a:ln w="11430">
                <a:noFill/>
              </a:ln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6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7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835696" y="1268760"/>
              <a:ext cx="1656184" cy="4752528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491880" y="1268760"/>
              <a:ext cx="5328592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9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0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메시지 박스</a:t>
            </a:r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07704" y="1412776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04" y="2348880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07704" y="3284984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7704" y="4221088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07704" y="5157192"/>
            <a:ext cx="1512168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8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grpSp>
          <p:nvGrpSpPr>
            <p:cNvPr id="7" name="그룹 48"/>
            <p:cNvGrpSpPr/>
            <p:nvPr/>
          </p:nvGrpSpPr>
          <p:grpSpPr>
            <a:xfrm>
              <a:off x="323528" y="404664"/>
              <a:ext cx="8640000" cy="5760000"/>
              <a:chOff x="323528" y="404664"/>
              <a:chExt cx="8640000" cy="5760000"/>
            </a:xfrm>
          </p:grpSpPr>
          <p:grpSp>
            <p:nvGrpSpPr>
              <p:cNvPr id="8" name="그룹 46"/>
              <p:cNvGrpSpPr/>
              <p:nvPr/>
            </p:nvGrpSpPr>
            <p:grpSpPr>
              <a:xfrm>
                <a:off x="323528" y="404664"/>
                <a:ext cx="8640000" cy="5760000"/>
                <a:chOff x="323528" y="404664"/>
                <a:chExt cx="8640000" cy="5760000"/>
              </a:xfrm>
            </p:grpSpPr>
            <p:pic>
              <p:nvPicPr>
                <p:cNvPr id="2" name="그림 1" descr="crop-athlete-kicking-soccer-ball_23-2147817301.jpg"/>
                <p:cNvPicPr preferRelativeResize="0">
                  <a:picLocks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323528" y="404664"/>
                  <a:ext cx="8640000" cy="576000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1835696" y="1268760"/>
                  <a:ext cx="6984776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" name="직사각형 3"/>
                <p:cNvSpPr/>
                <p:nvPr/>
              </p:nvSpPr>
              <p:spPr>
                <a:xfrm>
                  <a:off x="539552" y="1268760"/>
                  <a:ext cx="1296144" cy="4752528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1835696" y="620688"/>
                  <a:ext cx="6984776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1187624" y="620688"/>
                  <a:ext cx="648072" cy="648072"/>
                </a:xfrm>
                <a:prstGeom prst="rect">
                  <a:avLst/>
                </a:prstGeom>
                <a:solidFill>
                  <a:srgbClr val="92D050">
                    <a:alpha val="70000"/>
                  </a:srgb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soft" dir="tl">
                      <a:rot lat="0" lon="0" rev="0"/>
                    </a:lightRig>
                  </a:scene3d>
                  <a:sp3d contourW="25400" prstMaterial="matte">
                    <a:bevelT w="25400" h="55880" prst="artDeco"/>
                    <a:contourClr>
                      <a:schemeClr val="accent2">
                        <a:tint val="20000"/>
                      </a:schemeClr>
                    </a:contourClr>
                  </a:sp3d>
                </a:bodyPr>
                <a:lstStyle/>
                <a:p>
                  <a:pPr algn="ctr"/>
                  <a:endParaRPr lang="ko-KR" altLang="en-US" b="1" spc="50" dirty="0" smtClean="0">
                    <a:ln w="11430"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539552" y="620688"/>
                <a:ext cx="648072" cy="648072"/>
              </a:xfrm>
              <a:prstGeom prst="rect">
                <a:avLst/>
              </a:prstGeom>
              <a:solidFill>
                <a:srgbClr val="92D050">
                  <a:alpha val="70000"/>
                </a:srgb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1835696" y="4437112"/>
              <a:ext cx="6984776" cy="158417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" name="그룹 44"/>
          <p:cNvGrpSpPr/>
          <p:nvPr/>
        </p:nvGrpSpPr>
        <p:grpSpPr>
          <a:xfrm>
            <a:off x="539552" y="620688"/>
            <a:ext cx="648072" cy="648072"/>
            <a:chOff x="-1116632" y="1412776"/>
            <a:chExt cx="648072" cy="648072"/>
          </a:xfrm>
        </p:grpSpPr>
        <p:sp>
          <p:nvSpPr>
            <p:cNvPr id="13" name="직사각형 12"/>
            <p:cNvSpPr/>
            <p:nvPr/>
          </p:nvSpPr>
          <p:spPr>
            <a:xfrm>
              <a:off x="-1116632" y="1412776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-1116632" y="1412776"/>
              <a:ext cx="648072" cy="648000"/>
            </a:xfrm>
            <a:prstGeom prst="rect">
              <a:avLst/>
            </a:prstGeom>
            <a:effectLst/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611560" y="141277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메시지 박스</a:t>
            </a:r>
          </a:p>
        </p:txBody>
      </p:sp>
      <p:grpSp>
        <p:nvGrpSpPr>
          <p:cNvPr id="10" name="그룹 43"/>
          <p:cNvGrpSpPr/>
          <p:nvPr/>
        </p:nvGrpSpPr>
        <p:grpSpPr>
          <a:xfrm>
            <a:off x="1259632" y="692696"/>
            <a:ext cx="504000" cy="504000"/>
            <a:chOff x="-972616" y="692696"/>
            <a:chExt cx="648000" cy="648000"/>
          </a:xfrm>
        </p:grpSpPr>
        <p:sp>
          <p:nvSpPr>
            <p:cNvPr id="42" name="직사각형 41"/>
            <p:cNvSpPr/>
            <p:nvPr/>
          </p:nvSpPr>
          <p:spPr>
            <a:xfrm>
              <a:off x="-972616" y="692696"/>
              <a:ext cx="648000" cy="6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9" name="Picture 5" descr="C:\Users\ediso\AppData\Local\Microsoft\Windows\INetCache\IE\8SOMCZ2D\save-icon-1257065_960_720[1].png"/>
            <p:cNvPicPr preferRelativeResize="0"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3771C8"/>
                </a:clrFrom>
                <a:clrTo>
                  <a:srgbClr val="3771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900608" y="764704"/>
              <a:ext cx="504000" cy="504000"/>
            </a:xfrm>
            <a:prstGeom prst="rect">
              <a:avLst/>
            </a:prstGeom>
            <a:noFill/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611560" y="191683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현재상황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1560" y="242088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인수 </a:t>
            </a:r>
            <a:r>
              <a:rPr lang="en-US" altLang="ko-KR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/ </a:t>
            </a:r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매각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1560" y="292494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재정 관리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1560" y="3429000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선수단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1560" y="3933056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</a:t>
            </a:r>
            <a:r>
              <a:rPr lang="ko-KR" altLang="en-US" sz="1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코치단</a:t>
            </a:r>
            <a:endParaRPr lang="ko-KR" altLang="en-US" sz="1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437112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직원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1560" y="4941168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스폰서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11560" y="5445224"/>
            <a:ext cx="1152128" cy="39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행동하기</a:t>
            </a:r>
          </a:p>
        </p:txBody>
      </p:sp>
      <p:grpSp>
        <p:nvGrpSpPr>
          <p:cNvPr id="11" name="그룹 28"/>
          <p:cNvGrpSpPr/>
          <p:nvPr/>
        </p:nvGrpSpPr>
        <p:grpSpPr>
          <a:xfrm>
            <a:off x="8172400" y="620688"/>
            <a:ext cx="648072" cy="648072"/>
            <a:chOff x="-972616" y="1916832"/>
            <a:chExt cx="504000" cy="504000"/>
          </a:xfrm>
        </p:grpSpPr>
        <p:sp>
          <p:nvSpPr>
            <p:cNvPr id="27" name="직사각형 26"/>
            <p:cNvSpPr/>
            <p:nvPr/>
          </p:nvSpPr>
          <p:spPr>
            <a:xfrm>
              <a:off x="-972616" y="1916832"/>
              <a:ext cx="504000" cy="50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C:\Users\ediso\AppData\Local\Microsoft\Windows\INetCache\IE\Y7GHTHUT\arrow-1314470_64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900568" y="198888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28" name="직사각형 27"/>
          <p:cNvSpPr/>
          <p:nvPr/>
        </p:nvSpPr>
        <p:spPr>
          <a:xfrm>
            <a:off x="1907704" y="692696"/>
            <a:ext cx="604867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인수 </a:t>
            </a:r>
            <a:r>
              <a:rPr lang="en-US" altLang="ko-KR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/ </a:t>
            </a:r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매</a:t>
            </a:r>
            <a:r>
              <a:rPr lang="ko-KR" altLang="en-US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각</a:t>
            </a:r>
            <a:endParaRPr lang="ko-KR" altLang="en-US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/>
          <p:cNvGrpSpPr/>
          <p:nvPr/>
        </p:nvGrpSpPr>
        <p:grpSpPr>
          <a:xfrm>
            <a:off x="251520" y="620688"/>
            <a:ext cx="8640000" cy="5760000"/>
            <a:chOff x="251520" y="620688"/>
            <a:chExt cx="8640000" cy="5760000"/>
          </a:xfrm>
        </p:grpSpPr>
        <p:pic>
          <p:nvPicPr>
            <p:cNvPr id="54" name="그림 53" descr="1215125.pn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20" y="620688"/>
              <a:ext cx="8640000" cy="5760000"/>
            </a:xfrm>
            <a:prstGeom prst="rect">
              <a:avLst/>
            </a:prstGeom>
          </p:spPr>
        </p:pic>
        <p:pic>
          <p:nvPicPr>
            <p:cNvPr id="55" name="그림 54" descr="125125125.png"/>
            <p:cNvPicPr preferRelativeResize="0"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556792"/>
              <a:ext cx="4104456" cy="4608512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4860032" y="2348880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60032" y="2780928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44008" y="259684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㉡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32" y="3140968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44008" y="3028890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㉢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860032" y="3573016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4008" y="346093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㉣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860032" y="4005064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644008" y="386104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㉤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860032" y="4365104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644008" y="4221088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㉦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860032" y="4797152"/>
              <a:ext cx="1080120" cy="2880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644008" y="4653136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㉧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860032" y="515719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644008" y="504511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㉨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860032" y="5557302"/>
              <a:ext cx="1080120" cy="36004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644008" y="544522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㉩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788024" y="1772816"/>
              <a:ext cx="576064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436096" y="1772816"/>
              <a:ext cx="504056" cy="504056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22007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㉯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44008" y="2204864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FFFF00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㉠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644008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ko-KR" altLang="en-US" sz="2000" b="1" cap="none" spc="0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㉮</a:t>
              </a:r>
              <a:endParaRPr lang="en-US" altLang="ko-KR" sz="2000" b="1" cap="none" spc="0" dirty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44" y="836712"/>
              <a:ext cx="3888432" cy="603448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39700">
                      <a:schemeClr val="accent5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플레이 방법</a:t>
              </a: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95536" y="1628800"/>
              <a:ext cx="4104456" cy="4536504"/>
              <a:chOff x="395536" y="1628800"/>
              <a:chExt cx="4104456" cy="453650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67544" y="1628800"/>
                <a:ext cx="3888432" cy="4536504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solidFill>
                  <a:srgbClr val="92D050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endPara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395536" y="1700808"/>
                <a:ext cx="3960440" cy="400110"/>
                <a:chOff x="395536" y="1628800"/>
                <a:chExt cx="3960440" cy="400110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cap="none" spc="0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㉮</a:t>
                  </a:r>
                  <a:endParaRPr lang="en-US" altLang="ko-KR" sz="2000" b="1" cap="none" spc="0" dirty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395536" y="2060848"/>
                <a:ext cx="3960440" cy="400110"/>
                <a:chOff x="395536" y="1628800"/>
                <a:chExt cx="3960440" cy="400110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㉯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저장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저장하는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395536" y="5733256"/>
                <a:ext cx="3960440" cy="400110"/>
                <a:chOff x="395536" y="1628800"/>
                <a:chExt cx="3960440" cy="400110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㉩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행동하기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여러 아이템을 사용합니다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395536" y="5373216"/>
                <a:ext cx="3960440" cy="400110"/>
                <a:chOff x="395536" y="1628800"/>
                <a:chExt cx="3960440" cy="40011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㉨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메인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로고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 메뉴화면으로 돌아갑니다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395536" y="504511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㉧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직원을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395536" y="4725144"/>
                <a:ext cx="3960440" cy="400110"/>
                <a:chOff x="395536" y="1628800"/>
                <a:chExt cx="3960440" cy="400110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㉦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</a:t>
                  </a:r>
                  <a:r>
                    <a:rPr lang="ko-KR" altLang="en-US" sz="1400" b="1" dirty="0" err="1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코치단을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95536" y="4397042"/>
                <a:ext cx="3960440" cy="400110"/>
                <a:chOff x="395536" y="1628800"/>
                <a:chExt cx="3960440" cy="40011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㉤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 선수단을 볼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95536" y="4005064"/>
                <a:ext cx="4032448" cy="400110"/>
                <a:chOff x="395536" y="1628800"/>
                <a:chExt cx="4032448" cy="400110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㉣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재정 관리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플레이어의 재정 상태를 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395536" y="3645022"/>
                <a:ext cx="4104456" cy="400110"/>
                <a:chOff x="395536" y="1628800"/>
                <a:chExt cx="4104456" cy="444640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395536" y="1628800"/>
                  <a:ext cx="432048" cy="44464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㉢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755576" y="1650868"/>
                  <a:ext cx="3744416" cy="3420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팀을 인수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/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매각 할 수 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395536" y="3140968"/>
                <a:ext cx="3960440" cy="545286"/>
                <a:chOff x="395536" y="1628800"/>
                <a:chExt cx="3960440" cy="545286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pPr algn="ctr"/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㉡</a:t>
                  </a:r>
                  <a:endParaRPr lang="en-US" altLang="ko-KR" sz="2000" b="1" dirty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755576" y="1650866"/>
                  <a:ext cx="3600400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현재 상황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 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타 리그 타 팀 정보를 볼 수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/>
                  </a:r>
                  <a:b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</a:b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	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있습니다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395536" y="2780928"/>
                <a:ext cx="4032448" cy="400110"/>
                <a:chOff x="395536" y="1628800"/>
                <a:chExt cx="4032448" cy="400110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㉠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755576" y="1650866"/>
                  <a:ext cx="3672408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cap="none" spc="0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메시지 박스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이벤트가 있을 때 표시됩니다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95536" y="2420888"/>
                <a:ext cx="3960440" cy="400110"/>
                <a:chOff x="395536" y="1628800"/>
                <a:chExt cx="3960440" cy="40011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395536" y="1628800"/>
                  <a:ext cx="432048" cy="4001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glow" dir="tl">
                      <a:rot lat="0" lon="0" rev="5400000"/>
                    </a:lightRig>
                  </a:scene3d>
                  <a:sp3d extrusionH="57150" contourW="12700">
                    <a:bevelT w="25400" h="25400"/>
                    <a:contourClr>
                      <a:schemeClr val="accent6">
                        <a:shade val="73000"/>
                      </a:schemeClr>
                    </a:contourClr>
                  </a:sp3d>
                </a:bodyPr>
                <a:lstStyle/>
                <a:p>
                  <a:r>
                    <a:rPr lang="ko-KR" altLang="en-US" sz="2000" b="1" dirty="0" smtClean="0">
                      <a:ln w="11430">
                        <a:solidFill>
                          <a:srgbClr val="FFFF00"/>
                        </a:solidFill>
                      </a:ln>
                      <a:solidFill>
                        <a:srgbClr val="002060"/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outerShdw blurRad="80000" dist="40000" dir="5040000" algn="tl">
                          <a:srgbClr val="000000">
                            <a:alpha val="30000"/>
                          </a:srgbClr>
                        </a:outerShdw>
                      </a:effectLst>
                    </a:rPr>
                    <a:t>㉰</a:t>
                  </a:r>
                  <a:endParaRPr lang="en-US" altLang="ko-KR" sz="2000" b="1" dirty="0" smtClean="0">
                    <a:ln w="11430">
                      <a:solidFill>
                        <a:srgbClr val="FFFF00"/>
                      </a:solidFill>
                    </a:ln>
                    <a:solidFill>
                      <a:srgbClr val="002060"/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755576" y="1650866"/>
                  <a:ext cx="3600400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진행 버튼 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: </a:t>
                  </a:r>
                  <a:r>
                    <a:rPr lang="ko-KR" altLang="en-US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게임을 진행하는 기능입니다</a:t>
                  </a:r>
                  <a:r>
                    <a:rPr lang="en-US" altLang="ko-KR" sz="1400" b="1" dirty="0" smtClean="0">
                      <a:ln w="900" cmpd="sng">
                        <a:solidFill>
                          <a:schemeClr val="accent1">
                            <a:satMod val="190000"/>
                            <a:alpha val="55000"/>
                          </a:schemeClr>
                        </a:solidFill>
                        <a:prstDash val="solid"/>
                      </a:ln>
                      <a:solidFill>
                        <a:schemeClr val="accent1">
                          <a:satMod val="200000"/>
                          <a:tint val="3000"/>
                        </a:schemeClr>
                      </a:solidFill>
                      <a:effectLst>
                        <a:glow rad="101600">
                          <a:schemeClr val="accent1">
                            <a:satMod val="175000"/>
                            <a:alpha val="40000"/>
                          </a:schemeClr>
                        </a:glow>
                        <a:innerShdw blurRad="101600" dist="76200" dir="5400000">
                          <a:schemeClr val="accent1">
                            <a:satMod val="190000"/>
                            <a:tint val="100000"/>
                            <a:alpha val="74000"/>
                          </a:schemeClr>
                        </a:innerShdw>
                      </a:effectLst>
                    </a:rPr>
                    <a:t>.</a:t>
                  </a:r>
                  <a:endParaRPr lang="en-US" altLang="ko-KR" sz="1400" b="1" cap="none" spc="0" dirty="0">
                    <a:ln w="900" cmpd="sng">
                      <a:solidFill>
                        <a:schemeClr val="accent1">
                          <a:satMod val="190000"/>
                          <a:alpha val="55000"/>
                        </a:schemeClr>
                      </a:solidFill>
                      <a:prstDash val="solid"/>
                    </a:ln>
                    <a:solidFill>
                      <a:schemeClr val="accent1">
                        <a:satMod val="200000"/>
                        <a:tint val="3000"/>
                      </a:schemeClr>
                    </a:solidFill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innerShdw blurRad="101600" dist="76200" dir="5400000">
                        <a:schemeClr val="accent1">
                          <a:satMod val="190000"/>
                          <a:tint val="100000"/>
                          <a:alpha val="74000"/>
                        </a:schemeClr>
                      </a:innerShdw>
                    </a:effectLst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7956376" y="1772816"/>
              <a:ext cx="504056" cy="431992"/>
              <a:chOff x="-972616" y="1916832"/>
              <a:chExt cx="504000" cy="5040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-972616" y="1916832"/>
                <a:ext cx="504000" cy="504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endParaRPr lang="ko-KR" altLang="en-US" b="1" spc="50" dirty="0" smtClean="0">
                  <a:ln w="11430">
                    <a:solidFill>
                      <a:srgbClr val="00B050"/>
                    </a:solidFill>
                  </a:ln>
                  <a:solidFill>
                    <a:srgbClr val="00B05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pic>
            <p:nvPicPr>
              <p:cNvPr id="92" name="Picture 2" descr="C:\Users\ediso\AppData\Local\Microsoft\Windows\INetCache\IE\Y7GHTHUT\arrow-1314470_640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900568" y="1988880"/>
                <a:ext cx="360000" cy="360000"/>
              </a:xfrm>
              <a:prstGeom prst="rect">
                <a:avLst/>
              </a:prstGeom>
              <a:noFill/>
            </p:spPr>
          </p:pic>
        </p:grpSp>
        <p:sp>
          <p:nvSpPr>
            <p:cNvPr id="93" name="직사각형 92"/>
            <p:cNvSpPr/>
            <p:nvPr/>
          </p:nvSpPr>
          <p:spPr>
            <a:xfrm>
              <a:off x="7740352" y="1556792"/>
              <a:ext cx="432048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extrusionH="57150"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r>
                <a:rPr lang="ko-KR" altLang="en-US" sz="2000" b="1" dirty="0" smtClean="0">
                  <a:ln w="11430">
                    <a:solidFill>
                      <a:srgbClr val="FFFF00"/>
                    </a:solidFill>
                  </a:ln>
                  <a:solidFill>
                    <a:srgbClr val="002060"/>
                  </a:soli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㉰</a:t>
              </a:r>
              <a:endParaRPr lang="en-US" altLang="ko-KR" sz="2000" b="1" dirty="0" smtClean="0">
                <a:ln w="11430">
                  <a:solidFill>
                    <a:srgbClr val="FFFF00"/>
                  </a:solidFill>
                </a:ln>
                <a:solidFill>
                  <a:srgbClr val="00206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6732240" y="764704"/>
            <a:ext cx="1944000" cy="50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1">
              <a:lumMod val="5000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a:spPr>
      <a:bodyPr rtlCol="0" anchor="ctr">
        <a:scene3d>
          <a:camera prst="orthographicFront"/>
          <a:lightRig rig="flat" dir="tl">
            <a:rot lat="0" lon="0" rev="6600000"/>
          </a:lightRig>
        </a:scene3d>
        <a:sp3d extrusionH="25400" contourW="8890">
          <a:contourClr>
            <a:schemeClr val="accent2">
              <a:shade val="75000"/>
            </a:schemeClr>
          </a:contourClr>
        </a:sp3d>
      </a:bodyPr>
      <a:lstStyle>
        <a:defPPr>
          <a:defRPr b="1" dirty="0" smtClean="0">
            <a:ln w="11430"/>
            <a:solidFill>
              <a:schemeClr val="accent6">
                <a:lumMod val="40000"/>
                <a:lumOff val="60000"/>
              </a:schemeClr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50800" dist="39000" dir="5460000" algn="tl">
                <a:srgbClr val="000000">
                  <a:alpha val="38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234</Words>
  <Application>Microsoft Office PowerPoint</Application>
  <PresentationFormat>화면 슬라이드 쇼(4:3)</PresentationFormat>
  <Paragraphs>87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74</cp:revision>
  <dcterms:created xsi:type="dcterms:W3CDTF">2020-06-20T00:32:29Z</dcterms:created>
  <dcterms:modified xsi:type="dcterms:W3CDTF">2020-07-24T01:14:47Z</dcterms:modified>
</cp:coreProperties>
</file>