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724128" y="2492896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627784" y="3789040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 descr="1215125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620688"/>
            <a:ext cx="8640000" cy="5760000"/>
          </a:xfrm>
          <a:prstGeom prst="rect">
            <a:avLst/>
          </a:prstGeom>
        </p:spPr>
      </p:pic>
      <p:pic>
        <p:nvPicPr>
          <p:cNvPr id="55" name="그림 54" descr="125125125.pn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556792"/>
            <a:ext cx="4104456" cy="4608512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58" name="직사각형 57"/>
          <p:cNvSpPr/>
          <p:nvPr/>
        </p:nvSpPr>
        <p:spPr>
          <a:xfrm>
            <a:off x="4860032" y="2348880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60032" y="2780928"/>
            <a:ext cx="1080120" cy="288032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44008" y="2596842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㉡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0032" y="3140968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44008" y="3028890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㉢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0032" y="3573016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44008" y="3460938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㉣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60032" y="4005064"/>
            <a:ext cx="1080120" cy="288032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44008" y="3861048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㉤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60032" y="4365104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44008" y="4221088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㉦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60032" y="4797152"/>
            <a:ext cx="1080120" cy="288032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644008" y="4653136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㉧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60032" y="5157192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44008" y="5045114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㉨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60032" y="5557302"/>
            <a:ext cx="1080120" cy="36004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644008" y="5445224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㉩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88024" y="1772816"/>
            <a:ext cx="576064" cy="504056"/>
          </a:xfrm>
          <a:prstGeom prst="rect">
            <a:avLst/>
          </a:prstGeom>
          <a:noFill/>
          <a:ln w="38100">
            <a:solidFill>
              <a:srgbClr val="00206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436096" y="1772816"/>
            <a:ext cx="504056" cy="504056"/>
          </a:xfrm>
          <a:prstGeom prst="rect">
            <a:avLst/>
          </a:prstGeom>
          <a:noFill/>
          <a:ln w="38100">
            <a:solidFill>
              <a:srgbClr val="002060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20072" y="1556792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㉯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00206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4008" y="2204864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㉠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44008" y="1556792"/>
            <a:ext cx="4320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㉮</a:t>
            </a:r>
            <a:endParaRPr lang="en-US" altLang="ko-KR" sz="2000" b="1" cap="none" spc="0" dirty="0">
              <a:ln w="11430">
                <a:solidFill>
                  <a:srgbClr val="FFFF00"/>
                </a:solidFill>
              </a:ln>
              <a:solidFill>
                <a:srgbClr val="00206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732240" y="83671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70000"/>
          </a:srgbClr>
        </a:solidFill>
        <a:ln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/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52</Words>
  <Application>Microsoft Office PowerPoint</Application>
  <PresentationFormat>화면 슬라이드 쇼(4:3)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42</cp:revision>
  <dcterms:created xsi:type="dcterms:W3CDTF">2020-06-20T00:32:29Z</dcterms:created>
  <dcterms:modified xsi:type="dcterms:W3CDTF">2020-07-07T13:46:20Z</dcterms:modified>
</cp:coreProperties>
</file>