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1030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저장된 게임 선택</a:t>
              </a:r>
              <a:endParaRPr lang="ko-KR" altLang="en-US" sz="3000" b="1" dirty="0" smtClean="0">
                <a:ln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soccer-player-vector-image-27547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31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>
            <a:alpha val="40000"/>
          </a:srgbClr>
        </a:solidFill>
        <a:ln>
          <a:solidFill>
            <a:srgbClr val="92D050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/>
      </a:spPr>
      <a:bodyPr rtlCol="0" anchor="ctr">
        <a:scene3d>
          <a:camera prst="orthographicFront"/>
          <a:lightRig rig="soft" dir="tl">
            <a:rot lat="0" lon="0" rev="0"/>
          </a:lightRig>
        </a:scene3d>
        <a:sp3d contourW="25400" prstMaterial="matte">
          <a:bevelT w="25400" h="55880" prst="artDeco"/>
          <a:contourClr>
            <a:schemeClr val="accent2">
              <a:tint val="20000"/>
            </a:schemeClr>
          </a:contourClr>
        </a:sp3d>
      </a:bodyPr>
      <a:lstStyle>
        <a:defPPr algn="ctr">
          <a:defRPr b="1" spc="50" dirty="0" smtClean="0">
            <a:ln w="11430">
              <a:solidFill>
                <a:srgbClr val="00B050"/>
              </a:solidFill>
            </a:ln>
            <a:solidFill>
              <a:srgbClr val="00B05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</Words>
  <Application>Microsoft Office PowerPoint</Application>
  <PresentationFormat>화면 슬라이드 쇼(4:3)</PresentationFormat>
  <Paragraphs>13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18</cp:revision>
  <dcterms:created xsi:type="dcterms:W3CDTF">2020-06-20T00:32:29Z</dcterms:created>
  <dcterms:modified xsi:type="dcterms:W3CDTF">2020-06-21T03:08:36Z</dcterms:modified>
</cp:coreProperties>
</file>