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grpSp>
          <p:nvGrpSpPr>
            <p:cNvPr id="17" name="그룹 16"/>
            <p:cNvGrpSpPr/>
            <p:nvPr/>
          </p:nvGrpSpPr>
          <p:grpSpPr>
            <a:xfrm>
              <a:off x="-714412" y="571480"/>
              <a:ext cx="9568694" cy="5760000"/>
              <a:chOff x="-714412" y="571480"/>
              <a:chExt cx="9568694" cy="5760000"/>
            </a:xfrm>
          </p:grpSpPr>
          <p:pic>
            <p:nvPicPr>
              <p:cNvPr id="1031" name="Picture 7" descr="C:\Users\ediso\AppData\Local\Microsoft\Windows\INetCache\IE\NN258UOJ\10373593623_0f57221641_b[1].jpg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 flipH="1">
                <a:off x="214282" y="571480"/>
                <a:ext cx="8640000" cy="5760000"/>
              </a:xfrm>
              <a:prstGeom prst="rect">
                <a:avLst/>
              </a:prstGeom>
              <a:noFill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-714412" y="928670"/>
                <a:ext cx="5633273" cy="17543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69850" h="38100" prst="cross"/>
                </a:sp3d>
              </a:bodyPr>
              <a:lstStyle/>
              <a:p>
                <a:pPr algn="ctr"/>
                <a:r>
                  <a:rPr lang="en-US" altLang="ko-KR" sz="5400" b="1" cap="none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FOOTBALL</a:t>
                </a:r>
              </a:p>
              <a:p>
                <a:pPr algn="ctr"/>
                <a:r>
                  <a:rPr lang="en-US" altLang="ko-KR" sz="5400" b="1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				OWNER</a:t>
                </a:r>
                <a:endParaRPr lang="en-US" altLang="ko-KR" sz="5400" b="1" cap="none" spc="100" dirty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428860" y="2571744"/>
                <a:ext cx="240444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rPr>
                  <a:t>MADE BY FIROMS</a:t>
                </a:r>
                <a:endParaRPr lang="en-US" altLang="ko-KR" sz="2000" b="1" cap="none" spc="0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endParaRPr>
              </a:p>
            </p:txBody>
          </p:sp>
        </p:grpSp>
        <p:pic>
          <p:nvPicPr>
            <p:cNvPr id="19" name="그림 18" descr="592c68745a1d1b0b371e3234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175" y="1196752"/>
              <a:ext cx="1919105" cy="1440160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0" name="그림 19" descr="0f6b3f54-50ab-11ea-9b4e-9c10402c07b7_image_hires_112322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272" y="2420888"/>
              <a:ext cx="1512168" cy="1512168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1" name="그림 20" descr="3a293d26db75e675a02e6ea080e71100-removebg-preview.png"/>
            <p:cNvPicPr>
              <a:picLocks noChangeAspect="1"/>
            </p:cNvPicPr>
            <p:nvPr/>
          </p:nvPicPr>
          <p:blipFill>
            <a:blip r:embed="rId5" cstate="print"/>
            <a:srcRect l="29927"/>
            <a:stretch>
              <a:fillRect/>
            </a:stretch>
          </p:blipFill>
          <p:spPr>
            <a:xfrm>
              <a:off x="5216392" y="3212976"/>
              <a:ext cx="1659864" cy="157917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그림 25" descr="PG20_KROENKE_0316_ESK_t670-removebg-preview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208" y="4653136"/>
              <a:ext cx="2088232" cy="138874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03648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31840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7864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19672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59832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99992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03648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476672"/>
            <a:ext cx="8640000" cy="5760000"/>
            <a:chOff x="251520" y="476672"/>
            <a:chExt cx="8640000" cy="5760000"/>
          </a:xfrm>
        </p:grpSpPr>
        <p:pic>
          <p:nvPicPr>
            <p:cNvPr id="20" name="그림 19" descr="Camp-Nou-Barcelona.jpe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20" y="476672"/>
              <a:ext cx="8640000" cy="5760000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843808" y="765192"/>
              <a:ext cx="5760640" cy="5328104"/>
              <a:chOff x="2843808" y="809328"/>
              <a:chExt cx="5760640" cy="532810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43808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저장된 게임 선택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43808" y="1745432"/>
                <a:ext cx="5760640" cy="439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87825" y="188944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5" y="332960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5" y="476976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5" name="그림 14" descr="67641203-removebg-preview (2).png"/>
            <p:cNvPicPr>
              <a:picLocks noChangeAspect="1"/>
            </p:cNvPicPr>
            <p:nvPr/>
          </p:nvPicPr>
          <p:blipFill>
            <a:blip r:embed="rId4" cstate="print"/>
            <a:srcRect l="18575"/>
            <a:stretch>
              <a:fillRect/>
            </a:stretch>
          </p:blipFill>
          <p:spPr>
            <a:xfrm>
              <a:off x="534556" y="1340768"/>
              <a:ext cx="2525276" cy="466344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9" name="그림 18" descr="다운로드__1_-removebg-preview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688" y="5157192"/>
              <a:ext cx="576064" cy="57606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4" name="직사각형 13"/>
          <p:cNvSpPr/>
          <p:nvPr/>
        </p:nvSpPr>
        <p:spPr>
          <a:xfrm>
            <a:off x="3059832" y="191683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335699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479715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548680"/>
            <a:ext cx="8640000" cy="5760000"/>
            <a:chOff x="323528" y="620688"/>
            <a:chExt cx="8640000" cy="5760000"/>
          </a:xfrm>
        </p:grpSpPr>
        <p:pic>
          <p:nvPicPr>
            <p:cNvPr id="13" name="그림 12" descr="emirates_stadium_15_060823a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620688"/>
              <a:ext cx="8640000" cy="576000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47056" y="908720"/>
              <a:ext cx="5760640" cy="5328104"/>
              <a:chOff x="647056" y="809328"/>
              <a:chExt cx="5760640" cy="532810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47056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저장할 파일 선택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47056" y="1745432"/>
                <a:ext cx="5760640" cy="43920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91073" y="188944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91073" y="332960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91073" y="476976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1" name="그림 10" descr="1604-removebg-preview.png"/>
            <p:cNvPicPr>
              <a:picLocks noChangeAspect="1"/>
            </p:cNvPicPr>
            <p:nvPr/>
          </p:nvPicPr>
          <p:blipFill>
            <a:blip r:embed="rId3" cstate="print"/>
            <a:srcRect r="10909"/>
            <a:stretch>
              <a:fillRect/>
            </a:stretch>
          </p:blipFill>
          <p:spPr>
            <a:xfrm>
              <a:off x="6178374" y="1694284"/>
              <a:ext cx="2642098" cy="43990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2" name="직사각형 11"/>
          <p:cNvSpPr/>
          <p:nvPr/>
        </p:nvSpPr>
        <p:spPr>
          <a:xfrm>
            <a:off x="683568" y="198884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342900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486916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40" name="그림 39" descr="4349543_230-removebg-preview.png"/>
            <p:cNvPicPr>
              <a:picLocks noChangeAspect="1"/>
            </p:cNvPicPr>
            <p:nvPr/>
          </p:nvPicPr>
          <p:blipFill>
            <a:blip r:embed="rId3" cstate="print"/>
            <a:srcRect l="31554" t="7161" r="30135"/>
            <a:stretch>
              <a:fillRect/>
            </a:stretch>
          </p:blipFill>
          <p:spPr>
            <a:xfrm>
              <a:off x="1979712" y="1556792"/>
              <a:ext cx="3024336" cy="41267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47" name="직사각형 46"/>
            <p:cNvSpPr/>
            <p:nvPr/>
          </p:nvSpPr>
          <p:spPr>
            <a:xfrm>
              <a:off x="5148064" y="1988840"/>
              <a:ext cx="2952328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지금은</a:t>
              </a:r>
              <a:endParaRPr lang="en-US" altLang="ko-KR" sz="4000" b="1" cap="none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이용할 수</a:t>
              </a:r>
              <a:endParaRPr lang="en-US" altLang="ko-KR" sz="4000" b="1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없습니다</a:t>
              </a:r>
              <a:r>
                <a:rPr lang="en-US" altLang="ko-KR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.</a:t>
              </a:r>
              <a:endParaRPr lang="en-US" altLang="ko-KR" sz="4000" b="1" cap="none" spc="300" dirty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148064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876256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6588224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8244408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 flipH="1">
              <a:off x="5148064" y="4869160"/>
              <a:ext cx="3240360" cy="144016"/>
              <a:chOff x="5004048" y="4869160"/>
              <a:chExt cx="3240360" cy="14401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5004048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6732240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타원 72"/>
              <p:cNvSpPr/>
              <p:nvPr/>
            </p:nvSpPr>
            <p:spPr>
              <a:xfrm>
                <a:off x="6444208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8100392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4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5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835696" y="4437112"/>
              <a:ext cx="6984776" cy="158417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매각</a:t>
            </a:r>
          </a:p>
        </p:txBody>
      </p:sp>
      <p:pic>
        <p:nvPicPr>
          <p:cNvPr id="31" name="그림 30" descr="8b00748b6a8a28804a5c95bb678fcf77_t.jpe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268760"/>
            <a:ext cx="6984776" cy="3240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그림 31" descr="8b00748b6a8a28804a5c95bb678fcf77_t.jpeg"/>
          <p:cNvPicPr preferRelativeResize="0">
            <a:picLocks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35696" y="4509120"/>
            <a:ext cx="6984776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6" name="직사각형 35"/>
          <p:cNvSpPr/>
          <p:nvPr/>
        </p:nvSpPr>
        <p:spPr>
          <a:xfrm>
            <a:off x="8028384" y="27089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28384" y="5517288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28384" y="5085240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8384" y="4653192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28384" y="14127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8384" y="184488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2276928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8384" y="3141024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28384" y="3573072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28384" y="400512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>
          <a:defRPr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265</Words>
  <Application>Microsoft Office PowerPoint</Application>
  <PresentationFormat>화면 슬라이드 쇼(4:3)</PresentationFormat>
  <Paragraphs>109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104</cp:revision>
  <dcterms:created xsi:type="dcterms:W3CDTF">2020-06-20T00:32:29Z</dcterms:created>
  <dcterms:modified xsi:type="dcterms:W3CDTF">2020-07-29T06:49:57Z</dcterms:modified>
</cp:coreProperties>
</file>