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57" r:id="rId5"/>
    <p:sldId id="258" r:id="rId6"/>
    <p:sldId id="262" r:id="rId7"/>
    <p:sldId id="259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F1A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87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B745-BF05-4AEA-A995-7E994C8F897E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1E364-06B5-4996-B568-499AD81460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1E364-06B5-4996-B568-499AD81460E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1E364-06B5-4996-B568-499AD81460E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95E5-2D2B-4236-AC77-BC0599642604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714412" y="571480"/>
            <a:ext cx="9568694" cy="5760000"/>
            <a:chOff x="-714412" y="571480"/>
            <a:chExt cx="9568694" cy="5760000"/>
          </a:xfrm>
        </p:grpSpPr>
        <p:grpSp>
          <p:nvGrpSpPr>
            <p:cNvPr id="17" name="그룹 16"/>
            <p:cNvGrpSpPr/>
            <p:nvPr/>
          </p:nvGrpSpPr>
          <p:grpSpPr>
            <a:xfrm>
              <a:off x="-714412" y="571480"/>
              <a:ext cx="9568694" cy="5760000"/>
              <a:chOff x="-714412" y="571480"/>
              <a:chExt cx="9568694" cy="5760000"/>
            </a:xfrm>
          </p:grpSpPr>
          <p:pic>
            <p:nvPicPr>
              <p:cNvPr id="1031" name="Picture 7" descr="C:\Users\ediso\AppData\Local\Microsoft\Windows\INetCache\IE\NN258UOJ\10373593623_0f57221641_b[1].jpg"/>
              <p:cNvPicPr preferRelativeResize="0">
                <a:picLocks noChangeArrowheads="1"/>
              </p:cNvPicPr>
              <p:nvPr/>
            </p:nvPicPr>
            <p:blipFill>
              <a:blip r:embed="rId2" cstate="print">
                <a:grayscl/>
              </a:blip>
              <a:srcRect/>
              <a:stretch>
                <a:fillRect/>
              </a:stretch>
            </p:blipFill>
            <p:spPr bwMode="auto">
              <a:xfrm flipH="1">
                <a:off x="214282" y="571480"/>
                <a:ext cx="8640000" cy="5760000"/>
              </a:xfrm>
              <a:prstGeom prst="rect">
                <a:avLst/>
              </a:prstGeom>
              <a:noFill/>
            </p:spPr>
          </p:pic>
          <p:sp>
            <p:nvSpPr>
              <p:cNvPr id="15" name="직사각형 14"/>
              <p:cNvSpPr/>
              <p:nvPr/>
            </p:nvSpPr>
            <p:spPr>
              <a:xfrm>
                <a:off x="-714412" y="928670"/>
                <a:ext cx="5633273" cy="175432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threePt" dir="t"/>
                </a:scene3d>
                <a:sp3d extrusionH="57150">
                  <a:bevelT w="69850" h="38100" prst="cross"/>
                </a:sp3d>
              </a:bodyPr>
              <a:lstStyle/>
              <a:p>
                <a:pPr algn="ctr"/>
                <a:r>
                  <a:rPr lang="en-US" altLang="ko-KR" sz="5400" b="1" cap="none" spc="100" dirty="0" smtClean="0">
                    <a:ln w="18000">
                      <a:solidFill>
                        <a:schemeClr val="accent1">
                          <a:satMod val="200000"/>
                          <a:tint val="72000"/>
                        </a:schemeClr>
                      </a:solidFill>
                      <a:prstDash val="solid"/>
                    </a:ln>
                    <a:solidFill>
                      <a:srgbClr val="00B0F0"/>
                    </a:solidFill>
                    <a:effectLst>
                      <a:glow rad="139700">
                        <a:schemeClr val="accent1">
                          <a:satMod val="175000"/>
                          <a:alpha val="40000"/>
                        </a:schemeClr>
                      </a:glow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a:rPr>
                  <a:t>FOOTBALL</a:t>
                </a:r>
              </a:p>
              <a:p>
                <a:pPr algn="ctr"/>
                <a:r>
                  <a:rPr lang="en-US" altLang="ko-KR" sz="5400" b="1" spc="100" dirty="0" smtClean="0">
                    <a:ln w="18000">
                      <a:solidFill>
                        <a:schemeClr val="accent1">
                          <a:satMod val="200000"/>
                          <a:tint val="72000"/>
                        </a:schemeClr>
                      </a:solidFill>
                      <a:prstDash val="solid"/>
                    </a:ln>
                    <a:solidFill>
                      <a:srgbClr val="00B0F0"/>
                    </a:solidFill>
                    <a:effectLst>
                      <a:glow rad="139700">
                        <a:schemeClr val="accent1">
                          <a:satMod val="175000"/>
                          <a:alpha val="40000"/>
                        </a:schemeClr>
                      </a:glow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a:rPr>
                  <a:t>				OWNER</a:t>
                </a:r>
                <a:endParaRPr lang="en-US" altLang="ko-KR" sz="5400" b="1" cap="none" spc="100" dirty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428860" y="2571744"/>
                <a:ext cx="2404441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rPr>
                  <a:t>MADE BY FIROMS</a:t>
                </a:r>
                <a:endParaRPr lang="en-US" altLang="ko-KR" sz="2000" b="1" cap="none" spc="0" dirty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endParaRPr>
              </a:p>
            </p:txBody>
          </p:sp>
        </p:grpSp>
        <p:pic>
          <p:nvPicPr>
            <p:cNvPr id="19" name="그림 18" descr="592c68745a1d1b0b371e3234-removebg-preview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3175" y="1196752"/>
              <a:ext cx="1919105" cy="1440160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  <p:pic>
          <p:nvPicPr>
            <p:cNvPr id="20" name="그림 19" descr="0f6b3f54-50ab-11ea-9b4e-9c10402c07b7_image_hires_112322-removebg-preview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20272" y="2420888"/>
              <a:ext cx="1512168" cy="1512168"/>
            </a:xfrm>
            <a:prstGeom prst="rect">
              <a:avLst/>
            </a:prstGeom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21" name="그림 20" descr="3a293d26db75e675a02e6ea080e71100-removebg-preview.png"/>
            <p:cNvPicPr>
              <a:picLocks noChangeAspect="1"/>
            </p:cNvPicPr>
            <p:nvPr/>
          </p:nvPicPr>
          <p:blipFill>
            <a:blip r:embed="rId5" cstate="print"/>
            <a:srcRect l="29927"/>
            <a:stretch>
              <a:fillRect/>
            </a:stretch>
          </p:blipFill>
          <p:spPr>
            <a:xfrm>
              <a:off x="5216392" y="3212976"/>
              <a:ext cx="1659864" cy="1579170"/>
            </a:xfrm>
            <a:prstGeom prst="rect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26" name="그림 25" descr="PG20_KROENKE_0316_ESK_t670-removebg-preview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44208" y="4653136"/>
              <a:ext cx="2088232" cy="1388742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</p:grpSp>
      <p:sp>
        <p:nvSpPr>
          <p:cNvPr id="18" name="직사각형 17"/>
          <p:cNvSpPr/>
          <p:nvPr/>
        </p:nvSpPr>
        <p:spPr>
          <a:xfrm>
            <a:off x="357158" y="3286124"/>
            <a:ext cx="1944000" cy="50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게임 시작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7158" y="4071942"/>
            <a:ext cx="1944000" cy="50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플레이 방법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7158" y="4857760"/>
            <a:ext cx="1944000" cy="50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설</a:t>
            </a:r>
            <a:r>
              <a:rPr lang="ko-KR" altLang="en-US" b="1" spc="50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정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57158" y="5572140"/>
            <a:ext cx="1944000" cy="50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게임 종료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8"/>
          <p:cNvGrpSpPr/>
          <p:nvPr/>
        </p:nvGrpSpPr>
        <p:grpSpPr>
          <a:xfrm>
            <a:off x="323528" y="404664"/>
            <a:ext cx="8640000" cy="5760000"/>
            <a:chOff x="323528" y="404664"/>
            <a:chExt cx="8640000" cy="5760000"/>
          </a:xfrm>
        </p:grpSpPr>
        <p:grpSp>
          <p:nvGrpSpPr>
            <p:cNvPr id="7" name="그룹 48"/>
            <p:cNvGrpSpPr/>
            <p:nvPr/>
          </p:nvGrpSpPr>
          <p:grpSpPr>
            <a:xfrm>
              <a:off x="323528" y="404664"/>
              <a:ext cx="8640000" cy="5760000"/>
              <a:chOff x="323528" y="404664"/>
              <a:chExt cx="8640000" cy="5760000"/>
            </a:xfrm>
          </p:grpSpPr>
          <p:grpSp>
            <p:nvGrpSpPr>
              <p:cNvPr id="8" name="그룹 46"/>
              <p:cNvGrpSpPr/>
              <p:nvPr/>
            </p:nvGrpSpPr>
            <p:grpSpPr>
              <a:xfrm>
                <a:off x="323528" y="404664"/>
                <a:ext cx="8640000" cy="5760000"/>
                <a:chOff x="323528" y="404664"/>
                <a:chExt cx="8640000" cy="5760000"/>
              </a:xfrm>
            </p:grpSpPr>
            <p:pic>
              <p:nvPicPr>
                <p:cNvPr id="2" name="그림 1" descr="crop-athlete-kicking-soccer-ball_23-2147817301.jpg"/>
                <p:cNvPicPr preferRelativeResize="0">
                  <a:picLocks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323528" y="404664"/>
                  <a:ext cx="8640000" cy="5760000"/>
                </a:xfrm>
                <a:prstGeom prst="rect">
                  <a:avLst/>
                </a:prstGeom>
                <a:effectLst/>
              </p:spPr>
            </p:pic>
            <p:sp>
              <p:nvSpPr>
                <p:cNvPr id="3" name="직사각형 2"/>
                <p:cNvSpPr/>
                <p:nvPr/>
              </p:nvSpPr>
              <p:spPr>
                <a:xfrm>
                  <a:off x="1835696" y="1268760"/>
                  <a:ext cx="6984776" cy="4752528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4" name="직사각형 3"/>
                <p:cNvSpPr/>
                <p:nvPr/>
              </p:nvSpPr>
              <p:spPr>
                <a:xfrm>
                  <a:off x="539552" y="1268760"/>
                  <a:ext cx="1296144" cy="4752528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1835696" y="620688"/>
                  <a:ext cx="6984776" cy="648072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1187624" y="620688"/>
                  <a:ext cx="648072" cy="648072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</p:grpSp>
          <p:sp>
            <p:nvSpPr>
              <p:cNvPr id="48" name="직사각형 47"/>
              <p:cNvSpPr/>
              <p:nvPr/>
            </p:nvSpPr>
            <p:spPr>
              <a:xfrm>
                <a:off x="539552" y="620688"/>
                <a:ext cx="648072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1835696" y="4437112"/>
              <a:ext cx="6984776" cy="158417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9" name="그룹 44"/>
          <p:cNvGrpSpPr/>
          <p:nvPr/>
        </p:nvGrpSpPr>
        <p:grpSpPr>
          <a:xfrm>
            <a:off x="539552" y="620688"/>
            <a:ext cx="648072" cy="648072"/>
            <a:chOff x="-1116632" y="1412776"/>
            <a:chExt cx="648072" cy="648072"/>
          </a:xfrm>
        </p:grpSpPr>
        <p:sp>
          <p:nvSpPr>
            <p:cNvPr id="13" name="직사각형 12"/>
            <p:cNvSpPr/>
            <p:nvPr/>
          </p:nvSpPr>
          <p:spPr>
            <a:xfrm>
              <a:off x="-1116632" y="1412776"/>
              <a:ext cx="648072" cy="6480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11225.png"/>
            <p:cNvPicPr preferRelativeResize="0">
              <a:picLocks/>
            </p:cNvPicPr>
            <p:nvPr/>
          </p:nvPicPr>
          <p:blipFill>
            <a:blip r:embed="rId3" cstate="print"/>
            <a:srcRect l="28172" t="27420" r="19241" b="10886"/>
            <a:stretch>
              <a:fillRect/>
            </a:stretch>
          </p:blipFill>
          <p:spPr>
            <a:xfrm>
              <a:off x="-1116632" y="1412776"/>
              <a:ext cx="648072" cy="648000"/>
            </a:xfrm>
            <a:prstGeom prst="rect">
              <a:avLst/>
            </a:prstGeom>
            <a:effectLst/>
          </p:spPr>
        </p:pic>
      </p:grpSp>
      <p:sp>
        <p:nvSpPr>
          <p:cNvPr id="19" name="모서리가 둥근 직사각형 18"/>
          <p:cNvSpPr/>
          <p:nvPr/>
        </p:nvSpPr>
        <p:spPr>
          <a:xfrm>
            <a:off x="611560" y="141277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메시지 박스</a:t>
            </a:r>
          </a:p>
        </p:txBody>
      </p:sp>
      <p:grpSp>
        <p:nvGrpSpPr>
          <p:cNvPr id="10" name="그룹 43"/>
          <p:cNvGrpSpPr/>
          <p:nvPr/>
        </p:nvGrpSpPr>
        <p:grpSpPr>
          <a:xfrm>
            <a:off x="1259632" y="692696"/>
            <a:ext cx="504000" cy="504000"/>
            <a:chOff x="-972616" y="692696"/>
            <a:chExt cx="648000" cy="648000"/>
          </a:xfrm>
        </p:grpSpPr>
        <p:sp>
          <p:nvSpPr>
            <p:cNvPr id="42" name="직사각형 41"/>
            <p:cNvSpPr/>
            <p:nvPr/>
          </p:nvSpPr>
          <p:spPr>
            <a:xfrm>
              <a:off x="-972616" y="692696"/>
              <a:ext cx="648000" cy="64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9" name="Picture 5" descr="C:\Users\ediso\AppData\Local\Microsoft\Windows\INetCache\IE\8SOMCZ2D\save-icon-1257065_960_720[1].png"/>
            <p:cNvPicPr preferRelativeResize="0"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3771C8"/>
                </a:clrFrom>
                <a:clrTo>
                  <a:srgbClr val="3771C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900608" y="764704"/>
              <a:ext cx="504000" cy="504000"/>
            </a:xfrm>
            <a:prstGeom prst="rect">
              <a:avLst/>
            </a:prstGeom>
            <a:noFill/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611560" y="191683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현재상황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1560" y="242088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인수 </a:t>
            </a:r>
            <a:r>
              <a:rPr lang="en-US" altLang="ko-KR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/ </a:t>
            </a:r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매각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1560" y="292494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재정 관리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1560" y="3429000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선수단 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1560" y="393305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</a:t>
            </a:r>
            <a:r>
              <a:rPr lang="ko-KR" altLang="en-US" sz="1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코치단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1560" y="443711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직원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1560" y="494116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스폰서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11560" y="544522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행동하기</a:t>
            </a:r>
          </a:p>
        </p:txBody>
      </p:sp>
      <p:grpSp>
        <p:nvGrpSpPr>
          <p:cNvPr id="11" name="그룹 28"/>
          <p:cNvGrpSpPr/>
          <p:nvPr/>
        </p:nvGrpSpPr>
        <p:grpSpPr>
          <a:xfrm>
            <a:off x="8172400" y="620688"/>
            <a:ext cx="648072" cy="648072"/>
            <a:chOff x="-972616" y="1916832"/>
            <a:chExt cx="504000" cy="504000"/>
          </a:xfrm>
        </p:grpSpPr>
        <p:sp>
          <p:nvSpPr>
            <p:cNvPr id="27" name="직사각형 26"/>
            <p:cNvSpPr/>
            <p:nvPr/>
          </p:nvSpPr>
          <p:spPr>
            <a:xfrm>
              <a:off x="-972616" y="1916832"/>
              <a:ext cx="504000" cy="50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6" name="Picture 2" descr="C:\Users\ediso\AppData\Local\Microsoft\Windows\INetCache\IE\Y7GHTHUT\arrow-1314470_64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900568" y="1988880"/>
              <a:ext cx="360000" cy="360000"/>
            </a:xfrm>
            <a:prstGeom prst="rect">
              <a:avLst/>
            </a:prstGeom>
            <a:noFill/>
          </p:spPr>
        </p:pic>
      </p:grpSp>
      <p:sp>
        <p:nvSpPr>
          <p:cNvPr id="28" name="직사각형 27"/>
          <p:cNvSpPr/>
          <p:nvPr/>
        </p:nvSpPr>
        <p:spPr>
          <a:xfrm>
            <a:off x="1907704" y="692696"/>
            <a:ext cx="6048672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인수 </a:t>
            </a:r>
            <a:r>
              <a:rPr lang="en-US" altLang="ko-KR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/ </a:t>
            </a:r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매각</a:t>
            </a:r>
          </a:p>
        </p:txBody>
      </p:sp>
      <p:pic>
        <p:nvPicPr>
          <p:cNvPr id="31" name="그림 30" descr="8b00748b6a8a28804a5c95bb678fcf77_t.jpeg"/>
          <p:cNvPicPr preferRelativeResize="0"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35696" y="1268760"/>
            <a:ext cx="6984776" cy="32403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2" name="그림 31" descr="8b00748b6a8a28804a5c95bb678fcf77_t.jpeg"/>
          <p:cNvPicPr preferRelativeResize="0">
            <a:picLocks/>
          </p:cNvPicPr>
          <p:nvPr/>
        </p:nvPicPr>
        <p:blipFill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35696" y="4509120"/>
            <a:ext cx="6984776" cy="151216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6" name="직사각형 35"/>
          <p:cNvSpPr/>
          <p:nvPr/>
        </p:nvSpPr>
        <p:spPr>
          <a:xfrm>
            <a:off x="8028384" y="2708976"/>
            <a:ext cx="648072" cy="3599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028384" y="5517288"/>
            <a:ext cx="648072" cy="35998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매각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028384" y="5085240"/>
            <a:ext cx="648072" cy="35998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매각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028384" y="4653192"/>
            <a:ext cx="648072" cy="35998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매각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028384" y="1412776"/>
            <a:ext cx="648072" cy="3599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028384" y="1844880"/>
            <a:ext cx="648072" cy="3599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28384" y="2276928"/>
            <a:ext cx="648072" cy="3599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028384" y="3141024"/>
            <a:ext cx="648072" cy="3599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028384" y="3573072"/>
            <a:ext cx="648072" cy="3599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028384" y="4005120"/>
            <a:ext cx="648072" cy="3599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3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인수</a:t>
            </a:r>
            <a:endParaRPr lang="ko-KR" altLang="en-US" sz="1300" b="1" cap="all" dirty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48"/>
          <p:cNvGrpSpPr/>
          <p:nvPr/>
        </p:nvGrpSpPr>
        <p:grpSpPr>
          <a:xfrm>
            <a:off x="323528" y="404664"/>
            <a:ext cx="8640000" cy="5760000"/>
            <a:chOff x="323528" y="404664"/>
            <a:chExt cx="8640000" cy="5760000"/>
          </a:xfrm>
        </p:grpSpPr>
        <p:grpSp>
          <p:nvGrpSpPr>
            <p:cNvPr id="7" name="그룹 46"/>
            <p:cNvGrpSpPr/>
            <p:nvPr/>
          </p:nvGrpSpPr>
          <p:grpSpPr>
            <a:xfrm>
              <a:off x="323528" y="404664"/>
              <a:ext cx="8640000" cy="5760000"/>
              <a:chOff x="323528" y="404664"/>
              <a:chExt cx="8640000" cy="5760000"/>
            </a:xfrm>
          </p:grpSpPr>
          <p:pic>
            <p:nvPicPr>
              <p:cNvPr id="2" name="그림 1" descr="crop-athlete-kicking-soccer-ball_23-2147817301.jpg"/>
              <p:cNvPicPr preferRelativeResize="0">
                <a:picLocks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23528" y="404664"/>
                <a:ext cx="8640000" cy="5760000"/>
              </a:xfrm>
              <a:prstGeom prst="rect">
                <a:avLst/>
              </a:prstGeom>
              <a:effectLst/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1835696" y="1268760"/>
                <a:ext cx="6984776" cy="4752528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39552" y="1268760"/>
                <a:ext cx="1296144" cy="4752528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835696" y="620688"/>
                <a:ext cx="6984776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87624" y="620688"/>
                <a:ext cx="648072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539552" y="620688"/>
              <a:ext cx="648072" cy="648072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" name="그룹 44"/>
          <p:cNvGrpSpPr/>
          <p:nvPr/>
        </p:nvGrpSpPr>
        <p:grpSpPr>
          <a:xfrm>
            <a:off x="539552" y="620688"/>
            <a:ext cx="648072" cy="648072"/>
            <a:chOff x="-1116632" y="1412776"/>
            <a:chExt cx="648072" cy="648072"/>
          </a:xfrm>
        </p:grpSpPr>
        <p:sp>
          <p:nvSpPr>
            <p:cNvPr id="13" name="직사각형 12"/>
            <p:cNvSpPr/>
            <p:nvPr/>
          </p:nvSpPr>
          <p:spPr>
            <a:xfrm>
              <a:off x="-1116632" y="1412776"/>
              <a:ext cx="648072" cy="6480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11225.png"/>
            <p:cNvPicPr preferRelativeResize="0">
              <a:picLocks/>
            </p:cNvPicPr>
            <p:nvPr/>
          </p:nvPicPr>
          <p:blipFill>
            <a:blip r:embed="rId3" cstate="print"/>
            <a:srcRect l="28172" t="27420" r="19241" b="10886"/>
            <a:stretch>
              <a:fillRect/>
            </a:stretch>
          </p:blipFill>
          <p:spPr>
            <a:xfrm>
              <a:off x="-1116632" y="1412776"/>
              <a:ext cx="648072" cy="648000"/>
            </a:xfrm>
            <a:prstGeom prst="rect">
              <a:avLst/>
            </a:prstGeom>
            <a:effectLst/>
          </p:spPr>
        </p:pic>
      </p:grpSp>
      <p:sp>
        <p:nvSpPr>
          <p:cNvPr id="19" name="모서리가 둥근 직사각형 18"/>
          <p:cNvSpPr/>
          <p:nvPr/>
        </p:nvSpPr>
        <p:spPr>
          <a:xfrm>
            <a:off x="611560" y="141277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메시지 박스</a:t>
            </a:r>
          </a:p>
        </p:txBody>
      </p:sp>
      <p:grpSp>
        <p:nvGrpSpPr>
          <p:cNvPr id="9" name="그룹 43"/>
          <p:cNvGrpSpPr/>
          <p:nvPr/>
        </p:nvGrpSpPr>
        <p:grpSpPr>
          <a:xfrm>
            <a:off x="1259632" y="692696"/>
            <a:ext cx="504000" cy="504000"/>
            <a:chOff x="-972616" y="692696"/>
            <a:chExt cx="648000" cy="648000"/>
          </a:xfrm>
        </p:grpSpPr>
        <p:sp>
          <p:nvSpPr>
            <p:cNvPr id="42" name="직사각형 41"/>
            <p:cNvSpPr/>
            <p:nvPr/>
          </p:nvSpPr>
          <p:spPr>
            <a:xfrm>
              <a:off x="-972616" y="692696"/>
              <a:ext cx="648000" cy="64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9" name="Picture 5" descr="C:\Users\ediso\AppData\Local\Microsoft\Windows\INetCache\IE\8SOMCZ2D\save-icon-1257065_960_720[1].png"/>
            <p:cNvPicPr preferRelativeResize="0"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3771C8"/>
                </a:clrFrom>
                <a:clrTo>
                  <a:srgbClr val="3771C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900608" y="764704"/>
              <a:ext cx="504000" cy="504000"/>
            </a:xfrm>
            <a:prstGeom prst="rect">
              <a:avLst/>
            </a:prstGeom>
            <a:noFill/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611560" y="191683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현재상황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1560" y="242088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인수 </a:t>
            </a:r>
            <a:r>
              <a:rPr lang="en-US" altLang="ko-KR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/ </a:t>
            </a:r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매각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1560" y="292494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재정 관리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1560" y="3429000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선수단 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1560" y="393305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</a:t>
            </a:r>
            <a:r>
              <a:rPr lang="ko-KR" altLang="en-US" sz="1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코치단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1560" y="443711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직원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1560" y="494116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스폰서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11560" y="544522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행동하기</a:t>
            </a:r>
          </a:p>
        </p:txBody>
      </p:sp>
      <p:grpSp>
        <p:nvGrpSpPr>
          <p:cNvPr id="10" name="그룹 28"/>
          <p:cNvGrpSpPr/>
          <p:nvPr/>
        </p:nvGrpSpPr>
        <p:grpSpPr>
          <a:xfrm>
            <a:off x="8172400" y="620688"/>
            <a:ext cx="648072" cy="648072"/>
            <a:chOff x="-972616" y="1916832"/>
            <a:chExt cx="504000" cy="504000"/>
          </a:xfrm>
        </p:grpSpPr>
        <p:sp>
          <p:nvSpPr>
            <p:cNvPr id="27" name="직사각형 26"/>
            <p:cNvSpPr/>
            <p:nvPr/>
          </p:nvSpPr>
          <p:spPr>
            <a:xfrm>
              <a:off x="-972616" y="1916832"/>
              <a:ext cx="504000" cy="50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6" name="Picture 2" descr="C:\Users\ediso\AppData\Local\Microsoft\Windows\INetCache\IE\Y7GHTHUT\arrow-1314470_64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900568" y="1988880"/>
              <a:ext cx="360000" cy="360000"/>
            </a:xfrm>
            <a:prstGeom prst="rect">
              <a:avLst/>
            </a:prstGeom>
            <a:noFill/>
          </p:spPr>
        </p:pic>
      </p:grpSp>
      <p:sp>
        <p:nvSpPr>
          <p:cNvPr id="34" name="직사각형 33"/>
          <p:cNvSpPr/>
          <p:nvPr/>
        </p:nvSpPr>
        <p:spPr>
          <a:xfrm>
            <a:off x="1907704" y="692696"/>
            <a:ext cx="612068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팀 선수단</a:t>
            </a:r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979712" y="1412776"/>
            <a:ext cx="360040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11760" y="1412776"/>
            <a:ext cx="1800200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83968" y="1412776"/>
            <a:ext cx="1368152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724168" y="1412776"/>
            <a:ext cx="360000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56176" y="1412776"/>
            <a:ext cx="86409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092320" y="1412776"/>
            <a:ext cx="360000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524368" y="1412776"/>
            <a:ext cx="360000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956464" y="1412776"/>
            <a:ext cx="792000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979712" y="116632"/>
            <a:ext cx="360040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번호</a:t>
            </a:r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411760" y="116632"/>
            <a:ext cx="1800200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이</a:t>
            </a:r>
            <a:r>
              <a:rPr lang="ko-KR" altLang="en-US" sz="1000" b="1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름</a:t>
            </a:r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283968" y="116632"/>
            <a:ext cx="1368152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포지션</a:t>
            </a:r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24168" y="116632"/>
            <a:ext cx="360000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나이</a:t>
            </a:r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156176" y="116632"/>
            <a:ext cx="86409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선수 가치</a:t>
            </a:r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092320" y="116632"/>
            <a:ext cx="360000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err="1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능력</a:t>
            </a:r>
            <a:r>
              <a:rPr lang="ko-KR" altLang="en-US" sz="1000" b="1" dirty="0" err="1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치</a:t>
            </a:r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524368" y="116632"/>
            <a:ext cx="360000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잠재</a:t>
            </a:r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력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7956464" y="116632"/>
            <a:ext cx="792000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선수 주급</a:t>
            </a:r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79712" y="1700808"/>
            <a:ext cx="36004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411760" y="1700808"/>
            <a:ext cx="18002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283968" y="1700808"/>
            <a:ext cx="1368152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724168" y="1700808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156176" y="1700808"/>
            <a:ext cx="86409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092320" y="1700808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524368" y="1700808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956464" y="1700808"/>
            <a:ext cx="792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979712" y="1988840"/>
            <a:ext cx="36004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411760" y="1988840"/>
            <a:ext cx="18002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283968" y="1988840"/>
            <a:ext cx="1368152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724168" y="1988840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156176" y="1988840"/>
            <a:ext cx="86409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092320" y="1988840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524368" y="1988840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956464" y="1988840"/>
            <a:ext cx="792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979712" y="2276872"/>
            <a:ext cx="36004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411760" y="2276872"/>
            <a:ext cx="18002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283968" y="2276872"/>
            <a:ext cx="1368152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724168" y="2276872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156176" y="2276872"/>
            <a:ext cx="86409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092320" y="2276872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524368" y="2276872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956464" y="2276872"/>
            <a:ext cx="792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979712" y="2564904"/>
            <a:ext cx="36004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411760" y="2564904"/>
            <a:ext cx="18002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283968" y="2564904"/>
            <a:ext cx="1368152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724168" y="2564904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156176" y="2564904"/>
            <a:ext cx="86409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092320" y="2564904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524368" y="2564904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7956464" y="2564904"/>
            <a:ext cx="792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979712" y="2852936"/>
            <a:ext cx="36004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411760" y="2852936"/>
            <a:ext cx="18002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283968" y="2852936"/>
            <a:ext cx="1368152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724168" y="2852936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6156176" y="2852936"/>
            <a:ext cx="86409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7092320" y="2852936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7524368" y="2852936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7956464" y="2852936"/>
            <a:ext cx="792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979712" y="3140968"/>
            <a:ext cx="36004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411760" y="3140968"/>
            <a:ext cx="18002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283968" y="3140968"/>
            <a:ext cx="1368152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5724168" y="3140968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6156176" y="3140968"/>
            <a:ext cx="86409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7092320" y="3140968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524368" y="3140968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7956464" y="3140968"/>
            <a:ext cx="792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979712" y="3429000"/>
            <a:ext cx="36004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411760" y="3429000"/>
            <a:ext cx="18002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283968" y="3429000"/>
            <a:ext cx="1368152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5724168" y="3429000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156176" y="3429000"/>
            <a:ext cx="86409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7092320" y="3429000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524368" y="3429000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7956464" y="3429000"/>
            <a:ext cx="792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979712" y="3717032"/>
            <a:ext cx="36004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411760" y="3717032"/>
            <a:ext cx="18002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4283968" y="3717032"/>
            <a:ext cx="1368152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5724168" y="3717032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156176" y="3717032"/>
            <a:ext cx="86409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7092320" y="3717032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7524368" y="3717032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7956464" y="3717032"/>
            <a:ext cx="792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1979712" y="4005064"/>
            <a:ext cx="36004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411760" y="4005064"/>
            <a:ext cx="18002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4283968" y="4005064"/>
            <a:ext cx="1368152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5724168" y="4005064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6156176" y="4005064"/>
            <a:ext cx="86409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092320" y="4005064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7524368" y="4005064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7956464" y="4005064"/>
            <a:ext cx="792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1979712" y="4293096"/>
            <a:ext cx="36004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411760" y="4293096"/>
            <a:ext cx="18002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4283968" y="4293096"/>
            <a:ext cx="1368152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5724168" y="4293096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6156176" y="4293096"/>
            <a:ext cx="86409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092320" y="4293096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7524368" y="4293096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7956464" y="4293096"/>
            <a:ext cx="792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1979712" y="4581128"/>
            <a:ext cx="36004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2411760" y="4581128"/>
            <a:ext cx="18002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4283968" y="4581128"/>
            <a:ext cx="1368152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5724168" y="4581128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6156176" y="4581128"/>
            <a:ext cx="86409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7092320" y="4581128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7524368" y="4581128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7956464" y="4581128"/>
            <a:ext cx="792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1979712" y="4869160"/>
            <a:ext cx="36004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411760" y="4869160"/>
            <a:ext cx="18002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4283968" y="4869160"/>
            <a:ext cx="1368152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5724168" y="4869160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6156176" y="4869160"/>
            <a:ext cx="86409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7092320" y="4869160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7524368" y="4869160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7956464" y="4869160"/>
            <a:ext cx="792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1979712" y="5157192"/>
            <a:ext cx="36004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2411760" y="5157192"/>
            <a:ext cx="18002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4283968" y="5157192"/>
            <a:ext cx="1368152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5724168" y="5157192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6156176" y="5157192"/>
            <a:ext cx="86409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7092320" y="5157192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7524368" y="5157192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7956464" y="5157192"/>
            <a:ext cx="792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979712" y="5445224"/>
            <a:ext cx="36004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411760" y="5445224"/>
            <a:ext cx="18002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4283968" y="5445224"/>
            <a:ext cx="1368152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5724168" y="5445224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6156176" y="5445224"/>
            <a:ext cx="86409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7092320" y="5445224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7524368" y="5445224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7956464" y="5445224"/>
            <a:ext cx="792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1979712" y="5733256"/>
            <a:ext cx="36004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2411760" y="5733256"/>
            <a:ext cx="18002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4283968" y="5733256"/>
            <a:ext cx="1368152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5724168" y="5733256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6156176" y="5733256"/>
            <a:ext cx="864096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7092320" y="5733256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7524368" y="5733256"/>
            <a:ext cx="360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7956464" y="5733256"/>
            <a:ext cx="792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201" name="그룹 200"/>
          <p:cNvGrpSpPr/>
          <p:nvPr/>
        </p:nvGrpSpPr>
        <p:grpSpPr>
          <a:xfrm>
            <a:off x="7524328" y="692696"/>
            <a:ext cx="432000" cy="432000"/>
            <a:chOff x="7524328" y="764704"/>
            <a:chExt cx="432000" cy="432000"/>
          </a:xfrm>
        </p:grpSpPr>
        <p:sp>
          <p:nvSpPr>
            <p:cNvPr id="198" name="직사각형 197"/>
            <p:cNvSpPr/>
            <p:nvPr/>
          </p:nvSpPr>
          <p:spPr>
            <a:xfrm>
              <a:off x="7524328" y="764704"/>
              <a:ext cx="432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0" name="갈매기형 수장 199"/>
            <p:cNvSpPr/>
            <p:nvPr/>
          </p:nvSpPr>
          <p:spPr>
            <a:xfrm>
              <a:off x="7596336" y="836712"/>
              <a:ext cx="288032" cy="288032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 flipH="1">
            <a:off x="6948264" y="692696"/>
            <a:ext cx="432000" cy="432000"/>
            <a:chOff x="7524328" y="764704"/>
            <a:chExt cx="432000" cy="432000"/>
          </a:xfrm>
        </p:grpSpPr>
        <p:sp>
          <p:nvSpPr>
            <p:cNvPr id="203" name="직사각형 202"/>
            <p:cNvSpPr/>
            <p:nvPr/>
          </p:nvSpPr>
          <p:spPr>
            <a:xfrm>
              <a:off x="7524328" y="764704"/>
              <a:ext cx="432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4" name="갈매기형 수장 203"/>
            <p:cNvSpPr/>
            <p:nvPr/>
          </p:nvSpPr>
          <p:spPr>
            <a:xfrm>
              <a:off x="7596336" y="836712"/>
              <a:ext cx="288032" cy="288032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95536" y="1268760"/>
            <a:ext cx="1800200" cy="2053392"/>
            <a:chOff x="2051720" y="1340768"/>
            <a:chExt cx="1800200" cy="205339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2051720" y="1484784"/>
              <a:ext cx="1800000" cy="180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2" name="Picture 2" descr="C:\Users\ediso\AppData\Local\Microsoft\Windows\INetCache\IE\NN258UOJ\Football-Transparent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lum/>
            </a:blip>
            <a:srcRect/>
            <a:stretch>
              <a:fillRect/>
            </a:stretch>
          </p:blipFill>
          <p:spPr bwMode="auto">
            <a:xfrm>
              <a:off x="2051720" y="1484784"/>
              <a:ext cx="1800000" cy="1800000"/>
            </a:xfrm>
            <a:prstGeom prst="rect">
              <a:avLst/>
            </a:prstGeom>
            <a:noFill/>
          </p:spPr>
        </p:pic>
        <p:sp>
          <p:nvSpPr>
            <p:cNvPr id="14" name="직사각형 13"/>
            <p:cNvSpPr/>
            <p:nvPr/>
          </p:nvSpPr>
          <p:spPr>
            <a:xfrm>
              <a:off x="2627784" y="1916832"/>
              <a:ext cx="1224136" cy="147732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9000" b="1" cap="none" spc="100" dirty="0" smtClean="0">
                  <a:ln w="7620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O</a:t>
              </a:r>
              <a:endParaRPr lang="en-US" altLang="ko-KR" sz="9000" b="1" cap="none" spc="100" dirty="0">
                <a:ln w="76200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123728" y="1340768"/>
              <a:ext cx="1003801" cy="19389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12000" b="1" cap="none" spc="100" dirty="0" smtClean="0">
                  <a:ln w="7620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F</a:t>
              </a:r>
              <a:endParaRPr lang="en-US" altLang="ko-KR" sz="12000" b="1" cap="none" spc="100" dirty="0">
                <a:ln w="76200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8" name="그림 27" descr="11225.png"/>
          <p:cNvPicPr>
            <a:picLocks noChangeAspect="1"/>
          </p:cNvPicPr>
          <p:nvPr/>
        </p:nvPicPr>
        <p:blipFill>
          <a:blip r:embed="rId3" cstate="print"/>
          <a:srcRect l="28172" t="27420" r="19241" b="10886"/>
          <a:stretch>
            <a:fillRect/>
          </a:stretch>
        </p:blipFill>
        <p:spPr>
          <a:xfrm>
            <a:off x="5652120" y="1340768"/>
            <a:ext cx="2016224" cy="1944216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2915816" y="1484784"/>
            <a:ext cx="1800000" cy="180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ko-KR" altLang="en-US" b="1" spc="50" dirty="0" smtClean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03648" y="4293096"/>
            <a:ext cx="1296144" cy="0"/>
          </a:xfrm>
          <a:prstGeom prst="line">
            <a:avLst/>
          </a:prstGeom>
          <a:ln w="3810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131840" y="4293096"/>
            <a:ext cx="1296144" cy="0"/>
          </a:xfrm>
          <a:prstGeom prst="line">
            <a:avLst/>
          </a:prstGeom>
          <a:ln w="3810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47864" y="5949280"/>
            <a:ext cx="1296144" cy="0"/>
          </a:xfrm>
          <a:prstGeom prst="line">
            <a:avLst/>
          </a:prstGeom>
          <a:ln w="3810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619672" y="5949280"/>
            <a:ext cx="1296144" cy="0"/>
          </a:xfrm>
          <a:prstGeom prst="line">
            <a:avLst/>
          </a:prstGeom>
          <a:ln w="3810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2843808" y="4221088"/>
            <a:ext cx="144016" cy="14401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059832" y="5877272"/>
            <a:ext cx="144016" cy="14401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499992" y="4221088"/>
            <a:ext cx="144016" cy="14401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403648" y="5877272"/>
            <a:ext cx="144016" cy="14401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그룹 108"/>
          <p:cNvGrpSpPr/>
          <p:nvPr/>
        </p:nvGrpSpPr>
        <p:grpSpPr>
          <a:xfrm>
            <a:off x="251520" y="620688"/>
            <a:ext cx="8640000" cy="5760000"/>
            <a:chOff x="251520" y="620688"/>
            <a:chExt cx="8640000" cy="5760000"/>
          </a:xfrm>
        </p:grpSpPr>
        <p:pic>
          <p:nvPicPr>
            <p:cNvPr id="54" name="그림 53" descr="1215125.png"/>
            <p:cNvPicPr preferRelativeResize="0"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520" y="620688"/>
              <a:ext cx="8640000" cy="5760000"/>
            </a:xfrm>
            <a:prstGeom prst="rect">
              <a:avLst/>
            </a:prstGeom>
          </p:spPr>
        </p:pic>
        <p:pic>
          <p:nvPicPr>
            <p:cNvPr id="55" name="그림 54" descr="125125125.png"/>
            <p:cNvPicPr preferRelativeResize="0"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1556792"/>
              <a:ext cx="4104456" cy="4608512"/>
            </a:xfrm>
            <a:prstGeom prst="rect">
              <a:avLst/>
            </a:prstGeom>
            <a:ln w="57150">
              <a:solidFill>
                <a:srgbClr val="00B0F0"/>
              </a:solidFill>
            </a:ln>
          </p:spPr>
        </p:pic>
        <p:sp>
          <p:nvSpPr>
            <p:cNvPr id="58" name="직사각형 57"/>
            <p:cNvSpPr/>
            <p:nvPr/>
          </p:nvSpPr>
          <p:spPr>
            <a:xfrm>
              <a:off x="4860032" y="2348880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860032" y="2780928"/>
              <a:ext cx="1080120" cy="2880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644008" y="259684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㉡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860032" y="3140968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644008" y="3028890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㉢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860032" y="3573016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644008" y="3460938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㉣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860032" y="4005064"/>
              <a:ext cx="1080120" cy="2880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644008" y="3861048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㉤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860032" y="4365104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644008" y="4221088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㉦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860032" y="4797152"/>
              <a:ext cx="1080120" cy="2880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644008" y="4653136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㉧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860032" y="5157192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644008" y="5045114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㉨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860032" y="5557302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644008" y="5445224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㉩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788024" y="1772816"/>
              <a:ext cx="576064" cy="504056"/>
            </a:xfrm>
            <a:prstGeom prst="rect">
              <a:avLst/>
            </a:prstGeom>
            <a:noFill/>
            <a:ln w="38100">
              <a:solidFill>
                <a:srgbClr val="00206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436096" y="1772816"/>
              <a:ext cx="504056" cy="504056"/>
            </a:xfrm>
            <a:prstGeom prst="rect">
              <a:avLst/>
            </a:prstGeom>
            <a:noFill/>
            <a:ln w="38100">
              <a:solidFill>
                <a:srgbClr val="00206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220072" y="155679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002060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㉯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00206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644008" y="2204864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㉠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644008" y="155679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cap="none" spc="0" dirty="0" smtClean="0">
                  <a:ln w="11430">
                    <a:solidFill>
                      <a:srgbClr val="FFFF00"/>
                    </a:solidFill>
                  </a:ln>
                  <a:solidFill>
                    <a:srgbClr val="002060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㉮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00206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7544" y="836712"/>
              <a:ext cx="3888432" cy="603448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플레이 방법</a:t>
              </a: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395536" y="1628800"/>
              <a:ext cx="4104456" cy="4536504"/>
              <a:chOff x="395536" y="1628800"/>
              <a:chExt cx="4104456" cy="4536504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467544" y="1628800"/>
                <a:ext cx="3888432" cy="4536504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solidFill>
                  <a:srgbClr val="92D050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endParaRPr lang="ko-KR" altLang="en-US" sz="30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395536" y="1700808"/>
                <a:ext cx="3960440" cy="400110"/>
                <a:chOff x="395536" y="1628800"/>
                <a:chExt cx="3960440" cy="400110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cap="none" spc="0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00206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㉮</a:t>
                  </a:r>
                  <a:endParaRPr lang="en-US" altLang="ko-KR" sz="2000" b="1" cap="none" spc="0" dirty="0">
                    <a:ln w="11430">
                      <a:solidFill>
                        <a:srgbClr val="FFFF00"/>
                      </a:solidFill>
                    </a:ln>
                    <a:solidFill>
                      <a:srgbClr val="00206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cap="none" spc="0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메인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로고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게임 메뉴화면으로 돌아갑니다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395536" y="2060848"/>
                <a:ext cx="3960440" cy="400110"/>
                <a:chOff x="395536" y="1628800"/>
                <a:chExt cx="3960440" cy="400110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00206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㉯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00206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저장 버튼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게임을 저장하는 기능입니다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395536" y="5733256"/>
                <a:ext cx="3960440" cy="400110"/>
                <a:chOff x="395536" y="1628800"/>
                <a:chExt cx="3960440" cy="400110"/>
              </a:xfrm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㉩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행동하기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여러 아이템을 사용합니다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41" name="그룹 40"/>
              <p:cNvGrpSpPr/>
              <p:nvPr/>
            </p:nvGrpSpPr>
            <p:grpSpPr>
              <a:xfrm>
                <a:off x="395536" y="5373216"/>
                <a:ext cx="3960440" cy="400110"/>
                <a:chOff x="395536" y="1628800"/>
                <a:chExt cx="3960440" cy="400110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㉨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cap="none" spc="0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메인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로고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게임 메뉴화면으로 돌아갑니다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44" name="그룹 43"/>
              <p:cNvGrpSpPr/>
              <p:nvPr/>
            </p:nvGrpSpPr>
            <p:grpSpPr>
              <a:xfrm>
                <a:off x="395536" y="5045114"/>
                <a:ext cx="3960440" cy="400110"/>
                <a:chOff x="395536" y="1628800"/>
                <a:chExt cx="3960440" cy="400110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㉧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직원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직원을 볼 수 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395536" y="4725144"/>
                <a:ext cx="3960440" cy="400110"/>
                <a:chOff x="395536" y="1628800"/>
                <a:chExt cx="3960440" cy="400110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㉦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</a:t>
                  </a:r>
                  <a:r>
                    <a:rPr lang="ko-KR" altLang="en-US" sz="1400" b="1" dirty="0" err="1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코치단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</a:t>
                  </a:r>
                  <a:r>
                    <a:rPr lang="ko-KR" altLang="en-US" sz="1400" b="1" dirty="0" err="1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코치단을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볼 수 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395536" y="4397042"/>
                <a:ext cx="3960440" cy="400110"/>
                <a:chOff x="395536" y="1628800"/>
                <a:chExt cx="3960440" cy="400110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㉤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선수단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선수단을 볼 수 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95536" y="4005064"/>
                <a:ext cx="4032448" cy="400110"/>
                <a:chOff x="395536" y="1628800"/>
                <a:chExt cx="4032448" cy="400110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㉣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755576" y="1650866"/>
                  <a:ext cx="3672408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재정 관리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플레이어의 재정 상태를 봅니다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395536" y="3645022"/>
                <a:ext cx="4104456" cy="400110"/>
                <a:chOff x="395536" y="1628800"/>
                <a:chExt cx="4104456" cy="444640"/>
              </a:xfrm>
            </p:grpSpPr>
            <p:sp>
              <p:nvSpPr>
                <p:cNvPr id="75" name="직사각형 74"/>
                <p:cNvSpPr/>
                <p:nvPr/>
              </p:nvSpPr>
              <p:spPr>
                <a:xfrm>
                  <a:off x="395536" y="1628800"/>
                  <a:ext cx="432048" cy="44464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㉢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755576" y="1650868"/>
                  <a:ext cx="3744416" cy="3420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인수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/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매각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팀을 인수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/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매각 할 수 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77" name="그룹 76"/>
              <p:cNvGrpSpPr/>
              <p:nvPr/>
            </p:nvGrpSpPr>
            <p:grpSpPr>
              <a:xfrm>
                <a:off x="395536" y="3140968"/>
                <a:ext cx="3960440" cy="545286"/>
                <a:chOff x="395536" y="1628800"/>
                <a:chExt cx="3960440" cy="545286"/>
              </a:xfrm>
            </p:grpSpPr>
            <p:sp>
              <p:nvSpPr>
                <p:cNvPr id="78" name="직사각형 77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㉡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755576" y="1650866"/>
                  <a:ext cx="3600400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현재 상황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타 리그 타 팀 정보를 볼 수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/>
                  </a:r>
                  <a:b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</a:b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	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80" name="그룹 79"/>
              <p:cNvGrpSpPr/>
              <p:nvPr/>
            </p:nvGrpSpPr>
            <p:grpSpPr>
              <a:xfrm>
                <a:off x="395536" y="2780928"/>
                <a:ext cx="4032448" cy="400110"/>
                <a:chOff x="395536" y="1628800"/>
                <a:chExt cx="4032448" cy="400110"/>
              </a:xfrm>
            </p:grpSpPr>
            <p:sp>
              <p:nvSpPr>
                <p:cNvPr id="81" name="직사각형 80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㉠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755576" y="1650866"/>
                  <a:ext cx="3672408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cap="none" spc="0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메시지 박스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이벤트가 있을 때 표시됩니다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>
                <a:off x="395536" y="2420888"/>
                <a:ext cx="3960440" cy="400110"/>
                <a:chOff x="395536" y="1628800"/>
                <a:chExt cx="3960440" cy="400110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00206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㉰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00206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진행 버튼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게임을 진행하는 기능입니다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</p:grpSp>
        <p:grpSp>
          <p:nvGrpSpPr>
            <p:cNvPr id="90" name="그룹 89"/>
            <p:cNvGrpSpPr/>
            <p:nvPr/>
          </p:nvGrpSpPr>
          <p:grpSpPr>
            <a:xfrm>
              <a:off x="7956376" y="1772816"/>
              <a:ext cx="504056" cy="431992"/>
              <a:chOff x="-972616" y="1916832"/>
              <a:chExt cx="504000" cy="50400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-972616" y="1916832"/>
                <a:ext cx="504000" cy="504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pic>
            <p:nvPicPr>
              <p:cNvPr id="92" name="Picture 2" descr="C:\Users\ediso\AppData\Local\Microsoft\Windows\INetCache\IE\Y7GHTHUT\arrow-1314470_640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-900568" y="1988880"/>
                <a:ext cx="360000" cy="360000"/>
              </a:xfrm>
              <a:prstGeom prst="rect">
                <a:avLst/>
              </a:prstGeom>
              <a:noFill/>
            </p:spPr>
          </p:pic>
        </p:grpSp>
        <p:sp>
          <p:nvSpPr>
            <p:cNvPr id="93" name="직사각형 92"/>
            <p:cNvSpPr/>
            <p:nvPr/>
          </p:nvSpPr>
          <p:spPr>
            <a:xfrm>
              <a:off x="7740352" y="155679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002060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㉰</a:t>
              </a:r>
              <a:endParaRPr lang="en-US" altLang="ko-KR" sz="2000" b="1" dirty="0" smtClean="0">
                <a:ln w="11430">
                  <a:solidFill>
                    <a:srgbClr val="FFFF00"/>
                  </a:solidFill>
                </a:ln>
                <a:solidFill>
                  <a:srgbClr val="00206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6732240" y="764704"/>
            <a:ext cx="1944000" cy="50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돌아 가기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476672"/>
            <a:ext cx="8640000" cy="576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아직 </a:t>
            </a:r>
            <a:endParaRPr lang="en-US" altLang="ko-KR" sz="10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ko-KR" altLang="en-US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미완성입니다</a:t>
            </a:r>
            <a:r>
              <a:rPr lang="en-US" altLang="ko-KR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  <a:endParaRPr lang="ko-KR" altLang="en-US" sz="10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88224" y="692696"/>
            <a:ext cx="1944000" cy="50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돌아 가기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251520" y="476672"/>
            <a:ext cx="8640000" cy="5760000"/>
            <a:chOff x="251520" y="476672"/>
            <a:chExt cx="8640000" cy="5760000"/>
          </a:xfrm>
        </p:grpSpPr>
        <p:pic>
          <p:nvPicPr>
            <p:cNvPr id="20" name="그림 19" descr="Camp-Nou-Barcelona.jpeg"/>
            <p:cNvPicPr preferRelativeResize="0"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520" y="476672"/>
              <a:ext cx="8640000" cy="5760000"/>
            </a:xfrm>
            <a:prstGeom prst="rect">
              <a:avLst/>
            </a:prstGeom>
          </p:spPr>
        </p:pic>
        <p:grpSp>
          <p:nvGrpSpPr>
            <p:cNvPr id="16" name="그룹 15"/>
            <p:cNvGrpSpPr/>
            <p:nvPr/>
          </p:nvGrpSpPr>
          <p:grpSpPr>
            <a:xfrm>
              <a:off x="2843808" y="765192"/>
              <a:ext cx="5760640" cy="5328104"/>
              <a:chOff x="2843808" y="809328"/>
              <a:chExt cx="5760640" cy="5328104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2843808" y="809328"/>
                <a:ext cx="5760640" cy="72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>
                <a:solidFill>
                  <a:srgbClr val="00B0F0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algn="ctr"/>
                <a:r>
                  <a:rPr lang="ko-KR" altLang="en-US" sz="3000" b="1" dirty="0" smtClean="0">
                    <a:ln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</a:ln>
                    <a:gradFill rotWithShape="1">
                      <a:gsLst>
                        <a:gs pos="0">
                          <a:schemeClr val="accent4">
                            <a:tint val="70000"/>
                            <a:satMod val="200000"/>
                          </a:schemeClr>
                        </a:gs>
                        <a:gs pos="40000">
                          <a:schemeClr val="accent4">
                            <a:tint val="90000"/>
                            <a:satMod val="130000"/>
                          </a:schemeClr>
                        </a:gs>
                        <a:gs pos="50000">
                          <a:schemeClr val="accent4">
                            <a:tint val="90000"/>
                            <a:satMod val="130000"/>
                          </a:schemeClr>
                        </a:gs>
                        <a:gs pos="68000">
                          <a:schemeClr val="accent4">
                            <a:tint val="90000"/>
                            <a:satMod val="130000"/>
                          </a:schemeClr>
                        </a:gs>
                        <a:gs pos="100000">
                          <a:schemeClr val="accent4">
                            <a:tint val="70000"/>
                            <a:satMod val="200000"/>
                          </a:schemeClr>
                        </a:gs>
                      </a:gsLst>
                      <a:lin ang="5400000"/>
                    </a:gradFill>
                    <a:effectLst>
                      <a:glow rad="139700">
                        <a:schemeClr val="accent3">
                          <a:satMod val="175000"/>
                          <a:alpha val="40000"/>
                        </a:schemeClr>
                      </a:glow>
                      <a:outerShdw blurRad="88000" dist="50800" dir="5040000" algn="tl">
                        <a:schemeClr val="accent4">
                          <a:tint val="80000"/>
                          <a:satMod val="250000"/>
                          <a:alpha val="45000"/>
                        </a:schemeClr>
                      </a:outerShdw>
                    </a:effectLst>
                  </a:rPr>
                  <a:t>저장된 게임 선택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843808" y="1745432"/>
                <a:ext cx="5760640" cy="4392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40000"/>
                </a:schemeClr>
              </a:solidFill>
              <a:ln>
                <a:solidFill>
                  <a:srgbClr val="00B0F0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987825" y="1889448"/>
                <a:ext cx="5472608" cy="1224000"/>
              </a:xfrm>
              <a:prstGeom prst="rect">
                <a:avLst/>
              </a:prstGeom>
              <a:solidFill>
                <a:srgbClr val="FFFF00">
                  <a:alpha val="10000"/>
                </a:srgbClr>
              </a:solidFill>
              <a:ln>
                <a:solidFill>
                  <a:srgbClr val="FFC000"/>
                </a:solidFill>
                <a:prstDash val="dash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987825" y="3329608"/>
                <a:ext cx="5472608" cy="1224000"/>
              </a:xfrm>
              <a:prstGeom prst="rect">
                <a:avLst/>
              </a:prstGeom>
              <a:solidFill>
                <a:srgbClr val="FFFF00">
                  <a:alpha val="10000"/>
                </a:srgbClr>
              </a:solidFill>
              <a:ln>
                <a:solidFill>
                  <a:srgbClr val="FFC000"/>
                </a:solidFill>
                <a:prstDash val="dash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987825" y="4769768"/>
                <a:ext cx="5472608" cy="1224000"/>
              </a:xfrm>
              <a:prstGeom prst="rect">
                <a:avLst/>
              </a:prstGeom>
              <a:solidFill>
                <a:srgbClr val="FFFF00">
                  <a:alpha val="10000"/>
                </a:srgbClr>
              </a:solidFill>
              <a:ln>
                <a:solidFill>
                  <a:srgbClr val="FFC000"/>
                </a:solidFill>
                <a:prstDash val="dash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pic>
          <p:nvPicPr>
            <p:cNvPr id="15" name="그림 14" descr="67641203-removebg-preview (2).png"/>
            <p:cNvPicPr>
              <a:picLocks noChangeAspect="1"/>
            </p:cNvPicPr>
            <p:nvPr/>
          </p:nvPicPr>
          <p:blipFill>
            <a:blip r:embed="rId4" cstate="print"/>
            <a:srcRect l="18575"/>
            <a:stretch>
              <a:fillRect/>
            </a:stretch>
          </p:blipFill>
          <p:spPr>
            <a:xfrm>
              <a:off x="534556" y="1340768"/>
              <a:ext cx="2525276" cy="4663440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19" name="그림 18" descr="다운로드__1_-removebg-preview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3688" y="5157192"/>
              <a:ext cx="576064" cy="576064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</p:grpSp>
      <p:sp>
        <p:nvSpPr>
          <p:cNvPr id="14" name="직사각형 13"/>
          <p:cNvSpPr/>
          <p:nvPr/>
        </p:nvSpPr>
        <p:spPr>
          <a:xfrm>
            <a:off x="3059832" y="1916832"/>
            <a:ext cx="5328592" cy="108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59832" y="3356992"/>
            <a:ext cx="5328592" cy="108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59832" y="4797152"/>
            <a:ext cx="5328592" cy="108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79512" y="548680"/>
            <a:ext cx="8640000" cy="5760000"/>
            <a:chOff x="323528" y="620688"/>
            <a:chExt cx="8640000" cy="5760000"/>
          </a:xfrm>
        </p:grpSpPr>
        <p:pic>
          <p:nvPicPr>
            <p:cNvPr id="13" name="그림 12" descr="emirates_stadium_15_060823a.jpg"/>
            <p:cNvPicPr preferRelativeResize="0"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528" y="620688"/>
              <a:ext cx="8640000" cy="5760000"/>
            </a:xfrm>
            <a:prstGeom prst="rect">
              <a:avLst/>
            </a:prstGeom>
          </p:spPr>
        </p:pic>
        <p:grpSp>
          <p:nvGrpSpPr>
            <p:cNvPr id="2" name="그룹 1"/>
            <p:cNvGrpSpPr/>
            <p:nvPr/>
          </p:nvGrpSpPr>
          <p:grpSpPr>
            <a:xfrm>
              <a:off x="647056" y="908720"/>
              <a:ext cx="5760640" cy="5328104"/>
              <a:chOff x="647056" y="809328"/>
              <a:chExt cx="5760640" cy="5328104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647056" y="809328"/>
                <a:ext cx="5760640" cy="720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>
                <a:solidFill>
                  <a:srgbClr val="92D050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algn="ctr"/>
                <a:r>
                  <a:rPr lang="ko-KR" altLang="en-US" sz="3000" b="1" dirty="0" smtClean="0">
                    <a:ln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</a:ln>
                    <a:gradFill rotWithShape="1">
                      <a:gsLst>
                        <a:gs pos="0">
                          <a:schemeClr val="accent4">
                            <a:tint val="70000"/>
                            <a:satMod val="200000"/>
                          </a:schemeClr>
                        </a:gs>
                        <a:gs pos="40000">
                          <a:schemeClr val="accent4">
                            <a:tint val="90000"/>
                            <a:satMod val="130000"/>
                          </a:schemeClr>
                        </a:gs>
                        <a:gs pos="50000">
                          <a:schemeClr val="accent4">
                            <a:tint val="90000"/>
                            <a:satMod val="130000"/>
                          </a:schemeClr>
                        </a:gs>
                        <a:gs pos="68000">
                          <a:schemeClr val="accent4">
                            <a:tint val="90000"/>
                            <a:satMod val="130000"/>
                          </a:schemeClr>
                        </a:gs>
                        <a:gs pos="100000">
                          <a:schemeClr val="accent4">
                            <a:tint val="70000"/>
                            <a:satMod val="200000"/>
                          </a:schemeClr>
                        </a:gs>
                      </a:gsLst>
                      <a:lin ang="5400000"/>
                    </a:gradFill>
                    <a:effectLst>
                      <a:glow rad="139700">
                        <a:schemeClr val="accent3">
                          <a:satMod val="175000"/>
                          <a:alpha val="40000"/>
                        </a:schemeClr>
                      </a:glow>
                      <a:outerShdw blurRad="88000" dist="50800" dir="5040000" algn="tl">
                        <a:schemeClr val="accent4">
                          <a:tint val="80000"/>
                          <a:satMod val="250000"/>
                          <a:alpha val="45000"/>
                        </a:schemeClr>
                      </a:outerShdw>
                    </a:effectLst>
                  </a:rPr>
                  <a:t>저장할 파일 선택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647056" y="1745432"/>
                <a:ext cx="5760640" cy="4392000"/>
              </a:xfrm>
              <a:prstGeom prst="rect">
                <a:avLst/>
              </a:prstGeom>
              <a:solidFill>
                <a:srgbClr val="FFFF00">
                  <a:alpha val="40000"/>
                </a:srgbClr>
              </a:solidFill>
              <a:ln>
                <a:solidFill>
                  <a:srgbClr val="92D050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791073" y="1889448"/>
                <a:ext cx="5472608" cy="1224000"/>
              </a:xfrm>
              <a:prstGeom prst="rect">
                <a:avLst/>
              </a:prstGeom>
              <a:solidFill>
                <a:srgbClr val="00B0F0">
                  <a:alpha val="10000"/>
                </a:srgb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dash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791073" y="3329608"/>
                <a:ext cx="5472608" cy="1224000"/>
              </a:xfrm>
              <a:prstGeom prst="rect">
                <a:avLst/>
              </a:prstGeom>
              <a:solidFill>
                <a:srgbClr val="00B0F0">
                  <a:alpha val="10000"/>
                </a:srgb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dash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791073" y="4769768"/>
                <a:ext cx="5472608" cy="1224000"/>
              </a:xfrm>
              <a:prstGeom prst="rect">
                <a:avLst/>
              </a:prstGeom>
              <a:solidFill>
                <a:srgbClr val="00B0F0">
                  <a:alpha val="10000"/>
                </a:srgb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dash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pic>
          <p:nvPicPr>
            <p:cNvPr id="11" name="그림 10" descr="1604-removebg-preview.png"/>
            <p:cNvPicPr>
              <a:picLocks noChangeAspect="1"/>
            </p:cNvPicPr>
            <p:nvPr/>
          </p:nvPicPr>
          <p:blipFill>
            <a:blip r:embed="rId3" cstate="print"/>
            <a:srcRect r="10909"/>
            <a:stretch>
              <a:fillRect/>
            </a:stretch>
          </p:blipFill>
          <p:spPr>
            <a:xfrm>
              <a:off x="6178374" y="1694284"/>
              <a:ext cx="2642098" cy="4399012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</p:grpSp>
      <p:sp>
        <p:nvSpPr>
          <p:cNvPr id="12" name="직사각형 11"/>
          <p:cNvSpPr/>
          <p:nvPr/>
        </p:nvSpPr>
        <p:spPr>
          <a:xfrm>
            <a:off x="683568" y="1988840"/>
            <a:ext cx="5328592" cy="108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568" y="3429000"/>
            <a:ext cx="5328592" cy="108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4869160"/>
            <a:ext cx="5328592" cy="108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323528" y="404664"/>
            <a:ext cx="8640000" cy="5760000"/>
            <a:chOff x="323528" y="404664"/>
            <a:chExt cx="8640000" cy="5760000"/>
          </a:xfrm>
        </p:grpSpPr>
        <p:grpSp>
          <p:nvGrpSpPr>
            <p:cNvPr id="47" name="그룹 46"/>
            <p:cNvGrpSpPr/>
            <p:nvPr/>
          </p:nvGrpSpPr>
          <p:grpSpPr>
            <a:xfrm>
              <a:off x="323528" y="404664"/>
              <a:ext cx="8640000" cy="5760000"/>
              <a:chOff x="323528" y="404664"/>
              <a:chExt cx="8640000" cy="5760000"/>
            </a:xfrm>
          </p:grpSpPr>
          <p:pic>
            <p:nvPicPr>
              <p:cNvPr id="2" name="그림 1" descr="crop-athlete-kicking-soccer-ball_23-2147817301.jpg"/>
              <p:cNvPicPr preferRelativeResize="0">
                <a:picLocks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23528" y="404664"/>
                <a:ext cx="8640000" cy="5760000"/>
              </a:xfrm>
              <a:prstGeom prst="rect">
                <a:avLst/>
              </a:prstGeom>
              <a:effectLst/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1835696" y="1268760"/>
                <a:ext cx="6984776" cy="4752528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39552" y="1268760"/>
                <a:ext cx="1296144" cy="4752528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835696" y="620688"/>
                <a:ext cx="6984776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87624" y="620688"/>
                <a:ext cx="648072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539552" y="620688"/>
              <a:ext cx="648072" cy="648072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39552" y="620688"/>
            <a:ext cx="648072" cy="648072"/>
            <a:chOff x="-1116632" y="1412776"/>
            <a:chExt cx="648072" cy="648072"/>
          </a:xfrm>
        </p:grpSpPr>
        <p:sp>
          <p:nvSpPr>
            <p:cNvPr id="13" name="직사각형 12"/>
            <p:cNvSpPr/>
            <p:nvPr/>
          </p:nvSpPr>
          <p:spPr>
            <a:xfrm>
              <a:off x="-1116632" y="1412776"/>
              <a:ext cx="648072" cy="6480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11225.png"/>
            <p:cNvPicPr preferRelativeResize="0">
              <a:picLocks/>
            </p:cNvPicPr>
            <p:nvPr/>
          </p:nvPicPr>
          <p:blipFill>
            <a:blip r:embed="rId3" cstate="print"/>
            <a:srcRect l="28172" t="27420" r="19241" b="10886"/>
            <a:stretch>
              <a:fillRect/>
            </a:stretch>
          </p:blipFill>
          <p:spPr>
            <a:xfrm>
              <a:off x="-1116632" y="1412776"/>
              <a:ext cx="648072" cy="648000"/>
            </a:xfrm>
            <a:prstGeom prst="rect">
              <a:avLst/>
            </a:prstGeom>
            <a:effectLst/>
          </p:spPr>
        </p:pic>
      </p:grpSp>
      <p:sp>
        <p:nvSpPr>
          <p:cNvPr id="19" name="모서리가 둥근 직사각형 18"/>
          <p:cNvSpPr/>
          <p:nvPr/>
        </p:nvSpPr>
        <p:spPr>
          <a:xfrm>
            <a:off x="611560" y="141277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메시지 박스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1259632" y="692696"/>
            <a:ext cx="504000" cy="504000"/>
            <a:chOff x="-972616" y="692696"/>
            <a:chExt cx="648000" cy="648000"/>
          </a:xfrm>
        </p:grpSpPr>
        <p:sp>
          <p:nvSpPr>
            <p:cNvPr id="42" name="직사각형 41"/>
            <p:cNvSpPr/>
            <p:nvPr/>
          </p:nvSpPr>
          <p:spPr>
            <a:xfrm>
              <a:off x="-972616" y="692696"/>
              <a:ext cx="648000" cy="64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9" name="Picture 5" descr="C:\Users\ediso\AppData\Local\Microsoft\Windows\INetCache\IE\8SOMCZ2D\save-icon-1257065_960_720[1].png"/>
            <p:cNvPicPr preferRelativeResize="0"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3771C8"/>
                </a:clrFrom>
                <a:clrTo>
                  <a:srgbClr val="3771C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900608" y="764704"/>
              <a:ext cx="504000" cy="504000"/>
            </a:xfrm>
            <a:prstGeom prst="rect">
              <a:avLst/>
            </a:prstGeom>
            <a:noFill/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611560" y="191683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현재상황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1560" y="242088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인수 </a:t>
            </a:r>
            <a:r>
              <a:rPr lang="en-US" altLang="ko-KR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/ </a:t>
            </a:r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매각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1560" y="292494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재정 관리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1560" y="3429000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선수단 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1560" y="393305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</a:t>
            </a:r>
            <a:r>
              <a:rPr lang="ko-KR" altLang="en-US" sz="1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코치단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1560" y="443711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직원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1560" y="494116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스폰서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11560" y="544522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행동하기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8172400" y="620688"/>
            <a:ext cx="648072" cy="648072"/>
            <a:chOff x="-972616" y="1916832"/>
            <a:chExt cx="504000" cy="504000"/>
          </a:xfrm>
        </p:grpSpPr>
        <p:sp>
          <p:nvSpPr>
            <p:cNvPr id="27" name="직사각형 26"/>
            <p:cNvSpPr/>
            <p:nvPr/>
          </p:nvSpPr>
          <p:spPr>
            <a:xfrm>
              <a:off x="-972616" y="1916832"/>
              <a:ext cx="504000" cy="50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6" name="Picture 2" descr="C:\Users\ediso\AppData\Local\Microsoft\Windows\INetCache\IE\Y7GHTHUT\arrow-1314470_64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900568" y="1988880"/>
              <a:ext cx="360000" cy="360000"/>
            </a:xfrm>
            <a:prstGeom prst="rect">
              <a:avLst/>
            </a:prstGeom>
            <a:noFill/>
          </p:spPr>
        </p:pic>
      </p:grpSp>
      <p:sp>
        <p:nvSpPr>
          <p:cNvPr id="28" name="직사각형 27"/>
          <p:cNvSpPr/>
          <p:nvPr/>
        </p:nvSpPr>
        <p:spPr>
          <a:xfrm>
            <a:off x="1907704" y="692696"/>
            <a:ext cx="6048672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초기 게임 자금 획득을 위한 축구 퀴즈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051720" y="1556792"/>
            <a:ext cx="6624736" cy="1008112"/>
          </a:xfrm>
          <a:prstGeom prst="rect">
            <a:avLst/>
          </a:prstGeom>
          <a:blipFill>
            <a:blip r:embed="rId6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다음 두 선수 중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, </a:t>
            </a:r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선수 가치가 더 높은 선수를 맞추시오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  <a:b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(</a:t>
            </a:r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단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, </a:t>
            </a:r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선수 가치는 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Football Owner </a:t>
            </a:r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게임 기준임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)</a:t>
            </a:r>
            <a:endParaRPr lang="ko-KR" altLang="en-US" b="1" cap="all" dirty="0" smtClean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51720" y="2780928"/>
            <a:ext cx="2376264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맞춘 횟수  </a:t>
            </a:r>
            <a:r>
              <a:rPr lang="en-US" altLang="ko-KR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</a:t>
            </a:r>
            <a:endParaRPr lang="ko-KR" altLang="en-US" b="1" dirty="0" smtClean="0">
              <a:ln w="11430">
                <a:noFill/>
              </a:ln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051720" y="3573016"/>
            <a:ext cx="3240000" cy="2160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436096" y="3573016"/>
            <a:ext cx="3240000" cy="2160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72000" y="2780928"/>
            <a:ext cx="4104456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현재 게임 자금 </a:t>
            </a:r>
            <a:r>
              <a:rPr lang="en-US" altLang="ko-KR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</a:t>
            </a:r>
            <a:endParaRPr lang="ko-KR" altLang="en-US" b="1" dirty="0" smtClean="0">
              <a:ln w="11430">
                <a:noFill/>
              </a:ln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/>
          <p:cNvGrpSpPr/>
          <p:nvPr/>
        </p:nvGrpSpPr>
        <p:grpSpPr>
          <a:xfrm>
            <a:off x="323528" y="404664"/>
            <a:ext cx="8640000" cy="5760000"/>
            <a:chOff x="323528" y="404664"/>
            <a:chExt cx="8640000" cy="5760000"/>
          </a:xfrm>
        </p:grpSpPr>
        <p:grpSp>
          <p:nvGrpSpPr>
            <p:cNvPr id="6" name="그룹 48"/>
            <p:cNvGrpSpPr/>
            <p:nvPr/>
          </p:nvGrpSpPr>
          <p:grpSpPr>
            <a:xfrm>
              <a:off x="323528" y="404664"/>
              <a:ext cx="8640000" cy="5760000"/>
              <a:chOff x="323528" y="404664"/>
              <a:chExt cx="8640000" cy="5760000"/>
            </a:xfrm>
          </p:grpSpPr>
          <p:grpSp>
            <p:nvGrpSpPr>
              <p:cNvPr id="7" name="그룹 46"/>
              <p:cNvGrpSpPr/>
              <p:nvPr/>
            </p:nvGrpSpPr>
            <p:grpSpPr>
              <a:xfrm>
                <a:off x="323528" y="404664"/>
                <a:ext cx="8640000" cy="5760000"/>
                <a:chOff x="323528" y="404664"/>
                <a:chExt cx="8640000" cy="5760000"/>
              </a:xfrm>
            </p:grpSpPr>
            <p:pic>
              <p:nvPicPr>
                <p:cNvPr id="2" name="그림 1" descr="crop-athlete-kicking-soccer-ball_23-2147817301.jpg"/>
                <p:cNvPicPr preferRelativeResize="0">
                  <a:picLocks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323528" y="404664"/>
                  <a:ext cx="8640000" cy="5760000"/>
                </a:xfrm>
                <a:prstGeom prst="rect">
                  <a:avLst/>
                </a:prstGeom>
                <a:effectLst/>
              </p:spPr>
            </p:pic>
            <p:sp>
              <p:nvSpPr>
                <p:cNvPr id="3" name="직사각형 2"/>
                <p:cNvSpPr/>
                <p:nvPr/>
              </p:nvSpPr>
              <p:spPr>
                <a:xfrm>
                  <a:off x="1835696" y="1268760"/>
                  <a:ext cx="6984776" cy="4752528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4" name="직사각형 3"/>
                <p:cNvSpPr/>
                <p:nvPr/>
              </p:nvSpPr>
              <p:spPr>
                <a:xfrm>
                  <a:off x="539552" y="1268760"/>
                  <a:ext cx="1296144" cy="4752528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1835696" y="620688"/>
                  <a:ext cx="6984776" cy="648072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1187624" y="620688"/>
                  <a:ext cx="648072" cy="648072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</p:grpSp>
          <p:sp>
            <p:nvSpPr>
              <p:cNvPr id="48" name="직사각형 47"/>
              <p:cNvSpPr/>
              <p:nvPr/>
            </p:nvSpPr>
            <p:spPr>
              <a:xfrm>
                <a:off x="539552" y="620688"/>
                <a:ext cx="648072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1835696" y="1268760"/>
              <a:ext cx="1656184" cy="4752528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491880" y="1268760"/>
              <a:ext cx="5328592" cy="1296144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" name="그룹 44"/>
          <p:cNvGrpSpPr/>
          <p:nvPr/>
        </p:nvGrpSpPr>
        <p:grpSpPr>
          <a:xfrm>
            <a:off x="539552" y="620688"/>
            <a:ext cx="648072" cy="648072"/>
            <a:chOff x="-1116632" y="1412776"/>
            <a:chExt cx="648072" cy="648072"/>
          </a:xfrm>
        </p:grpSpPr>
        <p:sp>
          <p:nvSpPr>
            <p:cNvPr id="13" name="직사각형 12"/>
            <p:cNvSpPr/>
            <p:nvPr/>
          </p:nvSpPr>
          <p:spPr>
            <a:xfrm>
              <a:off x="-1116632" y="1412776"/>
              <a:ext cx="648072" cy="6480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11225.png"/>
            <p:cNvPicPr preferRelativeResize="0">
              <a:picLocks/>
            </p:cNvPicPr>
            <p:nvPr/>
          </p:nvPicPr>
          <p:blipFill>
            <a:blip r:embed="rId3" cstate="print"/>
            <a:srcRect l="28172" t="27420" r="19241" b="10886"/>
            <a:stretch>
              <a:fillRect/>
            </a:stretch>
          </p:blipFill>
          <p:spPr>
            <a:xfrm>
              <a:off x="-1116632" y="1412776"/>
              <a:ext cx="648072" cy="648000"/>
            </a:xfrm>
            <a:prstGeom prst="rect">
              <a:avLst/>
            </a:prstGeom>
            <a:effectLst/>
          </p:spPr>
        </p:pic>
      </p:grpSp>
      <p:sp>
        <p:nvSpPr>
          <p:cNvPr id="19" name="모서리가 둥근 직사각형 18"/>
          <p:cNvSpPr/>
          <p:nvPr/>
        </p:nvSpPr>
        <p:spPr>
          <a:xfrm>
            <a:off x="611560" y="141277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메시지 박스</a:t>
            </a:r>
          </a:p>
        </p:txBody>
      </p:sp>
      <p:grpSp>
        <p:nvGrpSpPr>
          <p:cNvPr id="9" name="그룹 43"/>
          <p:cNvGrpSpPr/>
          <p:nvPr/>
        </p:nvGrpSpPr>
        <p:grpSpPr>
          <a:xfrm>
            <a:off x="1259632" y="692696"/>
            <a:ext cx="504000" cy="504000"/>
            <a:chOff x="-972616" y="692696"/>
            <a:chExt cx="648000" cy="648000"/>
          </a:xfrm>
        </p:grpSpPr>
        <p:sp>
          <p:nvSpPr>
            <p:cNvPr id="42" name="직사각형 41"/>
            <p:cNvSpPr/>
            <p:nvPr/>
          </p:nvSpPr>
          <p:spPr>
            <a:xfrm>
              <a:off x="-972616" y="692696"/>
              <a:ext cx="648000" cy="64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9" name="Picture 5" descr="C:\Users\ediso\AppData\Local\Microsoft\Windows\INetCache\IE\8SOMCZ2D\save-icon-1257065_960_720[1].png"/>
            <p:cNvPicPr preferRelativeResize="0"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3771C8"/>
                </a:clrFrom>
                <a:clrTo>
                  <a:srgbClr val="3771C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900608" y="764704"/>
              <a:ext cx="504000" cy="504000"/>
            </a:xfrm>
            <a:prstGeom prst="rect">
              <a:avLst/>
            </a:prstGeom>
            <a:noFill/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611560" y="191683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현재상황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1560" y="242088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인수 </a:t>
            </a:r>
            <a:r>
              <a:rPr lang="en-US" altLang="ko-KR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/ </a:t>
            </a:r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매각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1560" y="292494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재정 관리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1560" y="3429000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선수단 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1560" y="393305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</a:t>
            </a:r>
            <a:r>
              <a:rPr lang="ko-KR" altLang="en-US" sz="1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코치단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1560" y="443711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직원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1560" y="494116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스폰서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11560" y="544522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행동하기</a:t>
            </a:r>
          </a:p>
        </p:txBody>
      </p:sp>
      <p:grpSp>
        <p:nvGrpSpPr>
          <p:cNvPr id="10" name="그룹 28"/>
          <p:cNvGrpSpPr/>
          <p:nvPr/>
        </p:nvGrpSpPr>
        <p:grpSpPr>
          <a:xfrm>
            <a:off x="8172400" y="620688"/>
            <a:ext cx="648072" cy="648072"/>
            <a:chOff x="-972616" y="1916832"/>
            <a:chExt cx="504000" cy="504000"/>
          </a:xfrm>
        </p:grpSpPr>
        <p:sp>
          <p:nvSpPr>
            <p:cNvPr id="27" name="직사각형 26"/>
            <p:cNvSpPr/>
            <p:nvPr/>
          </p:nvSpPr>
          <p:spPr>
            <a:xfrm>
              <a:off x="-972616" y="1916832"/>
              <a:ext cx="504000" cy="50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6" name="Picture 2" descr="C:\Users\ediso\AppData\Local\Microsoft\Windows\INetCache\IE\Y7GHTHUT\arrow-1314470_64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900568" y="1988880"/>
              <a:ext cx="360000" cy="360000"/>
            </a:xfrm>
            <a:prstGeom prst="rect">
              <a:avLst/>
            </a:prstGeom>
            <a:noFill/>
          </p:spPr>
        </p:pic>
      </p:grpSp>
      <p:sp>
        <p:nvSpPr>
          <p:cNvPr id="28" name="직사각형 27"/>
          <p:cNvSpPr/>
          <p:nvPr/>
        </p:nvSpPr>
        <p:spPr>
          <a:xfrm>
            <a:off x="1907704" y="692696"/>
            <a:ext cx="6048672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메시지 박스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907704" y="1412776"/>
            <a:ext cx="1512168" cy="7920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07704" y="2348880"/>
            <a:ext cx="1512168" cy="7920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07704" y="3284984"/>
            <a:ext cx="1512168" cy="7920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07704" y="4221088"/>
            <a:ext cx="1512168" cy="7920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07704" y="5157192"/>
            <a:ext cx="1512168" cy="7920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/>
          <p:cNvGrpSpPr/>
          <p:nvPr/>
        </p:nvGrpSpPr>
        <p:grpSpPr>
          <a:xfrm>
            <a:off x="323528" y="404664"/>
            <a:ext cx="8640000" cy="5760000"/>
            <a:chOff x="323528" y="404664"/>
            <a:chExt cx="8640000" cy="5760000"/>
          </a:xfrm>
        </p:grpSpPr>
        <p:grpSp>
          <p:nvGrpSpPr>
            <p:cNvPr id="7" name="그룹 48"/>
            <p:cNvGrpSpPr/>
            <p:nvPr/>
          </p:nvGrpSpPr>
          <p:grpSpPr>
            <a:xfrm>
              <a:off x="323528" y="404664"/>
              <a:ext cx="8640000" cy="5760000"/>
              <a:chOff x="323528" y="404664"/>
              <a:chExt cx="8640000" cy="5760000"/>
            </a:xfrm>
          </p:grpSpPr>
          <p:grpSp>
            <p:nvGrpSpPr>
              <p:cNvPr id="8" name="그룹 46"/>
              <p:cNvGrpSpPr/>
              <p:nvPr/>
            </p:nvGrpSpPr>
            <p:grpSpPr>
              <a:xfrm>
                <a:off x="323528" y="404664"/>
                <a:ext cx="8640000" cy="5760000"/>
                <a:chOff x="323528" y="404664"/>
                <a:chExt cx="8640000" cy="5760000"/>
              </a:xfrm>
            </p:grpSpPr>
            <p:pic>
              <p:nvPicPr>
                <p:cNvPr id="2" name="그림 1" descr="crop-athlete-kicking-soccer-ball_23-2147817301.jpg"/>
                <p:cNvPicPr preferRelativeResize="0">
                  <a:picLocks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323528" y="404664"/>
                  <a:ext cx="8640000" cy="5760000"/>
                </a:xfrm>
                <a:prstGeom prst="rect">
                  <a:avLst/>
                </a:prstGeom>
                <a:effectLst/>
              </p:spPr>
            </p:pic>
            <p:sp>
              <p:nvSpPr>
                <p:cNvPr id="3" name="직사각형 2"/>
                <p:cNvSpPr/>
                <p:nvPr/>
              </p:nvSpPr>
              <p:spPr>
                <a:xfrm>
                  <a:off x="1835696" y="1268760"/>
                  <a:ext cx="6984776" cy="4752528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4" name="직사각형 3"/>
                <p:cNvSpPr/>
                <p:nvPr/>
              </p:nvSpPr>
              <p:spPr>
                <a:xfrm>
                  <a:off x="539552" y="1268760"/>
                  <a:ext cx="1296144" cy="4752528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1835696" y="620688"/>
                  <a:ext cx="6984776" cy="648072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1187624" y="620688"/>
                  <a:ext cx="648072" cy="648072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</p:grpSp>
          <p:sp>
            <p:nvSpPr>
              <p:cNvPr id="48" name="직사각형 47"/>
              <p:cNvSpPr/>
              <p:nvPr/>
            </p:nvSpPr>
            <p:spPr>
              <a:xfrm>
                <a:off x="539552" y="620688"/>
                <a:ext cx="648072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pic>
          <p:nvPicPr>
            <p:cNvPr id="40" name="그림 39" descr="4349543_230-removebg-preview.png"/>
            <p:cNvPicPr>
              <a:picLocks noChangeAspect="1"/>
            </p:cNvPicPr>
            <p:nvPr/>
          </p:nvPicPr>
          <p:blipFill>
            <a:blip r:embed="rId3" cstate="print"/>
            <a:srcRect l="31554" t="7161" r="30135"/>
            <a:stretch>
              <a:fillRect/>
            </a:stretch>
          </p:blipFill>
          <p:spPr>
            <a:xfrm>
              <a:off x="1979712" y="1556792"/>
              <a:ext cx="3024336" cy="4126712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  <p:sp>
          <p:nvSpPr>
            <p:cNvPr id="47" name="직사각형 46"/>
            <p:cNvSpPr/>
            <p:nvPr/>
          </p:nvSpPr>
          <p:spPr>
            <a:xfrm>
              <a:off x="5148064" y="1988840"/>
              <a:ext cx="2952328" cy="286232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4000" b="1" cap="none" spc="300" dirty="0" smtClean="0">
                  <a:ln w="11430" cmpd="sng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메이플스토리" pitchFamily="2" charset="-127"/>
                  <a:ea typeface="메이플스토리" pitchFamily="2" charset="-127"/>
                </a:rPr>
                <a:t>지금은</a:t>
              </a:r>
              <a:endParaRPr lang="en-US" altLang="ko-KR" sz="4000" b="1" cap="none" spc="300" dirty="0" smtClean="0">
                <a:ln w="11430" cmpd="sng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메이플스토리" pitchFamily="2" charset="-127"/>
                <a:ea typeface="메이플스토리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4000" b="1" spc="300" dirty="0" smtClean="0">
                  <a:ln w="11430" cmpd="sng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메이플스토리" pitchFamily="2" charset="-127"/>
                  <a:ea typeface="메이플스토리" pitchFamily="2" charset="-127"/>
                </a:rPr>
                <a:t>이용할 수</a:t>
              </a:r>
              <a:endParaRPr lang="en-US" altLang="ko-KR" sz="4000" b="1" spc="300" dirty="0" smtClean="0">
                <a:ln w="11430" cmpd="sng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메이플스토리" pitchFamily="2" charset="-127"/>
                <a:ea typeface="메이플스토리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4000" b="1" cap="none" spc="300" dirty="0" smtClean="0">
                  <a:ln w="11430" cmpd="sng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메이플스토리" pitchFamily="2" charset="-127"/>
                  <a:ea typeface="메이플스토리" pitchFamily="2" charset="-127"/>
                </a:rPr>
                <a:t>없습니다</a:t>
              </a:r>
              <a:r>
                <a:rPr lang="en-US" altLang="ko-KR" sz="4000" b="1" cap="none" spc="300" dirty="0" smtClean="0">
                  <a:ln w="11430" cmpd="sng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메이플스토리" pitchFamily="2" charset="-127"/>
                  <a:ea typeface="메이플스토리" pitchFamily="2" charset="-127"/>
                </a:rPr>
                <a:t>.</a:t>
              </a:r>
              <a:endParaRPr lang="en-US" altLang="ko-KR" sz="4000" b="1" cap="none" spc="300" dirty="0">
                <a:ln w="11430" cmpd="sng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메이플스토리" pitchFamily="2" charset="-127"/>
                <a:ea typeface="메이플스토리" pitchFamily="2" charset="-127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5148064" y="2060848"/>
              <a:ext cx="1296144" cy="0"/>
            </a:xfrm>
            <a:prstGeom prst="line">
              <a:avLst/>
            </a:prstGeom>
            <a:ln w="38100"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6876256" y="2060848"/>
              <a:ext cx="1296144" cy="0"/>
            </a:xfrm>
            <a:prstGeom prst="line">
              <a:avLst/>
            </a:prstGeom>
            <a:ln w="38100"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/>
            <p:cNvSpPr/>
            <p:nvPr/>
          </p:nvSpPr>
          <p:spPr>
            <a:xfrm>
              <a:off x="6588224" y="1988840"/>
              <a:ext cx="144016" cy="14401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8244408" y="1988840"/>
              <a:ext cx="144016" cy="14401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 flipH="1">
              <a:off x="5148064" y="4869160"/>
              <a:ext cx="3240360" cy="144016"/>
              <a:chOff x="5004048" y="4869160"/>
              <a:chExt cx="3240360" cy="144016"/>
            </a:xfrm>
          </p:grpSpPr>
          <p:cxnSp>
            <p:nvCxnSpPr>
              <p:cNvPr id="71" name="직선 연결선 70"/>
              <p:cNvCxnSpPr/>
              <p:nvPr/>
            </p:nvCxnSpPr>
            <p:spPr>
              <a:xfrm>
                <a:off x="5004048" y="4941168"/>
                <a:ext cx="1296144" cy="0"/>
              </a:xfrm>
              <a:prstGeom prst="line">
                <a:avLst/>
              </a:prstGeom>
              <a:ln w="38100"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6732240" y="4941168"/>
                <a:ext cx="1296144" cy="0"/>
              </a:xfrm>
              <a:prstGeom prst="line">
                <a:avLst/>
              </a:prstGeom>
              <a:ln w="38100"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타원 72"/>
              <p:cNvSpPr/>
              <p:nvPr/>
            </p:nvSpPr>
            <p:spPr>
              <a:xfrm>
                <a:off x="6444208" y="4869160"/>
                <a:ext cx="144016" cy="14401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endParaRPr lang="ko-KR" altLang="en-US" b="1" dirty="0" smtClean="0">
                  <a:ln w="11430"/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8100392" y="4869160"/>
                <a:ext cx="144016" cy="14401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endParaRPr lang="ko-KR" altLang="en-US" b="1" dirty="0" smtClean="0">
                  <a:ln w="11430"/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9" name="그룹 44"/>
          <p:cNvGrpSpPr/>
          <p:nvPr/>
        </p:nvGrpSpPr>
        <p:grpSpPr>
          <a:xfrm>
            <a:off x="539552" y="620688"/>
            <a:ext cx="648072" cy="648072"/>
            <a:chOff x="-1116632" y="1412776"/>
            <a:chExt cx="648072" cy="648072"/>
          </a:xfrm>
        </p:grpSpPr>
        <p:sp>
          <p:nvSpPr>
            <p:cNvPr id="13" name="직사각형 12"/>
            <p:cNvSpPr/>
            <p:nvPr/>
          </p:nvSpPr>
          <p:spPr>
            <a:xfrm>
              <a:off x="-1116632" y="1412776"/>
              <a:ext cx="648072" cy="6480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11225.png"/>
            <p:cNvPicPr preferRelativeResize="0">
              <a:picLocks/>
            </p:cNvPicPr>
            <p:nvPr/>
          </p:nvPicPr>
          <p:blipFill>
            <a:blip r:embed="rId4" cstate="print"/>
            <a:srcRect l="28172" t="27420" r="19241" b="10886"/>
            <a:stretch>
              <a:fillRect/>
            </a:stretch>
          </p:blipFill>
          <p:spPr>
            <a:xfrm>
              <a:off x="-1116632" y="1412776"/>
              <a:ext cx="648072" cy="648000"/>
            </a:xfrm>
            <a:prstGeom prst="rect">
              <a:avLst/>
            </a:prstGeom>
            <a:effectLst/>
          </p:spPr>
        </p:pic>
      </p:grpSp>
      <p:sp>
        <p:nvSpPr>
          <p:cNvPr id="19" name="모서리가 둥근 직사각형 18"/>
          <p:cNvSpPr/>
          <p:nvPr/>
        </p:nvSpPr>
        <p:spPr>
          <a:xfrm>
            <a:off x="611560" y="141277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메시지 박스</a:t>
            </a:r>
          </a:p>
        </p:txBody>
      </p:sp>
      <p:grpSp>
        <p:nvGrpSpPr>
          <p:cNvPr id="10" name="그룹 43"/>
          <p:cNvGrpSpPr/>
          <p:nvPr/>
        </p:nvGrpSpPr>
        <p:grpSpPr>
          <a:xfrm>
            <a:off x="1259632" y="692696"/>
            <a:ext cx="504000" cy="504000"/>
            <a:chOff x="-972616" y="692696"/>
            <a:chExt cx="648000" cy="648000"/>
          </a:xfrm>
        </p:grpSpPr>
        <p:sp>
          <p:nvSpPr>
            <p:cNvPr id="42" name="직사각형 41"/>
            <p:cNvSpPr/>
            <p:nvPr/>
          </p:nvSpPr>
          <p:spPr>
            <a:xfrm>
              <a:off x="-972616" y="692696"/>
              <a:ext cx="648000" cy="64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9" name="Picture 5" descr="C:\Users\ediso\AppData\Local\Microsoft\Windows\INetCache\IE\8SOMCZ2D\save-icon-1257065_960_720[1].png"/>
            <p:cNvPicPr preferRelativeResize="0">
              <a:picLocks noChangeArrowheads="1"/>
            </p:cNvPicPr>
            <p:nvPr/>
          </p:nvPicPr>
          <p:blipFill>
            <a:blip r:embed="rId5" cstate="print">
              <a:clrChange>
                <a:clrFrom>
                  <a:srgbClr val="3771C8"/>
                </a:clrFrom>
                <a:clrTo>
                  <a:srgbClr val="3771C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900608" y="764704"/>
              <a:ext cx="504000" cy="504000"/>
            </a:xfrm>
            <a:prstGeom prst="rect">
              <a:avLst/>
            </a:prstGeom>
            <a:noFill/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611560" y="191683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현재상황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1560" y="242088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인수 </a:t>
            </a:r>
            <a:r>
              <a:rPr lang="en-US" altLang="ko-KR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/ </a:t>
            </a:r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매각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1560" y="292494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재정 관리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1560" y="3429000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선수단 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1560" y="393305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</a:t>
            </a:r>
            <a:r>
              <a:rPr lang="ko-KR" altLang="en-US" sz="1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코치단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1560" y="443711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직원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1560" y="494116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스폰서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11560" y="544522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행동하기</a:t>
            </a:r>
          </a:p>
        </p:txBody>
      </p:sp>
      <p:grpSp>
        <p:nvGrpSpPr>
          <p:cNvPr id="11" name="그룹 28"/>
          <p:cNvGrpSpPr/>
          <p:nvPr/>
        </p:nvGrpSpPr>
        <p:grpSpPr>
          <a:xfrm>
            <a:off x="8172400" y="620688"/>
            <a:ext cx="648072" cy="648072"/>
            <a:chOff x="-972616" y="1916832"/>
            <a:chExt cx="504000" cy="504000"/>
          </a:xfrm>
        </p:grpSpPr>
        <p:sp>
          <p:nvSpPr>
            <p:cNvPr id="27" name="직사각형 26"/>
            <p:cNvSpPr/>
            <p:nvPr/>
          </p:nvSpPr>
          <p:spPr>
            <a:xfrm>
              <a:off x="-972616" y="1916832"/>
              <a:ext cx="504000" cy="50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6" name="Picture 2" descr="C:\Users\ediso\AppData\Local\Microsoft\Windows\INetCache\IE\Y7GHTHUT\arrow-1314470_640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900568" y="1988880"/>
              <a:ext cx="360000" cy="360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1">
              <a:lumMod val="5000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a:spPr>
      <a:bodyPr rtlCol="0" anchor="ctr">
        <a:scene3d>
          <a:camera prst="orthographicFront"/>
          <a:lightRig rig="flat" dir="tl">
            <a:rot lat="0" lon="0" rev="6600000"/>
          </a:lightRig>
        </a:scene3d>
        <a:sp3d extrusionH="25400" contourW="8890">
          <a:contourClr>
            <a:schemeClr val="accent2">
              <a:shade val="75000"/>
            </a:schemeClr>
          </a:contourClr>
        </a:sp3d>
      </a:bodyPr>
      <a:lstStyle>
        <a:defPPr algn="ctr">
          <a:defRPr sz="1000" b="1" dirty="0" smtClean="0">
            <a:ln w="11430"/>
            <a:solidFill>
              <a:schemeClr val="accent6">
                <a:lumMod val="40000"/>
                <a:lumOff val="60000"/>
              </a:schemeClr>
            </a:solidFill>
            <a:effectLst>
              <a:glow rad="228600">
                <a:schemeClr val="accent1">
                  <a:satMod val="175000"/>
                  <a:alpha val="40000"/>
                </a:schemeClr>
              </a:glow>
              <a:outerShdw blurRad="50800" dist="39000" dir="5460000" algn="tl">
                <a:srgbClr val="000000">
                  <a:alpha val="38000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294</Words>
  <Application>Microsoft Office PowerPoint</Application>
  <PresentationFormat>화면 슬라이드 쇼(4:3)</PresentationFormat>
  <Paragraphs>127</Paragraphs>
  <Slides>11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박민성</dc:creator>
  <cp:lastModifiedBy>박민성</cp:lastModifiedBy>
  <cp:revision>118</cp:revision>
  <dcterms:created xsi:type="dcterms:W3CDTF">2020-06-20T00:32:29Z</dcterms:created>
  <dcterms:modified xsi:type="dcterms:W3CDTF">2020-07-30T09:09:20Z</dcterms:modified>
</cp:coreProperties>
</file>