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7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B745-BF05-4AEA-A995-7E994C8F897E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1E364-06B5-4996-B568-499AD81460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1E364-06B5-4996-B568-499AD81460E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1E364-06B5-4996-B568-499AD81460E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5E5-2D2B-4236-AC77-BC0599642604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95E5-2D2B-4236-AC77-BC0599642604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3845-9167-4E11-A3B3-5E0A271FF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-714412" y="571480"/>
            <a:ext cx="9568694" cy="5760000"/>
            <a:chOff x="-714412" y="571480"/>
            <a:chExt cx="9568694" cy="5760000"/>
          </a:xfrm>
        </p:grpSpPr>
        <p:pic>
          <p:nvPicPr>
            <p:cNvPr id="1031" name="Picture 7" descr="C:\Users\ediso\AppData\Local\Microsoft\Windows\INetCache\IE\NN258UOJ\10373593623_0f57221641_b[1].jpg"/>
            <p:cNvPicPr preferRelativeResize="0">
              <a:picLocks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 flipH="1">
              <a:off x="214282" y="571480"/>
              <a:ext cx="8640000" cy="5760000"/>
            </a:xfrm>
            <a:prstGeom prst="rect">
              <a:avLst/>
            </a:prstGeom>
            <a:noFill/>
          </p:spPr>
        </p:pic>
        <p:pic>
          <p:nvPicPr>
            <p:cNvPr id="14" name="그림 13" descr="부자.jpeg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4929190" y="1285860"/>
              <a:ext cx="3857652" cy="5000660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-714412" y="928670"/>
              <a:ext cx="5633273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5400" b="1" cap="none" spc="100" dirty="0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FOOTBALL</a:t>
              </a:r>
            </a:p>
            <a:p>
              <a:pPr algn="ctr"/>
              <a:r>
                <a:rPr lang="en-US" altLang="ko-KR" sz="5400" b="1" spc="100" dirty="0" smtClean="0">
                  <a:ln w="18000">
                    <a:solidFill>
                      <a:schemeClr val="accent1">
                        <a:satMod val="200000"/>
                        <a:tint val="72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				OWNER</a:t>
              </a:r>
              <a:endParaRPr lang="en-US" altLang="ko-KR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428860" y="2571744"/>
              <a:ext cx="240444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MADE BY FIROMS</a:t>
              </a:r>
              <a:endParaRPr lang="en-US" altLang="ko-KR" sz="20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357158" y="3286124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게임 시작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7158" y="4071942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플레이 방법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7158" y="4857760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설</a:t>
            </a:r>
            <a:r>
              <a:rPr lang="ko-KR" altLang="en-US" b="1" spc="50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정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57158" y="5572140"/>
            <a:ext cx="1944000" cy="50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게임 종료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95536" y="1268760"/>
            <a:ext cx="1800200" cy="2053392"/>
            <a:chOff x="2051720" y="1340768"/>
            <a:chExt cx="1800200" cy="205339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2051720" y="1484784"/>
              <a:ext cx="1800000" cy="180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2" name="Picture 2" descr="C:\Users\ediso\AppData\Local\Microsoft\Windows\INetCache\IE\NN258UOJ\Football-Transparent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lum/>
            </a:blip>
            <a:srcRect/>
            <a:stretch>
              <a:fillRect/>
            </a:stretch>
          </p:blipFill>
          <p:spPr bwMode="auto">
            <a:xfrm>
              <a:off x="2051720" y="1484784"/>
              <a:ext cx="1800000" cy="1800000"/>
            </a:xfrm>
            <a:prstGeom prst="rect">
              <a:avLst/>
            </a:prstGeom>
            <a:noFill/>
          </p:spPr>
        </p:pic>
        <p:sp>
          <p:nvSpPr>
            <p:cNvPr id="14" name="직사각형 13"/>
            <p:cNvSpPr/>
            <p:nvPr/>
          </p:nvSpPr>
          <p:spPr>
            <a:xfrm>
              <a:off x="2627784" y="1916832"/>
              <a:ext cx="1224136" cy="147732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9000" b="1" cap="none" spc="100" dirty="0" smtClean="0">
                  <a:ln w="7620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O</a:t>
              </a:r>
              <a:endParaRPr lang="en-US" altLang="ko-KR" sz="9000" b="1" cap="none" spc="100" dirty="0">
                <a:ln w="76200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123728" y="1340768"/>
              <a:ext cx="1003801" cy="19389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r>
                <a:rPr lang="en-US" altLang="ko-KR" sz="12000" b="1" cap="none" spc="100" dirty="0" smtClean="0">
                  <a:ln w="76200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F</a:t>
              </a:r>
              <a:endParaRPr lang="en-US" altLang="ko-KR" sz="12000" b="1" cap="none" spc="100" dirty="0">
                <a:ln w="76200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8" name="그림 27" descr="11225.png"/>
          <p:cNvPicPr>
            <a:picLocks noChangeAspect="1"/>
          </p:cNvPicPr>
          <p:nvPr/>
        </p:nvPicPr>
        <p:blipFill>
          <a:blip r:embed="rId3" cstate="print"/>
          <a:srcRect l="28172" t="27420" r="19241" b="10886"/>
          <a:stretch>
            <a:fillRect/>
          </a:stretch>
        </p:blipFill>
        <p:spPr>
          <a:xfrm>
            <a:off x="5724128" y="2492896"/>
            <a:ext cx="2016224" cy="19442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476672"/>
            <a:ext cx="8640000" cy="576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ko-KR" altLang="en-US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아직 </a:t>
            </a:r>
            <a:endParaRPr lang="en-US" altLang="ko-KR" sz="10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ko-KR" altLang="en-US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미완성입니다</a:t>
            </a:r>
            <a:r>
              <a:rPr lang="en-US" altLang="ko-KR" sz="10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  <a:endParaRPr lang="ko-KR" altLang="en-US" sz="100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88224" y="692696"/>
            <a:ext cx="1944000" cy="50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돌아 가기</a:t>
            </a:r>
            <a:endParaRPr lang="ko-KR" altLang="en-US" b="1" spc="50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23528" y="620688"/>
            <a:ext cx="8640000" cy="5797664"/>
            <a:chOff x="323528" y="548680"/>
            <a:chExt cx="8640000" cy="5797664"/>
          </a:xfrm>
        </p:grpSpPr>
        <p:pic>
          <p:nvPicPr>
            <p:cNvPr id="1030" name="Picture 6" descr="C:\Users\ediso\AppData\Local\Microsoft\Windows\INetCache\IE\Y7GHTHUT\1200px-AFC_Champions_League_Final_1st_leg[1].jpg"/>
            <p:cNvPicPr preferRelativeResize="0">
              <a:picLocks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23528" y="548680"/>
              <a:ext cx="8640000" cy="5760000"/>
            </a:xfrm>
            <a:prstGeom prst="rect">
              <a:avLst/>
            </a:prstGeom>
            <a:noFill/>
          </p:spPr>
        </p:pic>
        <p:sp>
          <p:nvSpPr>
            <p:cNvPr id="7" name="직사각형 6"/>
            <p:cNvSpPr/>
            <p:nvPr/>
          </p:nvSpPr>
          <p:spPr>
            <a:xfrm>
              <a:off x="647056" y="809328"/>
              <a:ext cx="5760640" cy="72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40000"/>
              </a:scheme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ko-KR" altLang="en-US" sz="3000" b="1" dirty="0" smtClean="0">
                  <a:ln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glow rad="139700">
                      <a:schemeClr val="accent3">
                        <a:satMod val="175000"/>
                        <a:alpha val="40000"/>
                      </a:schemeClr>
                    </a:glow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저장된 게임 선택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7056" y="1745432"/>
              <a:ext cx="5760640" cy="439200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rgbClr val="92D050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91073" y="188944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91073" y="332960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91073" y="4769768"/>
              <a:ext cx="5472608" cy="1224000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soccer-player-vector-image-27547.pn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843" r="18915"/>
            <a:stretch>
              <a:fillRect/>
            </a:stretch>
          </p:blipFill>
          <p:spPr>
            <a:xfrm flipH="1">
              <a:off x="6588224" y="1340768"/>
              <a:ext cx="2342565" cy="5005576"/>
            </a:xfrm>
            <a:prstGeom prst="rect">
              <a:avLst/>
            </a:prstGeom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1031" name="Picture 7" descr="C:\Users\ediso\AppData\Local\Microsoft\Windows\INetCache\IE\8SOMCZ2D\football-161132_960_720[1]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948264" y="5517232"/>
              <a:ext cx="463906" cy="517848"/>
            </a:xfrm>
            <a:prstGeom prst="rect">
              <a:avLst/>
            </a:prstGeom>
            <a:noFill/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  <a:scene3d>
              <a:camera prst="isometricOffAxis2Left"/>
              <a:lightRig rig="threePt" dir="t"/>
            </a:scene3d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23528" y="404664"/>
            <a:ext cx="8640000" cy="5760000"/>
            <a:chOff x="323528" y="404664"/>
            <a:chExt cx="8640000" cy="5760000"/>
          </a:xfrm>
        </p:grpSpPr>
        <p:pic>
          <p:nvPicPr>
            <p:cNvPr id="2" name="그림 1" descr="crop-athlete-kicking-soccer-ball_23-2147817301.jpg"/>
            <p:cNvPicPr preferRelativeResize="0"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528" y="404664"/>
              <a:ext cx="8640000" cy="5760000"/>
            </a:xfrm>
            <a:prstGeom prst="rect">
              <a:avLst/>
            </a:prstGeom>
            <a:effectLst/>
          </p:spPr>
        </p:pic>
        <p:sp>
          <p:nvSpPr>
            <p:cNvPr id="3" name="직사각형 2"/>
            <p:cNvSpPr/>
            <p:nvPr/>
          </p:nvSpPr>
          <p:spPr>
            <a:xfrm>
              <a:off x="1187624" y="1268760"/>
              <a:ext cx="7632848" cy="4752528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39552" y="1268760"/>
              <a:ext cx="648072" cy="4752528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187624" y="620688"/>
              <a:ext cx="7632848" cy="648072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9552" y="620688"/>
              <a:ext cx="648072" cy="64807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그림 13" descr="11225.png"/>
            <p:cNvPicPr preferRelativeResize="0">
              <a:picLocks/>
            </p:cNvPicPr>
            <p:nvPr/>
          </p:nvPicPr>
          <p:blipFill>
            <a:blip r:embed="rId3" cstate="print"/>
            <a:srcRect l="28172" t="27420" r="19241" b="10886"/>
            <a:stretch>
              <a:fillRect/>
            </a:stretch>
          </p:blipFill>
          <p:spPr>
            <a:xfrm>
              <a:off x="539552" y="620688"/>
              <a:ext cx="648000" cy="6480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D050">
            <a:alpha val="40000"/>
          </a:srgbClr>
        </a:solidFill>
        <a:ln>
          <a:solidFill>
            <a:srgbClr val="92D050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/>
      </a:spPr>
      <a:bodyPr rtlCol="0" anchor="ctr">
        <a:scene3d>
          <a:camera prst="orthographicFront"/>
          <a:lightRig rig="soft" dir="tl">
            <a:rot lat="0" lon="0" rev="0"/>
          </a:lightRig>
        </a:scene3d>
        <a:sp3d contourW="25400" prstMaterial="matte">
          <a:bevelT w="25400" h="55880" prst="artDeco"/>
          <a:contourClr>
            <a:schemeClr val="accent2">
              <a:tint val="20000"/>
            </a:schemeClr>
          </a:contourClr>
        </a:sp3d>
      </a:bodyPr>
      <a:lstStyle>
        <a:defPPr algn="ctr">
          <a:defRPr b="1" spc="50" dirty="0" smtClean="0">
            <a:ln w="11430">
              <a:solidFill>
                <a:srgbClr val="00B050"/>
              </a:solidFill>
            </a:ln>
            <a:solidFill>
              <a:srgbClr val="00B050"/>
            </a:solidFill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23</Words>
  <Application>Microsoft Office PowerPoint</Application>
  <PresentationFormat>화면 슬라이드 쇼(4:3)</PresentationFormat>
  <Paragraphs>15</Paragraphs>
  <Slides>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박민성</dc:creator>
  <cp:lastModifiedBy>박민성</cp:lastModifiedBy>
  <cp:revision>29</cp:revision>
  <dcterms:created xsi:type="dcterms:W3CDTF">2020-06-20T00:32:29Z</dcterms:created>
  <dcterms:modified xsi:type="dcterms:W3CDTF">2020-07-01T07:49:20Z</dcterms:modified>
</cp:coreProperties>
</file>