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70" r:id="rId7"/>
    <p:sldId id="271" r:id="rId8"/>
    <p:sldId id="272" r:id="rId9"/>
    <p:sldId id="274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7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oftware development? | IBM">
            <a:extLst>
              <a:ext uri="{FF2B5EF4-FFF2-40B4-BE49-F238E27FC236}">
                <a16:creationId xmlns:a16="http://schemas.microsoft.com/office/drawing/2014/main" id="{3DF3514C-7373-4224-93F0-478174040F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94434A-6332-4A02-81C3-AF6FDE29901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hat is software development? | IBM">
            <a:extLst>
              <a:ext uri="{FF2B5EF4-FFF2-40B4-BE49-F238E27FC236}">
                <a16:creationId xmlns:a16="http://schemas.microsoft.com/office/drawing/2014/main" id="{538FC3C0-3D48-4430-83FB-AB1017E2DDA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E6338C-7C0F-4833-9D5C-987CD7F67BF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09B-62BE-4019-80EB-C5C500F4323B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oftware? - Information Age">
            <a:extLst>
              <a:ext uri="{FF2B5EF4-FFF2-40B4-BE49-F238E27FC236}">
                <a16:creationId xmlns:a16="http://schemas.microsoft.com/office/drawing/2014/main" id="{13C32A8A-C95A-4142-8541-55294E58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878A3B-D242-4264-9E9A-3A195A88AFA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3E048-5D1D-494A-BA92-3273C701D22E}"/>
              </a:ext>
            </a:extLst>
          </p:cNvPr>
          <p:cNvSpPr/>
          <p:nvPr/>
        </p:nvSpPr>
        <p:spPr>
          <a:xfrm>
            <a:off x="4917096" y="1497558"/>
            <a:ext cx="397538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Software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AF6BD1-C8A8-4DD0-81B9-7A72A9F374D8}"/>
              </a:ext>
            </a:extLst>
          </p:cNvPr>
          <p:cNvSpPr/>
          <p:nvPr/>
        </p:nvSpPr>
        <p:spPr>
          <a:xfrm>
            <a:off x="7236296" y="5797713"/>
            <a:ext cx="18469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20714 </a:t>
            </a:r>
            <a:r>
              <a:rPr lang="ko-KR" alt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박민성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20722 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이서진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20724 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이영찬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A7E0B3-1FAC-4E93-8858-DA4A1513DE88}"/>
              </a:ext>
            </a:extLst>
          </p:cNvPr>
          <p:cNvSpPr/>
          <p:nvPr/>
        </p:nvSpPr>
        <p:spPr>
          <a:xfrm>
            <a:off x="4644008" y="1196752"/>
            <a:ext cx="4439268" cy="1872208"/>
          </a:xfrm>
          <a:prstGeom prst="rect">
            <a:avLst/>
          </a:prstGeom>
          <a:solidFill>
            <a:srgbClr val="ADFA8E">
              <a:alpha val="2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E9139-9EDE-4949-B504-29D1C0FC7D67}"/>
              </a:ext>
            </a:extLst>
          </p:cNvPr>
          <p:cNvSpPr/>
          <p:nvPr/>
        </p:nvSpPr>
        <p:spPr>
          <a:xfrm>
            <a:off x="6948264" y="5445224"/>
            <a:ext cx="2507666" cy="1656184"/>
          </a:xfrm>
          <a:prstGeom prst="rect">
            <a:avLst/>
          </a:prstGeom>
          <a:solidFill>
            <a:srgbClr val="ADFA8E">
              <a:alpha val="20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318" y="836712"/>
            <a:ext cx="5341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80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프로그램 시연</a:t>
            </a:r>
            <a:endParaRPr lang="en-US" altLang="ko-KR" sz="80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pic>
        <p:nvPicPr>
          <p:cNvPr id="18437" name="Picture 5" descr="C:\Users\ediso\AppData\Local\Microsoft\Windows\INetCache\IE\DUFG9S9C\(%20%20%20%20%20%20%20%20%20-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420888"/>
            <a:ext cx="4176464" cy="386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5435597"/>
            <a:ext cx="8640958" cy="1080120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App Indexing &amp; The New Frontier Of SEO: App Packs &amp; App Store Search">
            <a:extLst>
              <a:ext uri="{FF2B5EF4-FFF2-40B4-BE49-F238E27FC236}">
                <a16:creationId xmlns:a16="http://schemas.microsoft.com/office/drawing/2014/main" id="{8B78545E-7B58-420B-816F-1421CC4BE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r="18041"/>
          <a:stretch/>
        </p:blipFill>
        <p:spPr bwMode="auto">
          <a:xfrm>
            <a:off x="4716016" y="1772816"/>
            <a:ext cx="4146845" cy="35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소프트웨어 </a:t>
            </a:r>
            <a:r>
              <a:rPr lang="en-US" altLang="ko-KR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?</a:t>
            </a:r>
          </a:p>
        </p:txBody>
      </p:sp>
      <p:pic>
        <p:nvPicPr>
          <p:cNvPr id="3076" name="Picture 4" descr="컴퓨터 바꾸고 윈도우10 재인증 하는 간단한 방법 - LIFE STYLE :-)">
            <a:extLst>
              <a:ext uri="{FF2B5EF4-FFF2-40B4-BE49-F238E27FC236}">
                <a16:creationId xmlns:a16="http://schemas.microsoft.com/office/drawing/2014/main" id="{FAC2599B-6D04-4D41-9F4F-0D161D5EB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r="24356"/>
          <a:stretch/>
        </p:blipFill>
        <p:spPr bwMode="auto">
          <a:xfrm>
            <a:off x="434544" y="1772816"/>
            <a:ext cx="4137456" cy="35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3A0A79-00D7-435C-944D-DF413B8A13CF}"/>
              </a:ext>
            </a:extLst>
          </p:cNvPr>
          <p:cNvSpPr/>
          <p:nvPr/>
        </p:nvSpPr>
        <p:spPr>
          <a:xfrm>
            <a:off x="395536" y="5601434"/>
            <a:ext cx="84969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&gt;&gt; </a:t>
            </a:r>
            <a:r>
              <a:rPr lang="ko-KR" alt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다른 사람과 쉽게 공유하고 이용할 수 있음</a:t>
            </a:r>
            <a:endParaRPr lang="en-US" altLang="ko-KR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497558"/>
            <a:ext cx="8424934" cy="50997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제작 동기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A0A79-00D7-435C-944D-DF413B8A13CF}"/>
              </a:ext>
            </a:extLst>
          </p:cNvPr>
          <p:cNvSpPr/>
          <p:nvPr/>
        </p:nvSpPr>
        <p:spPr>
          <a:xfrm>
            <a:off x="467544" y="1628800"/>
            <a:ext cx="8280920" cy="49398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소프트웨어는 다른 사람들에게 쉽게 보여줄 수 있기 때문에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프로젝트를 진행해 보여주는 것이 좋겠다는 생각을 했다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이제는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휴대폰이나 컴퓨터가 없으면 불편할 정도로 우리 삶에 중요하게 이용되고 있다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온라인 수업이 빈번히 진행되고 있는 만큼 컴퓨터 사용시간 프로그램을 제작하여 자신의 컴퓨터 사용시간을 확인해 보자는 의도로 만들게 되었다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5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at is software? - Information Age">
            <a:extLst>
              <a:ext uri="{FF2B5EF4-FFF2-40B4-BE49-F238E27FC236}">
                <a16:creationId xmlns:a16="http://schemas.microsoft.com/office/drawing/2014/main" id="{9A66DF5B-D8A8-42C0-9365-2E82C181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32281D-E53C-4807-85E2-0A4828243E0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48DA03-F6F1-4018-94AE-1D51F39A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6" y="324036"/>
            <a:ext cx="6004741" cy="62099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565C95-D55E-463E-BB01-2E40D8BC6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12" y="337277"/>
            <a:ext cx="1957436" cy="20180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F7DC90-F4BA-4C8D-BE79-5BE1EC535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46" y="2423180"/>
            <a:ext cx="1949346" cy="20180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AC85DC-A304-43B8-B4F5-7B3DC60ADD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12" y="4509079"/>
            <a:ext cx="1955480" cy="20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9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497558"/>
            <a:ext cx="8424936" cy="50997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작품 설계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A0A79-00D7-435C-944D-DF413B8A13CF}"/>
              </a:ext>
            </a:extLst>
          </p:cNvPr>
          <p:cNvSpPr/>
          <p:nvPr/>
        </p:nvSpPr>
        <p:spPr>
          <a:xfrm>
            <a:off x="467544" y="1585530"/>
            <a:ext cx="8136904" cy="49398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기본적으로 </a:t>
            </a:r>
            <a:r>
              <a:rPr lang="ko-KR" altLang="en-US" sz="35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파이썬의</a:t>
            </a:r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여러가지 모듈을 활용하여 프로젝트를 진행하기로 하였다</a:t>
            </a:r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endParaRPr lang="en-US" altLang="ko-KR" sz="3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35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</a:t>
            </a:r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를 이용하여 정보를 저장하고 </a:t>
            </a:r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GUI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</a:t>
            </a:r>
            <a:r>
              <a:rPr lang="en-US" altLang="ko-KR" sz="35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의 정보를 꺼내서 보여줄 수 있도록 설계하였다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</a:p>
          <a:p>
            <a:endParaRPr lang="en-US" altLang="ko-KR" sz="3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514350" indent="-514350">
              <a:buAutoNum type="arabicParenR"/>
            </a:pP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Pc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사용시간을 측정하고 저장해주는 프로그램</a:t>
            </a:r>
            <a:endParaRPr lang="en-US" altLang="ko-KR" sz="3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514350" indent="-514350">
              <a:buAutoNum type="arabicParenR"/>
            </a:pPr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Pc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사용시간을 보여주는 프로그램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497558"/>
            <a:ext cx="8424934" cy="50997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작품 소개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A0A79-00D7-435C-944D-DF413B8A13CF}"/>
              </a:ext>
            </a:extLst>
          </p:cNvPr>
          <p:cNvSpPr/>
          <p:nvPr/>
        </p:nvSpPr>
        <p:spPr>
          <a:xfrm>
            <a:off x="3482752" y="4257292"/>
            <a:ext cx="201622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Data Base</a:t>
            </a:r>
          </a:p>
        </p:txBody>
      </p:sp>
      <p:pic>
        <p:nvPicPr>
          <p:cNvPr id="7" name="Picture 3" descr="C:\Users\ediso\AppData\Local\Microsoft\Windows\INetCache\IE\02K5RI8M\1024px-Applications-database.svg[1].png">
            <a:extLst>
              <a:ext uri="{FF2B5EF4-FFF2-40B4-BE49-F238E27FC236}">
                <a16:creationId xmlns:a16="http://schemas.microsoft.com/office/drawing/2014/main" id="{973EB59F-C60B-42A8-AA89-DB042752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6160" y="2579807"/>
            <a:ext cx="1556792" cy="1556792"/>
          </a:xfrm>
          <a:prstGeom prst="rect">
            <a:avLst/>
          </a:prstGeom>
          <a:noFill/>
        </p:spPr>
      </p:pic>
      <p:pic>
        <p:nvPicPr>
          <p:cNvPr id="8" name="Picture 9" descr="C:\Users\ediso\AppData\Local\Microsoft\Windows\INetCache\IE\DUFG9S9C\600px-Python-logo-notext.svg[1].png">
            <a:extLst>
              <a:ext uri="{FF2B5EF4-FFF2-40B4-BE49-F238E27FC236}">
                <a16:creationId xmlns:a16="http://schemas.microsoft.com/office/drawing/2014/main" id="{7CF67940-0B6C-44E3-8A3F-F81685F4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472" y="2570679"/>
            <a:ext cx="1565920" cy="1565920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C0099F-BD3D-41D9-A8DC-0D0954BBE13D}"/>
              </a:ext>
            </a:extLst>
          </p:cNvPr>
          <p:cNvSpPr/>
          <p:nvPr/>
        </p:nvSpPr>
        <p:spPr>
          <a:xfrm>
            <a:off x="6147048" y="4346430"/>
            <a:ext cx="2313384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파이썬 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GUI</a:t>
            </a:r>
          </a:p>
          <a:p>
            <a:pPr algn="ctr"/>
            <a:r>
              <a:rPr lang="en-US" altLang="ko-KR" sz="35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Tkinter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모듈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6A7EFE-7625-4B42-8DF9-6D3DE35CAE6B}"/>
              </a:ext>
            </a:extLst>
          </p:cNvPr>
          <p:cNvSpPr/>
          <p:nvPr/>
        </p:nvSpPr>
        <p:spPr>
          <a:xfrm>
            <a:off x="602432" y="4178451"/>
            <a:ext cx="2213992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파이썬</a:t>
            </a:r>
            <a:endParaRPr lang="en-US" altLang="ko-KR" sz="3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Datetime</a:t>
            </a:r>
          </a:p>
          <a:p>
            <a:pPr algn="ctr"/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모듈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11" name="Picture 14" descr="C:\Users\ediso\AppData\Local\Microsoft\Windows\INetCache\IE\DUFG9S9C\refresh-154688_640[1].png">
            <a:extLst>
              <a:ext uri="{FF2B5EF4-FFF2-40B4-BE49-F238E27FC236}">
                <a16:creationId xmlns:a16="http://schemas.microsoft.com/office/drawing/2014/main" id="{A96BDCE3-D003-41FF-A143-4AEB63ED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4630" y="3046956"/>
            <a:ext cx="866316" cy="770209"/>
          </a:xfrm>
          <a:prstGeom prst="rect">
            <a:avLst/>
          </a:prstGeom>
          <a:noFill/>
        </p:spPr>
      </p:pic>
      <p:pic>
        <p:nvPicPr>
          <p:cNvPr id="12" name="Picture 14" descr="C:\Users\ediso\AppData\Local\Microsoft\Windows\INetCache\IE\DUFG9S9C\refresh-154688_640[1].png">
            <a:extLst>
              <a:ext uri="{FF2B5EF4-FFF2-40B4-BE49-F238E27FC236}">
                <a16:creationId xmlns:a16="http://schemas.microsoft.com/office/drawing/2014/main" id="{C4FF7662-CFFC-4FFB-AAE1-C024F8DC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7628" y="3046956"/>
            <a:ext cx="866316" cy="770209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E5C381-3800-4CF9-A3B2-6F2F7DEC5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87" y="2420888"/>
            <a:ext cx="1845355" cy="19084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72B340-BD93-47F4-B188-36BC43DE15A7}"/>
              </a:ext>
            </a:extLst>
          </p:cNvPr>
          <p:cNvSpPr/>
          <p:nvPr/>
        </p:nvSpPr>
        <p:spPr>
          <a:xfrm>
            <a:off x="760262" y="2132856"/>
            <a:ext cx="5622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1)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9E9B80-57EF-44E1-8392-4A1140BE98EA}"/>
              </a:ext>
            </a:extLst>
          </p:cNvPr>
          <p:cNvSpPr/>
          <p:nvPr/>
        </p:nvSpPr>
        <p:spPr>
          <a:xfrm>
            <a:off x="5822566" y="2126651"/>
            <a:ext cx="5622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2)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5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497558"/>
            <a:ext cx="8496942" cy="50997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1) </a:t>
            </a:r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파이썬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CA484-40D9-48DD-9123-782AB3FA3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64099"/>
            <a:ext cx="4036175" cy="324036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9802-2D19-4091-8686-CBE5EBF33491}"/>
              </a:ext>
            </a:extLst>
          </p:cNvPr>
          <p:cNvSpPr/>
          <p:nvPr/>
        </p:nvSpPr>
        <p:spPr>
          <a:xfrm>
            <a:off x="467544" y="1764099"/>
            <a:ext cx="403617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컴퓨터가 켜지면 실행이 되며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약 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1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초 간격으로 데이터를 업데이트 시켜 </a:t>
            </a:r>
            <a:r>
              <a:rPr lang="en-US" altLang="ko-KR" sz="35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에 저장해주는 프로그램</a:t>
            </a:r>
            <a:endParaRPr lang="en-US" altLang="ko-KR" sz="3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수동으로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시작프로그램에 프로그램을 집어 </a:t>
            </a:r>
            <a:r>
              <a:rPr lang="ko-KR" altLang="en-US" sz="35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넣어줘야함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F45EB3-CF43-4333-BD36-943293F0D9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66"/>
          <a:stretch/>
        </p:blipFill>
        <p:spPr>
          <a:xfrm>
            <a:off x="4538992" y="5089241"/>
            <a:ext cx="2215711" cy="1298206"/>
          </a:xfrm>
          <a:prstGeom prst="rect">
            <a:avLst/>
          </a:prstGeom>
        </p:spPr>
      </p:pic>
      <p:pic>
        <p:nvPicPr>
          <p:cNvPr id="22" name="Picture 9" descr="C:\Users\ediso\AppData\Local\Microsoft\Windows\INetCache\IE\DUFG9S9C\600px-Python-logo-notext.svg[1].png">
            <a:extLst>
              <a:ext uri="{FF2B5EF4-FFF2-40B4-BE49-F238E27FC236}">
                <a16:creationId xmlns:a16="http://schemas.microsoft.com/office/drawing/2014/main" id="{C3F0AB32-F84C-4A17-A394-8C3C04FD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0334" y="417437"/>
            <a:ext cx="923331" cy="923331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C635DD-8324-4B8A-86EA-9A85BE94C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7" y="5073536"/>
            <a:ext cx="1607410" cy="1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916832"/>
            <a:ext cx="8496942" cy="4261246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Database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9802-2D19-4091-8686-CBE5EBF33491}"/>
              </a:ext>
            </a:extLst>
          </p:cNvPr>
          <p:cNvSpPr/>
          <p:nvPr/>
        </p:nvSpPr>
        <p:spPr>
          <a:xfrm>
            <a:off x="611560" y="2171723"/>
            <a:ext cx="48245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정보를 저장할 수 있는 공간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079E6-7C73-45BC-B818-973931E3D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3" y="3057556"/>
            <a:ext cx="3743332" cy="2370007"/>
          </a:xfrm>
          <a:prstGeom prst="rect">
            <a:avLst/>
          </a:prstGeom>
        </p:spPr>
      </p:pic>
      <p:pic>
        <p:nvPicPr>
          <p:cNvPr id="11" name="Picture 3" descr="C:\Users\ediso\AppData\Local\Microsoft\Windows\INetCache\IE\02K5RI8M\1024px-Applications-database.svg[1].png">
            <a:extLst>
              <a:ext uri="{FF2B5EF4-FFF2-40B4-BE49-F238E27FC236}">
                <a16:creationId xmlns:a16="http://schemas.microsoft.com/office/drawing/2014/main" id="{CB34FE34-9695-4D32-BAA4-72563531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0" y="447314"/>
            <a:ext cx="863578" cy="863578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3EAA04-0E81-4029-8575-E8C29DDC2B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73" y="3057556"/>
            <a:ext cx="3745368" cy="23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84261-5941-4BF4-B813-A59265FEB594}"/>
              </a:ext>
            </a:extLst>
          </p:cNvPr>
          <p:cNvSpPr/>
          <p:nvPr/>
        </p:nvSpPr>
        <p:spPr>
          <a:xfrm>
            <a:off x="323530" y="1497558"/>
            <a:ext cx="8496942" cy="50997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1B192-35D3-4BC1-B9FE-39B753E411C7}"/>
              </a:ext>
            </a:extLst>
          </p:cNvPr>
          <p:cNvSpPr/>
          <p:nvPr/>
        </p:nvSpPr>
        <p:spPr>
          <a:xfrm>
            <a:off x="253740" y="332656"/>
            <a:ext cx="3667968" cy="10801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32" y="417438"/>
            <a:ext cx="3933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slop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2</a:t>
            </a:r>
            <a:r>
              <a:rPr lang="en-US" altLang="ko-KR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) GUI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9802-2D19-4091-8686-CBE5EBF33491}"/>
              </a:ext>
            </a:extLst>
          </p:cNvPr>
          <p:cNvSpPr/>
          <p:nvPr/>
        </p:nvSpPr>
        <p:spPr>
          <a:xfrm>
            <a:off x="467544" y="1764099"/>
            <a:ext cx="403617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GUI </a:t>
            </a:r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를 이용하여 </a:t>
            </a:r>
            <a:r>
              <a:rPr lang="en-US" altLang="ko-KR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</a:t>
            </a:r>
            <a:r>
              <a:rPr lang="ko-KR" altLang="en-US" sz="35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에 저장해준 정보를 볼 수 있음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PC 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이용시간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</a:p>
          <a:p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7</a:t>
            </a:r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일간 컴퓨터 이용 횟수</a:t>
            </a:r>
            <a:r>
              <a:rPr lang="en-US" altLang="ko-KR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,</a:t>
            </a:r>
          </a:p>
          <a:p>
            <a:r>
              <a:rPr lang="ko-KR" altLang="en-US" sz="3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최근 컴퓨터 이용시간을 확인 할 수 있음</a:t>
            </a:r>
            <a:endParaRPr lang="en-US" altLang="ko-KR" sz="3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22" name="Picture 9" descr="C:\Users\ediso\AppData\Local\Microsoft\Windows\INetCache\IE\DUFG9S9C\600px-Python-logo-notext.svg[1].png">
            <a:extLst>
              <a:ext uri="{FF2B5EF4-FFF2-40B4-BE49-F238E27FC236}">
                <a16:creationId xmlns:a16="http://schemas.microsoft.com/office/drawing/2014/main" id="{C3F0AB32-F84C-4A17-A394-8C3C04FD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334" y="417437"/>
            <a:ext cx="923331" cy="923331"/>
          </a:xfrm>
          <a:prstGeom prst="rect">
            <a:avLst/>
          </a:prstGeom>
          <a:noFill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DF211F-CF39-4494-A6F1-75EE68FC1F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16" y="1991104"/>
            <a:ext cx="1044315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0CA6EC-B8EB-4BCE-9AEB-7BF12E5E1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16" y="3084183"/>
            <a:ext cx="1047558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B418B2-D5D0-404E-B11E-6002B47F5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77262"/>
            <a:ext cx="1043231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56EEA7-0BB3-4EBB-92B1-BB639E0EEB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29320"/>
            <a:ext cx="1046513" cy="10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04252-3718-49AE-9C7D-F51F14F64D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19" y="2060848"/>
            <a:ext cx="3030580" cy="41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179</Words>
  <Application>Microsoft Office PowerPoint</Application>
  <PresentationFormat>화면 슬라이드 쇼(4:3)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1훈떡볶이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31</cp:revision>
  <dcterms:created xsi:type="dcterms:W3CDTF">2020-08-11T12:36:24Z</dcterms:created>
  <dcterms:modified xsi:type="dcterms:W3CDTF">2020-12-10T01:47:36Z</dcterms:modified>
</cp:coreProperties>
</file>