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49E"/>
    <a:srgbClr val="7FFA6E"/>
    <a:srgbClr val="BEF7BB"/>
    <a:srgbClr val="E6E6E6"/>
    <a:srgbClr val="C9FFC5"/>
    <a:srgbClr val="ADFFA7"/>
    <a:srgbClr val="97FF8F"/>
    <a:srgbClr val="50FF43"/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24" y="82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81343-3071-494A-95C9-A845B35069D3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27BBA-C81B-4331-A0CE-6EECF5A3D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7BBA-C81B-4331-A0CE-6EECF5A3DA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pngtree-abstract-black-background-with-color-network-image_3130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8"/>
            <a:ext cx="5760000" cy="576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5761038" cy="5761038"/>
          </a:xfrm>
          <a:prstGeom prst="rect">
            <a:avLst/>
          </a:prstGeom>
          <a:solidFill>
            <a:srgbClr val="A2F4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8231" y="360239"/>
            <a:ext cx="441819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>컴퓨터</a:t>
            </a:r>
            <a:endParaRPr lang="en-US" altLang="ko-KR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rPr>
              <a:t>사용시간 프로그램</a:t>
            </a:r>
            <a:endParaRPr lang="en-US" altLang="ko-KR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207" y="2664495"/>
            <a:ext cx="5616624" cy="2808312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DX영화자막 M" pitchFamily="18" charset="-127"/>
              <a:ea typeface="DX영화자막 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2736503"/>
            <a:ext cx="2664296" cy="26642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52527" y="2736503"/>
            <a:ext cx="2664296" cy="266429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6223" y="2808511"/>
            <a:ext cx="2520280" cy="252028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024535" y="2808511"/>
            <a:ext cx="2520280" cy="252028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6223" y="2088431"/>
            <a:ext cx="252028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사용 시간 보기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24535" y="2088431"/>
            <a:ext cx="252028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종료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7B1F3C-B039-4D59-81C3-0A9615ECB024}"/>
              </a:ext>
            </a:extLst>
          </p:cNvPr>
          <p:cNvGrpSpPr/>
          <p:nvPr/>
        </p:nvGrpSpPr>
        <p:grpSpPr>
          <a:xfrm>
            <a:off x="4760743" y="432247"/>
            <a:ext cx="712064" cy="712064"/>
            <a:chOff x="4464695" y="360239"/>
            <a:chExt cx="712064" cy="712064"/>
          </a:xfrm>
          <a:effectLst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FDCCE8-786E-4B26-93FF-53A6D738FA5F}"/>
                </a:ext>
              </a:extLst>
            </p:cNvPr>
            <p:cNvSpPr/>
            <p:nvPr/>
          </p:nvSpPr>
          <p:spPr>
            <a:xfrm>
              <a:off x="4464695" y="360239"/>
              <a:ext cx="712064" cy="71206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래픽 2" descr="반복">
              <a:extLst>
                <a:ext uri="{FF2B5EF4-FFF2-40B4-BE49-F238E27FC236}">
                  <a16:creationId xmlns:a16="http://schemas.microsoft.com/office/drawing/2014/main" id="{7AAA0995-5FAA-4FA5-9157-FDB0F78CA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28687" y="440263"/>
              <a:ext cx="568048" cy="568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250BD9B-04A9-4455-8021-993B2FE70118}"/>
              </a:ext>
            </a:extLst>
          </p:cNvPr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262" name="그림 261" descr="thumb_l_B20E759027CB3D199D40FEFBC5870A10.jp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DB7C84-083C-4E2B-B933-BA976FC61E6D}"/>
                </a:ext>
              </a:extLst>
            </p:cNvPr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Y엽서M" panose="02030600000101010101" pitchFamily="18" charset="-127"/>
                  <a:ea typeface="HY엽서M" panose="02030600000101010101" pitchFamily="18" charset="-127"/>
                </a:rPr>
                <a:t>컴퓨터 </a:t>
              </a:r>
              <a:endParaRPr lang="en-US" altLang="ko-KR" sz="3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엽서M" panose="02030600000101010101" pitchFamily="18" charset="-127"/>
                <a:ea typeface="HY엽서M" panose="02030600000101010101" pitchFamily="18" charset="-127"/>
              </a:endParaRPr>
            </a:p>
            <a:p>
              <a:r>
                <a:rPr lang="ko-KR" altLang="en-US" sz="3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  <a:latin typeface="HY엽서M" panose="02030600000101010101" pitchFamily="18" charset="-127"/>
                  <a:ea typeface="HY엽서M" panose="02030600000101010101" pitchFamily="18" charset="-127"/>
                </a:rPr>
                <a:t>사용시간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4255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32631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215" y="1152327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0823" y="1152327"/>
            <a:ext cx="1656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255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32631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44035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60823" y="144035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4255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2631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72839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60823" y="172839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255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32631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201642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60823" y="201642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255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32631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30445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823" y="230445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255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2631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59248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60823" y="259248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255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32631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88051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60823" y="288051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255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32631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16855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60823" y="316855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255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32631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45658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60823" y="345658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4255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32631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74461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960823" y="374461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255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32631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403264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960823" y="403264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4255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32631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320679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60823" y="4320679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255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32631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608711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60823" y="4608711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4255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232631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896743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960823" y="4896743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4255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232631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184775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960823" y="5184775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4255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232631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472807"/>
            <a:ext cx="287992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960823" y="5472807"/>
            <a:ext cx="1656000" cy="216024"/>
          </a:xfrm>
          <a:prstGeom prst="rect">
            <a:avLst/>
          </a:prstGeom>
          <a:solidFill>
            <a:srgbClr val="7FFA6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</a:p>
        </p:txBody>
      </p:sp>
      <p:grpSp>
        <p:nvGrpSpPr>
          <p:cNvPr id="265" name="그룹 264"/>
          <p:cNvGrpSpPr/>
          <p:nvPr/>
        </p:nvGrpSpPr>
        <p:grpSpPr>
          <a:xfrm>
            <a:off x="2520479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1944415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C26A5E-9930-4756-861A-98F45476C1EF}"/>
              </a:ext>
            </a:extLst>
          </p:cNvPr>
          <p:cNvGrpSpPr/>
          <p:nvPr/>
        </p:nvGrpSpPr>
        <p:grpSpPr>
          <a:xfrm>
            <a:off x="1080319" y="1576374"/>
            <a:ext cx="1080120" cy="1080120"/>
            <a:chOff x="1080319" y="1576374"/>
            <a:chExt cx="1080120" cy="108012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88F4881-AC26-4B96-9700-B130B15D9DF2}"/>
                </a:ext>
              </a:extLst>
            </p:cNvPr>
            <p:cNvSpPr/>
            <p:nvPr/>
          </p:nvSpPr>
          <p:spPr>
            <a:xfrm>
              <a:off x="1080319" y="1576374"/>
              <a:ext cx="1080120" cy="1080120"/>
            </a:xfrm>
            <a:prstGeom prst="roundRect">
              <a:avLst>
                <a:gd name="adj" fmla="val 13197"/>
              </a:avLst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858D762-C014-485E-B02D-E89779206BFC}"/>
                </a:ext>
              </a:extLst>
            </p:cNvPr>
            <p:cNvGrpSpPr/>
            <p:nvPr/>
          </p:nvGrpSpPr>
          <p:grpSpPr>
            <a:xfrm>
              <a:off x="1152327" y="1648382"/>
              <a:ext cx="936104" cy="936104"/>
              <a:chOff x="2377813" y="2495544"/>
              <a:chExt cx="1510818" cy="1510818"/>
            </a:xfrm>
          </p:grpSpPr>
          <p:pic>
            <p:nvPicPr>
              <p:cNvPr id="7" name="그래픽 6" descr="스톱워치">
                <a:extLst>
                  <a:ext uri="{FF2B5EF4-FFF2-40B4-BE49-F238E27FC236}">
                    <a16:creationId xmlns:a16="http://schemas.microsoft.com/office/drawing/2014/main" id="{4F4A0616-19A6-4A68-A5C9-248FFFC9D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6022" y="2656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그래픽 8" descr="모니터">
                <a:extLst>
                  <a:ext uri="{FF2B5EF4-FFF2-40B4-BE49-F238E27FC236}">
                    <a16:creationId xmlns:a16="http://schemas.microsoft.com/office/drawing/2014/main" id="{A568B2D3-5D14-4742-A4AC-BDD891E5E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77813" y="2495544"/>
                <a:ext cx="1510818" cy="15108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7816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</Words>
  <Application>Microsoft Office PowerPoint</Application>
  <PresentationFormat>사용자 지정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1훈떡볶이 R</vt:lpstr>
      <vt:lpstr>DX영화자막 M</vt:lpstr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40</cp:revision>
  <dcterms:created xsi:type="dcterms:W3CDTF">2020-08-05T07:46:42Z</dcterms:created>
  <dcterms:modified xsi:type="dcterms:W3CDTF">2020-12-04T11:13:01Z</dcterms:modified>
</cp:coreProperties>
</file>