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5761038" cy="5761038"/>
  <p:notesSz cx="6858000" cy="9144000"/>
  <p:defaultTextStyle>
    <a:defPPr>
      <a:defRPr lang="ko-KR"/>
    </a:defPPr>
    <a:lvl1pPr marL="0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9184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58368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87552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16736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45920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75104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04288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33472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>
          <p15:clr>
            <a:srgbClr val="A4A3A4"/>
          </p15:clr>
        </p15:guide>
        <p15:guide id="2" pos="18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F49E"/>
    <a:srgbClr val="7FFA6E"/>
    <a:srgbClr val="BEF7BB"/>
    <a:srgbClr val="E6E6E6"/>
    <a:srgbClr val="C9FFC5"/>
    <a:srgbClr val="ADFFA7"/>
    <a:srgbClr val="97FF8F"/>
    <a:srgbClr val="50FF43"/>
    <a:srgbClr val="E1D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24" y="82"/>
      </p:cViewPr>
      <p:guideLst>
        <p:guide orient="horz" pos="1815"/>
        <p:guide pos="18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81343-3071-494A-95C9-A845B35069D3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27BBA-C81B-4331-A0CE-6EECF5A3D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57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27BBA-C81B-4331-A0CE-6EECF5A3DA6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81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2078" y="1789656"/>
            <a:ext cx="4896882" cy="12348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4156" y="3264588"/>
            <a:ext cx="4032727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9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8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8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16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7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0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33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632474" y="193369"/>
            <a:ext cx="816147" cy="41300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1033" y="193369"/>
            <a:ext cx="2355424" cy="41300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5082" y="3702001"/>
            <a:ext cx="4896882" cy="1144206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5082" y="2441774"/>
            <a:ext cx="4896882" cy="126022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91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583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8755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1673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4592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7510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0428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3347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1033" y="1129537"/>
            <a:ext cx="1585285" cy="319390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862336" y="1129537"/>
            <a:ext cx="1586286" cy="319390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052" y="230709"/>
            <a:ext cx="5184934" cy="96017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8052" y="1289566"/>
            <a:ext cx="2545459" cy="53743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84" indent="0">
              <a:buNone/>
              <a:defRPr sz="1400" b="1"/>
            </a:lvl2pPr>
            <a:lvl3pPr marL="658368" indent="0">
              <a:buNone/>
              <a:defRPr sz="1300" b="1"/>
            </a:lvl3pPr>
            <a:lvl4pPr marL="987552" indent="0">
              <a:buNone/>
              <a:defRPr sz="1200" b="1"/>
            </a:lvl4pPr>
            <a:lvl5pPr marL="1316736" indent="0">
              <a:buNone/>
              <a:defRPr sz="1200" b="1"/>
            </a:lvl5pPr>
            <a:lvl6pPr marL="1645920" indent="0">
              <a:buNone/>
              <a:defRPr sz="1200" b="1"/>
            </a:lvl6pPr>
            <a:lvl7pPr marL="1975104" indent="0">
              <a:buNone/>
              <a:defRPr sz="1200" b="1"/>
            </a:lvl7pPr>
            <a:lvl8pPr marL="2304288" indent="0">
              <a:buNone/>
              <a:defRPr sz="1200" b="1"/>
            </a:lvl8pPr>
            <a:lvl9pPr marL="263347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88052" y="1826996"/>
            <a:ext cx="2545459" cy="3319265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2926528" y="1289566"/>
            <a:ext cx="2546459" cy="53743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84" indent="0">
              <a:buNone/>
              <a:defRPr sz="1400" b="1"/>
            </a:lvl2pPr>
            <a:lvl3pPr marL="658368" indent="0">
              <a:buNone/>
              <a:defRPr sz="1300" b="1"/>
            </a:lvl3pPr>
            <a:lvl4pPr marL="987552" indent="0">
              <a:buNone/>
              <a:defRPr sz="1200" b="1"/>
            </a:lvl4pPr>
            <a:lvl5pPr marL="1316736" indent="0">
              <a:buNone/>
              <a:defRPr sz="1200" b="1"/>
            </a:lvl5pPr>
            <a:lvl6pPr marL="1645920" indent="0">
              <a:buNone/>
              <a:defRPr sz="1200" b="1"/>
            </a:lvl6pPr>
            <a:lvl7pPr marL="1975104" indent="0">
              <a:buNone/>
              <a:defRPr sz="1200" b="1"/>
            </a:lvl7pPr>
            <a:lvl8pPr marL="2304288" indent="0">
              <a:buNone/>
              <a:defRPr sz="1200" b="1"/>
            </a:lvl8pPr>
            <a:lvl9pPr marL="263347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926528" y="1826996"/>
            <a:ext cx="2546459" cy="3319265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052" y="229375"/>
            <a:ext cx="1895342" cy="97617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2406" y="229375"/>
            <a:ext cx="3220580" cy="4916886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8052" y="1205551"/>
            <a:ext cx="1895342" cy="3940710"/>
          </a:xfrm>
        </p:spPr>
        <p:txBody>
          <a:bodyPr/>
          <a:lstStyle>
            <a:lvl1pPr marL="0" indent="0">
              <a:buNone/>
              <a:defRPr sz="1000"/>
            </a:lvl1pPr>
            <a:lvl2pPr marL="329184" indent="0">
              <a:buNone/>
              <a:defRPr sz="900"/>
            </a:lvl2pPr>
            <a:lvl3pPr marL="658368" indent="0">
              <a:buNone/>
              <a:defRPr sz="700"/>
            </a:lvl3pPr>
            <a:lvl4pPr marL="987552" indent="0">
              <a:buNone/>
              <a:defRPr sz="600"/>
            </a:lvl4pPr>
            <a:lvl5pPr marL="1316736" indent="0">
              <a:buNone/>
              <a:defRPr sz="600"/>
            </a:lvl5pPr>
            <a:lvl6pPr marL="1645920" indent="0">
              <a:buNone/>
              <a:defRPr sz="600"/>
            </a:lvl6pPr>
            <a:lvl7pPr marL="1975104" indent="0">
              <a:buNone/>
              <a:defRPr sz="600"/>
            </a:lvl7pPr>
            <a:lvl8pPr marL="2304288" indent="0">
              <a:buNone/>
              <a:defRPr sz="600"/>
            </a:lvl8pPr>
            <a:lvl9pPr marL="2633472" indent="0">
              <a:buNone/>
              <a:defRPr sz="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9204" y="4032727"/>
            <a:ext cx="3456623" cy="47608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29204" y="514759"/>
            <a:ext cx="3456623" cy="3456623"/>
          </a:xfrm>
        </p:spPr>
        <p:txBody>
          <a:bodyPr/>
          <a:lstStyle>
            <a:lvl1pPr marL="0" indent="0">
              <a:buNone/>
              <a:defRPr sz="2300"/>
            </a:lvl1pPr>
            <a:lvl2pPr marL="329184" indent="0">
              <a:buNone/>
              <a:defRPr sz="2000"/>
            </a:lvl2pPr>
            <a:lvl3pPr marL="658368" indent="0">
              <a:buNone/>
              <a:defRPr sz="1700"/>
            </a:lvl3pPr>
            <a:lvl4pPr marL="987552" indent="0">
              <a:buNone/>
              <a:defRPr sz="1400"/>
            </a:lvl4pPr>
            <a:lvl5pPr marL="1316736" indent="0">
              <a:buNone/>
              <a:defRPr sz="1400"/>
            </a:lvl5pPr>
            <a:lvl6pPr marL="1645920" indent="0">
              <a:buNone/>
              <a:defRPr sz="1400"/>
            </a:lvl6pPr>
            <a:lvl7pPr marL="1975104" indent="0">
              <a:buNone/>
              <a:defRPr sz="1400"/>
            </a:lvl7pPr>
            <a:lvl8pPr marL="2304288" indent="0">
              <a:buNone/>
              <a:defRPr sz="1400"/>
            </a:lvl8pPr>
            <a:lvl9pPr marL="2633472" indent="0">
              <a:buNone/>
              <a:defRPr sz="1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29204" y="4508813"/>
            <a:ext cx="3456623" cy="676121"/>
          </a:xfrm>
        </p:spPr>
        <p:txBody>
          <a:bodyPr/>
          <a:lstStyle>
            <a:lvl1pPr marL="0" indent="0">
              <a:buNone/>
              <a:defRPr sz="1000"/>
            </a:lvl1pPr>
            <a:lvl2pPr marL="329184" indent="0">
              <a:buNone/>
              <a:defRPr sz="900"/>
            </a:lvl2pPr>
            <a:lvl3pPr marL="658368" indent="0">
              <a:buNone/>
              <a:defRPr sz="700"/>
            </a:lvl3pPr>
            <a:lvl4pPr marL="987552" indent="0">
              <a:buNone/>
              <a:defRPr sz="600"/>
            </a:lvl4pPr>
            <a:lvl5pPr marL="1316736" indent="0">
              <a:buNone/>
              <a:defRPr sz="600"/>
            </a:lvl5pPr>
            <a:lvl6pPr marL="1645920" indent="0">
              <a:buNone/>
              <a:defRPr sz="600"/>
            </a:lvl6pPr>
            <a:lvl7pPr marL="1975104" indent="0">
              <a:buNone/>
              <a:defRPr sz="600"/>
            </a:lvl7pPr>
            <a:lvl8pPr marL="2304288" indent="0">
              <a:buNone/>
              <a:defRPr sz="600"/>
            </a:lvl8pPr>
            <a:lvl9pPr marL="2633472" indent="0">
              <a:buNone/>
              <a:defRPr sz="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8052" y="230709"/>
            <a:ext cx="5184934" cy="960173"/>
          </a:xfrm>
          <a:prstGeom prst="rect">
            <a:avLst/>
          </a:prstGeom>
        </p:spPr>
        <p:txBody>
          <a:bodyPr vert="horz" lIns="65837" tIns="32918" rIns="65837" bIns="32918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8052" y="1344243"/>
            <a:ext cx="5184934" cy="3802019"/>
          </a:xfrm>
          <a:prstGeom prst="rect">
            <a:avLst/>
          </a:prstGeom>
        </p:spPr>
        <p:txBody>
          <a:bodyPr vert="horz" lIns="65837" tIns="32918" rIns="65837" bIns="3291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88052" y="5339629"/>
            <a:ext cx="1344242" cy="306722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1DB3D-C2BB-4DBE-9C63-7A3084D9948D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968355" y="5339629"/>
            <a:ext cx="1824329" cy="306722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28744" y="5339629"/>
            <a:ext cx="1344242" cy="306722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8368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658368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indent="-205740" algn="l" defTabSz="658368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164592" algn="l" defTabSz="658368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164592" algn="l" defTabSz="658368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0512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8880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98064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368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552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5104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4288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472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pngtree-abstract-black-background-with-color-network-image_31306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38"/>
            <a:ext cx="5760000" cy="5760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0"/>
            <a:ext cx="5761038" cy="5761038"/>
          </a:xfrm>
          <a:prstGeom prst="rect">
            <a:avLst/>
          </a:prstGeom>
          <a:solidFill>
            <a:srgbClr val="A2F49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88231" y="360239"/>
            <a:ext cx="4418197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1훈떡볶이 R" pitchFamily="18" charset="-127"/>
                <a:ea typeface="1훈떡볶이 R" pitchFamily="18" charset="-127"/>
              </a:rPr>
              <a:t>컴퓨터</a:t>
            </a:r>
            <a:endParaRPr lang="en-US" altLang="ko-KR" sz="5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1훈떡볶이 R" pitchFamily="18" charset="-127"/>
              <a:ea typeface="1훈떡볶이 R" pitchFamily="18" charset="-127"/>
            </a:endParaRPr>
          </a:p>
          <a:p>
            <a:r>
              <a:rPr lang="ko-KR" altLang="en-US" sz="5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1훈떡볶이 R" pitchFamily="18" charset="-127"/>
                <a:ea typeface="1훈떡볶이 R" pitchFamily="18" charset="-127"/>
              </a:rPr>
              <a:t>사용시간 프로그램</a:t>
            </a:r>
            <a:endParaRPr lang="en-US" altLang="ko-KR" sz="5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207" y="2664495"/>
            <a:ext cx="5616624" cy="2808312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DX영화자막 M" pitchFamily="18" charset="-127"/>
              <a:ea typeface="DX영화자막 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4215" y="2736503"/>
            <a:ext cx="2664296" cy="266429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952527" y="2736503"/>
            <a:ext cx="2664296" cy="266429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6223" y="2808511"/>
            <a:ext cx="2520280" cy="2520280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024535" y="2808511"/>
            <a:ext cx="2520280" cy="2520280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16223" y="2088431"/>
            <a:ext cx="2520280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ea typeface="Black Han Sans" pitchFamily="2" charset="-127"/>
              </a:rPr>
              <a:t>사용 시간 보기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024535" y="2088431"/>
            <a:ext cx="2520280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ea typeface="Black Han Sans" pitchFamily="2" charset="-127"/>
              </a:rPr>
              <a:t>종료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250BD9B-04A9-4455-8021-993B2FE70118}"/>
              </a:ext>
            </a:extLst>
          </p:cNvPr>
          <p:cNvGrpSpPr/>
          <p:nvPr/>
        </p:nvGrpSpPr>
        <p:grpSpPr>
          <a:xfrm>
            <a:off x="0" y="0"/>
            <a:ext cx="5761038" cy="5761038"/>
            <a:chOff x="0" y="0"/>
            <a:chExt cx="5761038" cy="5761038"/>
          </a:xfrm>
        </p:grpSpPr>
        <p:pic>
          <p:nvPicPr>
            <p:cNvPr id="262" name="그림 261" descr="thumb_l_B20E759027CB3D199D40FEFBC5870A10.jpg"/>
            <p:cNvPicPr preferRelativeResize="0"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8"/>
              <a:ext cx="5760000" cy="5760000"/>
            </a:xfrm>
            <a:prstGeom prst="rect">
              <a:avLst/>
            </a:prstGeom>
          </p:spPr>
        </p:pic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2DB7C84-083C-4E2B-B933-BA976FC61E6D}"/>
                </a:ext>
              </a:extLst>
            </p:cNvPr>
            <p:cNvSpPr/>
            <p:nvPr/>
          </p:nvSpPr>
          <p:spPr>
            <a:xfrm>
              <a:off x="0" y="0"/>
              <a:ext cx="5761038" cy="5761038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144016" y="217263"/>
              <a:ext cx="2664296" cy="72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3000" b="1" dirty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HY엽서M" panose="02030600000101010101" pitchFamily="18" charset="-127"/>
                  <a:ea typeface="HY엽서M" panose="02030600000101010101" pitchFamily="18" charset="-127"/>
                </a:rPr>
                <a:t>컴퓨터 </a:t>
              </a:r>
              <a:endParaRPr lang="en-US" altLang="ko-KR" sz="3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엽서M" panose="02030600000101010101" pitchFamily="18" charset="-127"/>
                <a:ea typeface="HY엽서M" panose="02030600000101010101" pitchFamily="18" charset="-127"/>
              </a:endParaRPr>
            </a:p>
            <a:p>
              <a:r>
                <a:rPr lang="ko-KR" altLang="en-US" sz="3000" b="1" dirty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HY엽서M" panose="02030600000101010101" pitchFamily="18" charset="-127"/>
                  <a:ea typeface="HY엽서M" panose="02030600000101010101" pitchFamily="18" charset="-127"/>
                </a:rPr>
                <a:t>사용시간</a:t>
              </a: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504255" y="1152327"/>
            <a:ext cx="1656000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32631" y="1152327"/>
            <a:ext cx="1656000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4215" y="1152327"/>
            <a:ext cx="287992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60823" y="1152327"/>
            <a:ext cx="1656000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4255" y="1440359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32631" y="1440359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4215" y="1440359"/>
            <a:ext cx="287992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60823" y="1440359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4255" y="1728391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32631" y="1728391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4215" y="1728391"/>
            <a:ext cx="287992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60823" y="1728391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4255" y="2016423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32631" y="2016423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44215" y="2016423"/>
            <a:ext cx="287992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60823" y="2016423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4255" y="2304455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232631" y="2304455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44215" y="2304455"/>
            <a:ext cx="287992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60823" y="2304455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4255" y="2592487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32631" y="2592487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4215" y="2592487"/>
            <a:ext cx="287992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960823" y="2592487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04255" y="2880519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232631" y="2880519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44215" y="2880519"/>
            <a:ext cx="287992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960823" y="2880519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04255" y="3168551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232631" y="3168551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44215" y="3168551"/>
            <a:ext cx="287992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960823" y="3168551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04255" y="3456583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232631" y="3456583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4215" y="3456583"/>
            <a:ext cx="287992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960823" y="3456583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04255" y="3744615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232631" y="3744615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44215" y="3744615"/>
            <a:ext cx="287992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960823" y="3744615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04255" y="4032647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232631" y="4032647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4215" y="4032647"/>
            <a:ext cx="287992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960823" y="4032647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04255" y="4320679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232631" y="4320679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44215" y="4320679"/>
            <a:ext cx="287992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960823" y="4320679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04255" y="4608711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232631" y="4608711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44215" y="4608711"/>
            <a:ext cx="287992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960823" y="4608711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04255" y="4896743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232631" y="4896743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44215" y="4896743"/>
            <a:ext cx="287992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960823" y="4896743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04255" y="5184775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232631" y="5184775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44215" y="5184775"/>
            <a:ext cx="287992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960823" y="5184775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04255" y="5472807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232631" y="5472807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44215" y="5472807"/>
            <a:ext cx="287992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960823" y="5472807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3" name="직사각형 262"/>
          <p:cNvSpPr/>
          <p:nvPr/>
        </p:nvSpPr>
        <p:spPr>
          <a:xfrm>
            <a:off x="4176663" y="288231"/>
            <a:ext cx="136815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ea typeface="Black Han Sans" pitchFamily="2" charset="-127"/>
              </a:rPr>
              <a:t>돌아가기</a:t>
            </a:r>
          </a:p>
        </p:txBody>
      </p:sp>
      <p:grpSp>
        <p:nvGrpSpPr>
          <p:cNvPr id="265" name="그룹 264"/>
          <p:cNvGrpSpPr/>
          <p:nvPr/>
        </p:nvGrpSpPr>
        <p:grpSpPr>
          <a:xfrm>
            <a:off x="2520479" y="360198"/>
            <a:ext cx="432048" cy="432089"/>
            <a:chOff x="7524328" y="764704"/>
            <a:chExt cx="432000" cy="432000"/>
          </a:xfrm>
          <a:effectLst/>
        </p:grpSpPr>
        <p:sp>
          <p:nvSpPr>
            <p:cNvPr id="266" name="직사각형 265"/>
            <p:cNvSpPr/>
            <p:nvPr/>
          </p:nvSpPr>
          <p:spPr>
            <a:xfrm>
              <a:off x="7524328" y="764704"/>
              <a:ext cx="432000" cy="43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7" name="갈매기형 수장 266"/>
            <p:cNvSpPr/>
            <p:nvPr/>
          </p:nvSpPr>
          <p:spPr>
            <a:xfrm>
              <a:off x="7596336" y="836712"/>
              <a:ext cx="288032" cy="288032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268" name="그룹 267"/>
          <p:cNvGrpSpPr/>
          <p:nvPr/>
        </p:nvGrpSpPr>
        <p:grpSpPr>
          <a:xfrm flipH="1">
            <a:off x="1944415" y="360156"/>
            <a:ext cx="432048" cy="432089"/>
            <a:chOff x="7524328" y="764704"/>
            <a:chExt cx="432000" cy="432000"/>
          </a:xfrm>
          <a:effectLst/>
        </p:grpSpPr>
        <p:sp>
          <p:nvSpPr>
            <p:cNvPr id="269" name="직사각형 268"/>
            <p:cNvSpPr/>
            <p:nvPr/>
          </p:nvSpPr>
          <p:spPr>
            <a:xfrm>
              <a:off x="7524328" y="764704"/>
              <a:ext cx="432000" cy="43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0" name="갈매기형 수장 269"/>
            <p:cNvSpPr/>
            <p:nvPr/>
          </p:nvSpPr>
          <p:spPr>
            <a:xfrm>
              <a:off x="7596336" y="836712"/>
              <a:ext cx="288032" cy="288032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  <a:alpha val="75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11</Words>
  <Application>Microsoft Office PowerPoint</Application>
  <PresentationFormat>사용자 지정</PresentationFormat>
  <Paragraphs>8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1훈떡볶이 R</vt:lpstr>
      <vt:lpstr>DX영화자막 M</vt:lpstr>
      <vt:lpstr>HY엽서M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박민성</dc:creator>
  <cp:lastModifiedBy>Minseong Park</cp:lastModifiedBy>
  <cp:revision>37</cp:revision>
  <dcterms:created xsi:type="dcterms:W3CDTF">2020-08-05T07:46:42Z</dcterms:created>
  <dcterms:modified xsi:type="dcterms:W3CDTF">2020-12-04T09:30:22Z</dcterms:modified>
</cp:coreProperties>
</file>