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E0"/>
    <a:srgbClr val="CCFA82"/>
    <a:srgbClr val="F1EB7D"/>
    <a:srgbClr val="FCFBE8"/>
    <a:srgbClr val="F9F7CB"/>
    <a:srgbClr val="E6E6E6"/>
    <a:srgbClr val="E1D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>
      <p:cViewPr varScale="1">
        <p:scale>
          <a:sx n="108" d="100"/>
          <a:sy n="108" d="100"/>
        </p:scale>
        <p:origin x="1718" y="86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2021-03-21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760000" cy="57620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-1038" y="5715"/>
            <a:ext cx="5761038" cy="5761038"/>
          </a:xfrm>
          <a:prstGeom prst="rect">
            <a:avLst/>
          </a:prstGeom>
          <a:solidFill>
            <a:schemeClr val="accent5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494" y="648271"/>
            <a:ext cx="239200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어휘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  <a:p>
            <a:r>
              <a:rPr lang="ko-KR" altLang="en-US" sz="5000" b="1" dirty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1훈떡볶이 R" pitchFamily="18" charset="-127"/>
                <a:ea typeface="1훈떡볶이 R" pitchFamily="18" charset="-127"/>
              </a:rPr>
              <a:t>반복 듣기</a:t>
            </a:r>
            <a:endParaRPr lang="en-US" altLang="ko-KR" sz="50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215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추가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16423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영어 듣기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8631" y="3384575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전체 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8A1EDF-359F-4CD6-A760-9FB1DD2B0E1F}"/>
              </a:ext>
            </a:extLst>
          </p:cNvPr>
          <p:cNvSpPr/>
          <p:nvPr/>
        </p:nvSpPr>
        <p:spPr>
          <a:xfrm>
            <a:off x="144215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D14F9-F0A0-4AA6-93EB-B181AD103E46}"/>
              </a:ext>
            </a:extLst>
          </p:cNvPr>
          <p:cNvSpPr/>
          <p:nvPr/>
        </p:nvSpPr>
        <p:spPr>
          <a:xfrm>
            <a:off x="2016423" y="436457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한국어 듣기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BF56BD-AC3D-49D1-97E7-53F7BA965A00}"/>
              </a:ext>
            </a:extLst>
          </p:cNvPr>
          <p:cNvSpPr/>
          <p:nvPr/>
        </p:nvSpPr>
        <p:spPr>
          <a:xfrm>
            <a:off x="3888631" y="4342629"/>
            <a:ext cx="172819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종료</a:t>
            </a:r>
          </a:p>
        </p:txBody>
      </p:sp>
      <p:pic>
        <p:nvPicPr>
          <p:cNvPr id="1026" name="Picture 2" descr="헤드폰 일러스트 ai 무료다운로드 free Headphone illustration - Urbanbrush">
            <a:extLst>
              <a:ext uri="{FF2B5EF4-FFF2-40B4-BE49-F238E27FC236}">
                <a16:creationId xmlns:a16="http://schemas.microsoft.com/office/drawing/2014/main" id="{9E1FD837-8E23-47CA-9309-2FA218148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50" b="7874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03"/>
          <a:stretch/>
        </p:blipFill>
        <p:spPr bwMode="auto">
          <a:xfrm rot="1721554">
            <a:off x="2657138" y="656106"/>
            <a:ext cx="1745145" cy="161554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97B9BFA-9C25-4F18-9EC5-F6E6C9F0E366}"/>
              </a:ext>
            </a:extLst>
          </p:cNvPr>
          <p:cNvGrpSpPr/>
          <p:nvPr/>
        </p:nvGrpSpPr>
        <p:grpSpPr>
          <a:xfrm>
            <a:off x="-1038" y="1"/>
            <a:ext cx="5762076" cy="5766752"/>
            <a:chOff x="-1038" y="1"/>
            <a:chExt cx="5762076" cy="5766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B49025-B8F7-4300-BE1D-2DE5EA2B7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"/>
              <a:ext cx="5761038" cy="5761036"/>
            </a:xfrm>
            <a:prstGeom prst="rect">
              <a:avLst/>
            </a:prstGeom>
          </p:spPr>
        </p:pic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B3E5EE4-D41B-4B7D-9865-E480DF3B7A7E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00B0F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5545243-AC91-40AA-8D01-C857CED968B7}"/>
                </a:ext>
              </a:extLst>
            </p:cNvPr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chemeClr val="accent5">
                      <a:lumMod val="20000"/>
                      <a:lumOff val="8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전체 보기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76263" y="129634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한국어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4375" y="129634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01384" y="129631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6263" y="158437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24375" y="158437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384" y="158434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6263" y="187240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24375" y="187240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1384" y="187238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6263" y="216043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24375" y="216043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01384" y="216041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76263" y="244847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24375" y="244847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01384" y="244844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263" y="273650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224375" y="273650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01384" y="273647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6263" y="302453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24375" y="302453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01384" y="302450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6263" y="331256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4375" y="331256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01384" y="331254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76263" y="360059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24375" y="360059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01384" y="360057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6263" y="388863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224375" y="388863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01384" y="388860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76263" y="4176663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224375" y="4176662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501384" y="4176637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76263" y="4464695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224375" y="4464694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01384" y="4464669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76263" y="4752727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24375" y="4752726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501384" y="4752701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6263" y="5040759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24375" y="5040758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501384" y="5040733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76263" y="5328791"/>
            <a:ext cx="576064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224375" y="5328790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342478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501384" y="5328765"/>
            <a:ext cx="830016" cy="216024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952527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2376463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2C838F7-3019-42F1-B2C6-B496272A4191}"/>
              </a:ext>
            </a:extLst>
          </p:cNvPr>
          <p:cNvSpPr/>
          <p:nvPr/>
        </p:nvSpPr>
        <p:spPr>
          <a:xfrm>
            <a:off x="2866365" y="129631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BAB1C0F-037B-4C70-9186-993D250B2343}"/>
              </a:ext>
            </a:extLst>
          </p:cNvPr>
          <p:cNvSpPr/>
          <p:nvPr/>
        </p:nvSpPr>
        <p:spPr>
          <a:xfrm>
            <a:off x="2866365" y="158434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420CCE5-4597-4857-935C-E32057F3D7C1}"/>
              </a:ext>
            </a:extLst>
          </p:cNvPr>
          <p:cNvSpPr/>
          <p:nvPr/>
        </p:nvSpPr>
        <p:spPr>
          <a:xfrm>
            <a:off x="2866365" y="187238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AF3DB8-6FDD-4DA8-A6F9-054BDA635D69}"/>
              </a:ext>
            </a:extLst>
          </p:cNvPr>
          <p:cNvSpPr/>
          <p:nvPr/>
        </p:nvSpPr>
        <p:spPr>
          <a:xfrm>
            <a:off x="2866365" y="216041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84C42D8-3FEA-41E5-B167-4414A4D4D691}"/>
              </a:ext>
            </a:extLst>
          </p:cNvPr>
          <p:cNvSpPr/>
          <p:nvPr/>
        </p:nvSpPr>
        <p:spPr>
          <a:xfrm>
            <a:off x="2866365" y="244844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627002-F4A6-4BF6-A133-11E5B306A1A9}"/>
              </a:ext>
            </a:extLst>
          </p:cNvPr>
          <p:cNvSpPr/>
          <p:nvPr/>
        </p:nvSpPr>
        <p:spPr>
          <a:xfrm>
            <a:off x="2866365" y="273647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1E66EE1-2D58-4367-A944-842EC9858B61}"/>
              </a:ext>
            </a:extLst>
          </p:cNvPr>
          <p:cNvSpPr/>
          <p:nvPr/>
        </p:nvSpPr>
        <p:spPr>
          <a:xfrm>
            <a:off x="2866365" y="302450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A67DAA7-1AB9-488D-83AD-96D1F905E5BD}"/>
              </a:ext>
            </a:extLst>
          </p:cNvPr>
          <p:cNvSpPr/>
          <p:nvPr/>
        </p:nvSpPr>
        <p:spPr>
          <a:xfrm>
            <a:off x="2866365" y="331254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E51F7BB-EABD-444F-BD6F-5A234E7434EC}"/>
              </a:ext>
            </a:extLst>
          </p:cNvPr>
          <p:cNvSpPr/>
          <p:nvPr/>
        </p:nvSpPr>
        <p:spPr>
          <a:xfrm>
            <a:off x="2866365" y="360057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E26D03A-7B85-44CE-983A-39F04D7BB8D5}"/>
              </a:ext>
            </a:extLst>
          </p:cNvPr>
          <p:cNvSpPr/>
          <p:nvPr/>
        </p:nvSpPr>
        <p:spPr>
          <a:xfrm>
            <a:off x="2866365" y="388860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1FABF40-0480-424B-8025-694A87B2C198}"/>
              </a:ext>
            </a:extLst>
          </p:cNvPr>
          <p:cNvSpPr/>
          <p:nvPr/>
        </p:nvSpPr>
        <p:spPr>
          <a:xfrm>
            <a:off x="2866365" y="4176637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7A00BEF-154C-445D-9188-A0A0F4B4BD8C}"/>
              </a:ext>
            </a:extLst>
          </p:cNvPr>
          <p:cNvSpPr/>
          <p:nvPr/>
        </p:nvSpPr>
        <p:spPr>
          <a:xfrm>
            <a:off x="2866365" y="4464669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26D4A74-3910-4D2B-8197-4AFDF9BD344D}"/>
              </a:ext>
            </a:extLst>
          </p:cNvPr>
          <p:cNvSpPr/>
          <p:nvPr/>
        </p:nvSpPr>
        <p:spPr>
          <a:xfrm>
            <a:off x="2866365" y="4752701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57634E4-4C52-42EC-A57A-3907411E707D}"/>
              </a:ext>
            </a:extLst>
          </p:cNvPr>
          <p:cNvSpPr/>
          <p:nvPr/>
        </p:nvSpPr>
        <p:spPr>
          <a:xfrm>
            <a:off x="2866365" y="5040733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20555F-73B3-4C12-BDA4-1B2ABC70CD9B}"/>
              </a:ext>
            </a:extLst>
          </p:cNvPr>
          <p:cNvSpPr/>
          <p:nvPr/>
        </p:nvSpPr>
        <p:spPr>
          <a:xfrm>
            <a:off x="2866365" y="5328765"/>
            <a:ext cx="1563216" cy="216025"/>
          </a:xfrm>
          <a:prstGeom prst="rect">
            <a:avLst/>
          </a:prstGeom>
          <a:solidFill>
            <a:srgbClr val="E1DFE0"/>
          </a:solidFill>
          <a:ln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B1195BD-8904-4B4C-97F2-69B0B3D75E3D}"/>
              </a:ext>
            </a:extLst>
          </p:cNvPr>
          <p:cNvSpPr/>
          <p:nvPr/>
        </p:nvSpPr>
        <p:spPr>
          <a:xfrm>
            <a:off x="5403408" y="129008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E1D6734-093F-494E-8B85-1AE88ADBA993}"/>
              </a:ext>
            </a:extLst>
          </p:cNvPr>
          <p:cNvSpPr/>
          <p:nvPr/>
        </p:nvSpPr>
        <p:spPr>
          <a:xfrm>
            <a:off x="5403408" y="15843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8FA9D80-FF1F-447E-8BFD-36531E8E640A}"/>
              </a:ext>
            </a:extLst>
          </p:cNvPr>
          <p:cNvSpPr/>
          <p:nvPr/>
        </p:nvSpPr>
        <p:spPr>
          <a:xfrm>
            <a:off x="5403408" y="186065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52ECE4A-1641-4EB3-BC92-928A191685C1}"/>
              </a:ext>
            </a:extLst>
          </p:cNvPr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915368A-DF7B-4A98-8ECC-6D781E57D86C}"/>
              </a:ext>
            </a:extLst>
          </p:cNvPr>
          <p:cNvSpPr/>
          <p:nvPr/>
        </p:nvSpPr>
        <p:spPr>
          <a:xfrm>
            <a:off x="144016" y="1002595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CCB40C1-D89B-4908-AABD-EC09068595B0}"/>
              </a:ext>
            </a:extLst>
          </p:cNvPr>
          <p:cNvSpPr/>
          <p:nvPr/>
        </p:nvSpPr>
        <p:spPr>
          <a:xfrm>
            <a:off x="5403408" y="2160437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E0E436-0431-4440-9C83-F64AD3E4E679}"/>
              </a:ext>
            </a:extLst>
          </p:cNvPr>
          <p:cNvSpPr/>
          <p:nvPr/>
        </p:nvSpPr>
        <p:spPr>
          <a:xfrm>
            <a:off x="5403408" y="2454724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8576C66-AD64-43E9-927D-921BCA430869}"/>
              </a:ext>
            </a:extLst>
          </p:cNvPr>
          <p:cNvSpPr/>
          <p:nvPr/>
        </p:nvSpPr>
        <p:spPr>
          <a:xfrm>
            <a:off x="5403408" y="273100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FF4424E-A118-4E8F-AEB7-A7F912A00997}"/>
              </a:ext>
            </a:extLst>
          </p:cNvPr>
          <p:cNvSpPr/>
          <p:nvPr/>
        </p:nvSpPr>
        <p:spPr>
          <a:xfrm>
            <a:off x="5403408" y="302453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B8714E3-FE3A-4C0A-93D6-87E2B12BF8E6}"/>
              </a:ext>
            </a:extLst>
          </p:cNvPr>
          <p:cNvSpPr/>
          <p:nvPr/>
        </p:nvSpPr>
        <p:spPr>
          <a:xfrm>
            <a:off x="5403408" y="3318820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52D3AA0-726E-49D8-ADE4-098D1C60F497}"/>
              </a:ext>
            </a:extLst>
          </p:cNvPr>
          <p:cNvSpPr/>
          <p:nvPr/>
        </p:nvSpPr>
        <p:spPr>
          <a:xfrm>
            <a:off x="5403408" y="3595105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4523E98-775D-44B8-976E-A371DBEBCEA5}"/>
              </a:ext>
            </a:extLst>
          </p:cNvPr>
          <p:cNvSpPr/>
          <p:nvPr/>
        </p:nvSpPr>
        <p:spPr>
          <a:xfrm>
            <a:off x="5403408" y="3888629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6CFD5C5-8F4E-4313-90B7-960B0855E39C}"/>
              </a:ext>
            </a:extLst>
          </p:cNvPr>
          <p:cNvSpPr/>
          <p:nvPr/>
        </p:nvSpPr>
        <p:spPr>
          <a:xfrm>
            <a:off x="5403408" y="4182916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F53D5C4-D76C-44A2-A296-700EF6EAF6AA}"/>
              </a:ext>
            </a:extLst>
          </p:cNvPr>
          <p:cNvSpPr/>
          <p:nvPr/>
        </p:nvSpPr>
        <p:spPr>
          <a:xfrm>
            <a:off x="5403408" y="44592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6086970-CD00-4DA8-86C4-80EA05162B6C}"/>
              </a:ext>
            </a:extLst>
          </p:cNvPr>
          <p:cNvSpPr/>
          <p:nvPr/>
        </p:nvSpPr>
        <p:spPr>
          <a:xfrm>
            <a:off x="5403408" y="4752701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8A8BC3A-74B3-470E-9EF7-F81A9A6FE3AA}"/>
              </a:ext>
            </a:extLst>
          </p:cNvPr>
          <p:cNvSpPr/>
          <p:nvPr/>
        </p:nvSpPr>
        <p:spPr>
          <a:xfrm>
            <a:off x="5403408" y="5046988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6A6F91E-2794-47FA-8086-254A6F6370C5}"/>
              </a:ext>
            </a:extLst>
          </p:cNvPr>
          <p:cNvSpPr/>
          <p:nvPr/>
        </p:nvSpPr>
        <p:spPr>
          <a:xfrm>
            <a:off x="5403408" y="5323273"/>
            <a:ext cx="216000" cy="216000"/>
          </a:xfrm>
          <a:prstGeom prst="rect">
            <a:avLst/>
          </a:prstGeom>
          <a:solidFill>
            <a:srgbClr val="FF0000"/>
          </a:solidFill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X</a:t>
            </a:r>
            <a:endParaRPr lang="ko-KR" altLang="en-US" sz="15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14FAA69-B996-4C7A-BABF-27347BB946DC}"/>
              </a:ext>
            </a:extLst>
          </p:cNvPr>
          <p:cNvSpPr/>
          <p:nvPr/>
        </p:nvSpPr>
        <p:spPr>
          <a:xfrm>
            <a:off x="576263" y="1002595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69225CF-AAE8-4EC1-BC2D-16BD241D058B}"/>
              </a:ext>
            </a:extLst>
          </p:cNvPr>
          <p:cNvSpPr/>
          <p:nvPr/>
        </p:nvSpPr>
        <p:spPr>
          <a:xfrm>
            <a:off x="1224132" y="100259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5F39F59-2F37-4B39-9E31-AEB5F4BBE32D}"/>
              </a:ext>
            </a:extLst>
          </p:cNvPr>
          <p:cNvSpPr/>
          <p:nvPr/>
        </p:nvSpPr>
        <p:spPr>
          <a:xfrm>
            <a:off x="2870812" y="100256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FFAC1DC-87B8-43D1-83FD-BF4DFB5C1972}"/>
              </a:ext>
            </a:extLst>
          </p:cNvPr>
          <p:cNvSpPr/>
          <p:nvPr/>
        </p:nvSpPr>
        <p:spPr>
          <a:xfrm>
            <a:off x="4501385" y="1002569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474CED8-BAB5-40A2-9F06-9B32FC41EF33}"/>
              </a:ext>
            </a:extLst>
          </p:cNvPr>
          <p:cNvSpPr/>
          <p:nvPr/>
        </p:nvSpPr>
        <p:spPr>
          <a:xfrm>
            <a:off x="144016" y="-63128"/>
            <a:ext cx="342479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번호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DF930FC-2829-48C6-BDC1-A8534FF0C6B8}"/>
              </a:ext>
            </a:extLst>
          </p:cNvPr>
          <p:cNvSpPr/>
          <p:nvPr/>
        </p:nvSpPr>
        <p:spPr>
          <a:xfrm>
            <a:off x="576263" y="-63128"/>
            <a:ext cx="576064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분류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4B7E0E0-0243-4F83-996A-1EDD815171BC}"/>
              </a:ext>
            </a:extLst>
          </p:cNvPr>
          <p:cNvSpPr/>
          <p:nvPr/>
        </p:nvSpPr>
        <p:spPr>
          <a:xfrm>
            <a:off x="1224132" y="-63129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내용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C7DCB2DF-28C9-4D31-819B-5700027D7350}"/>
              </a:ext>
            </a:extLst>
          </p:cNvPr>
          <p:cNvSpPr/>
          <p:nvPr/>
        </p:nvSpPr>
        <p:spPr>
          <a:xfrm>
            <a:off x="2870812" y="-63154"/>
            <a:ext cx="1563215" cy="216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뜻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BAFC4EF8-690C-4AEF-A1E7-235246E6702C}"/>
              </a:ext>
            </a:extLst>
          </p:cNvPr>
          <p:cNvSpPr/>
          <p:nvPr/>
        </p:nvSpPr>
        <p:spPr>
          <a:xfrm>
            <a:off x="4501385" y="-63154"/>
            <a:ext cx="83001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등록일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860D5E9-9BA0-4521-9F0A-B421581246A6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영어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영어와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영어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E4E742-DAAF-4481-9CAC-A611D600328D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58B2619-BBEF-4DEB-9C30-06C3E9289FC4}"/>
              </a:ext>
            </a:extLst>
          </p:cNvPr>
          <p:cNvGrpSpPr/>
          <p:nvPr/>
        </p:nvGrpSpPr>
        <p:grpSpPr>
          <a:xfrm>
            <a:off x="-1038" y="0"/>
            <a:ext cx="5761038" cy="5766753"/>
            <a:chOff x="-1038" y="0"/>
            <a:chExt cx="5761038" cy="5766753"/>
          </a:xfrm>
        </p:grpSpPr>
        <p:pic>
          <p:nvPicPr>
            <p:cNvPr id="262" name="그림 261"/>
            <p:cNvPicPr preferRelativeResize="0"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0"/>
              <a:ext cx="5760000" cy="5762076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976971-5CD7-4512-BEC2-C425B04FACE4}"/>
                </a:ext>
              </a:extLst>
            </p:cNvPr>
            <p:cNvSpPr/>
            <p:nvPr/>
          </p:nvSpPr>
          <p:spPr>
            <a:xfrm>
              <a:off x="-1038" y="5715"/>
              <a:ext cx="5761038" cy="5761038"/>
            </a:xfrm>
            <a:prstGeom prst="rect">
              <a:avLst/>
            </a:prstGeom>
            <a:solidFill>
              <a:srgbClr val="FFFF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144016" y="21726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4000" b="1" dirty="0">
                  <a:ln w="19050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한국어 추가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6223" y="1224335"/>
              <a:ext cx="5328592" cy="16561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00B0F0"/>
                  </a:solidFill>
                  <a:latin typeface="1훈떡볶이 R" pitchFamily="18" charset="-127"/>
                  <a:ea typeface="1훈떡볶이 R" pitchFamily="18" charset="-127"/>
                </a:rPr>
                <a:t>한국어와 뜻을 입력해주세요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239" y="3240559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한국어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239" y="4104655"/>
              <a:ext cx="1080120" cy="5040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뜻</a:t>
              </a:r>
            </a:p>
          </p:txBody>
        </p:sp>
      </p:grp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0DB048-12E0-4131-B9AA-FBBCBA198FA2}"/>
              </a:ext>
            </a:extLst>
          </p:cNvPr>
          <p:cNvSpPr/>
          <p:nvPr/>
        </p:nvSpPr>
        <p:spPr>
          <a:xfrm>
            <a:off x="1800200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추가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03EC3D-4F28-4A31-AC7C-DADDFDDFE02A}"/>
              </a:ext>
            </a:extLst>
          </p:cNvPr>
          <p:cNvSpPr/>
          <p:nvPr/>
        </p:nvSpPr>
        <p:spPr>
          <a:xfrm>
            <a:off x="2952527" y="4968751"/>
            <a:ext cx="936303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034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8582CE-C66B-4EC4-8A91-53604C40A29E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F9E3187-EE0D-4A1F-BFBB-1F7519CE7718}"/>
                </a:ext>
              </a:extLst>
            </p:cNvPr>
            <p:cNvGrpSpPr/>
            <p:nvPr/>
          </p:nvGrpSpPr>
          <p:grpSpPr>
            <a:xfrm>
              <a:off x="-199" y="0"/>
              <a:ext cx="5761237" cy="5761038"/>
              <a:chOff x="-199" y="0"/>
              <a:chExt cx="5761237" cy="57610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AD66BF3-8667-4926-94F6-1F81338A8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761038" cy="576103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1026E35-D982-42A4-AD16-74D5DCCCFC03}"/>
                  </a:ext>
                </a:extLst>
              </p:cNvPr>
              <p:cNvSpPr/>
              <p:nvPr/>
            </p:nvSpPr>
            <p:spPr>
              <a:xfrm>
                <a:off x="-199" y="0"/>
                <a:ext cx="5761038" cy="5761038"/>
              </a:xfrm>
              <a:prstGeom prst="rect">
                <a:avLst/>
              </a:pr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77AF50-1330-4904-AAA0-A747C6BDF15D}"/>
                  </a:ext>
                </a:extLst>
              </p:cNvPr>
              <p:cNvSpPr/>
              <p:nvPr/>
            </p:nvSpPr>
            <p:spPr>
              <a:xfrm>
                <a:off x="144016" y="288231"/>
                <a:ext cx="2664296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0" b="1" dirty="0">
                    <a:ln w="19050" cmpd="sng">
                      <a:solidFill>
                        <a:srgbClr val="00B050"/>
                      </a:solidFill>
                      <a:prstDash val="solid"/>
                    </a:ln>
                    <a:solidFill>
                      <a:srgbClr val="F1EB7D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영어 듣기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5DD86E-F3BE-4E70-9E1F-CA98B2390355}"/>
                </a:ext>
              </a:extLst>
            </p:cNvPr>
            <p:cNvSpPr/>
            <p:nvPr/>
          </p:nvSpPr>
          <p:spPr>
            <a:xfrm>
              <a:off x="4752727" y="158437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076AE0-6A6A-4E29-9469-EA552B96587B}"/>
                </a:ext>
              </a:extLst>
            </p:cNvPr>
            <p:cNvSpPr/>
            <p:nvPr/>
          </p:nvSpPr>
          <p:spPr>
            <a:xfrm>
              <a:off x="4752727" y="244847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E3EECE-AC6A-4D53-9DF0-85C040AAEB40}"/>
                </a:ext>
              </a:extLst>
            </p:cNvPr>
            <p:cNvSpPr/>
            <p:nvPr/>
          </p:nvSpPr>
          <p:spPr>
            <a:xfrm>
              <a:off x="4752727" y="357024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9D9450D-6605-48BB-B032-BC2ADB4C59FF}"/>
                </a:ext>
              </a:extLst>
            </p:cNvPr>
            <p:cNvSpPr/>
            <p:nvPr/>
          </p:nvSpPr>
          <p:spPr>
            <a:xfrm>
              <a:off x="4752727" y="443434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DA28D8-CF51-48D8-AECF-959549A3835F}"/>
              </a:ext>
            </a:extLst>
          </p:cNvPr>
          <p:cNvSpPr/>
          <p:nvPr/>
        </p:nvSpPr>
        <p:spPr>
          <a:xfrm>
            <a:off x="358163" y="3491448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23615-337C-4B29-8D11-959C883B5A68}"/>
              </a:ext>
            </a:extLst>
          </p:cNvPr>
          <p:cNvSpPr/>
          <p:nvPr/>
        </p:nvSpPr>
        <p:spPr>
          <a:xfrm>
            <a:off x="358163" y="1512367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A2D315-A604-49B0-BF3C-9B6F12761308}"/>
              </a:ext>
            </a:extLst>
          </p:cNvPr>
          <p:cNvSpPr/>
          <p:nvPr/>
        </p:nvSpPr>
        <p:spPr>
          <a:xfrm>
            <a:off x="3450668" y="360239"/>
            <a:ext cx="504056" cy="504056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훈떡볶이 R" panose="02020603020101020101" pitchFamily="18" charset="-127"/>
                <a:ea typeface="1훈떡볶이 R" panose="02020603020101020101" pitchFamily="18" charset="-127"/>
              </a:rPr>
              <a:t>순서 변경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52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CBCFFC7-3E15-4EEF-BCA8-DE0F25525E95}"/>
              </a:ext>
            </a:extLst>
          </p:cNvPr>
          <p:cNvGrpSpPr/>
          <p:nvPr/>
        </p:nvGrpSpPr>
        <p:grpSpPr>
          <a:xfrm>
            <a:off x="-199" y="0"/>
            <a:ext cx="5761237" cy="5761038"/>
            <a:chOff x="-199" y="0"/>
            <a:chExt cx="5761237" cy="576103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6C89AC7-CB1F-4AB1-A73E-9F5C759C8D0C}"/>
                </a:ext>
              </a:extLst>
            </p:cNvPr>
            <p:cNvGrpSpPr/>
            <p:nvPr/>
          </p:nvGrpSpPr>
          <p:grpSpPr>
            <a:xfrm>
              <a:off x="-199" y="0"/>
              <a:ext cx="5761237" cy="5761038"/>
              <a:chOff x="-199" y="0"/>
              <a:chExt cx="5761237" cy="576103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AD66BF3-8667-4926-94F6-1F81338A8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0" y="0"/>
                <a:ext cx="5761038" cy="5761038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1026E35-D982-42A4-AD16-74D5DCCCFC03}"/>
                  </a:ext>
                </a:extLst>
              </p:cNvPr>
              <p:cNvSpPr/>
              <p:nvPr/>
            </p:nvSpPr>
            <p:spPr>
              <a:xfrm>
                <a:off x="-199" y="0"/>
                <a:ext cx="5761038" cy="5761038"/>
              </a:xfrm>
              <a:prstGeom prst="rect">
                <a:avLst/>
              </a:prstGeom>
              <a:solidFill>
                <a:srgbClr val="00B0F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677AF50-1330-4904-AAA0-A747C6BDF15D}"/>
                  </a:ext>
                </a:extLst>
              </p:cNvPr>
              <p:cNvSpPr/>
              <p:nvPr/>
            </p:nvSpPr>
            <p:spPr>
              <a:xfrm>
                <a:off x="144016" y="288231"/>
                <a:ext cx="2664296" cy="720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0" b="1" dirty="0">
                    <a:ln w="19050" cmpd="sng">
                      <a:solidFill>
                        <a:srgbClr val="00B050"/>
                      </a:solidFill>
                      <a:prstDash val="solid"/>
                    </a:ln>
                    <a:solidFill>
                      <a:srgbClr val="F1EB7D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한국어 듣기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F94843-3EC0-400F-A934-2A85B3B40D50}"/>
                </a:ext>
              </a:extLst>
            </p:cNvPr>
            <p:cNvSpPr/>
            <p:nvPr/>
          </p:nvSpPr>
          <p:spPr>
            <a:xfrm>
              <a:off x="4752727" y="158437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665E95F-3294-41A6-9C56-52B1AF949934}"/>
                </a:ext>
              </a:extLst>
            </p:cNvPr>
            <p:cNvSpPr/>
            <p:nvPr/>
          </p:nvSpPr>
          <p:spPr>
            <a:xfrm>
              <a:off x="4752727" y="244847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A81A64-59B6-4731-A066-DFCC24DFA710}"/>
                </a:ext>
              </a:extLst>
            </p:cNvPr>
            <p:cNvSpPr/>
            <p:nvPr/>
          </p:nvSpPr>
          <p:spPr>
            <a:xfrm>
              <a:off x="4752727" y="3570245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/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반복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827B82-91CB-4CD1-A903-A735A4B2F0A1}"/>
                </a:ext>
              </a:extLst>
            </p:cNvPr>
            <p:cNvSpPr/>
            <p:nvPr/>
          </p:nvSpPr>
          <p:spPr>
            <a:xfrm>
              <a:off x="4752727" y="4434341"/>
              <a:ext cx="792088" cy="36004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spc="300" dirty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latin typeface="메이플스토리 OTF" panose="02000300000000000000" pitchFamily="50" charset="-127"/>
                  <a:ea typeface="메이플스토리 OTF" panose="02000300000000000000" pitchFamily="50" charset="-127"/>
                  <a:cs typeface="THE낙서" panose="02020503020101020101" pitchFamily="18" charset="-127"/>
                </a:rPr>
                <a:t>지연</a:t>
              </a:r>
              <a:endParaRPr lang="ko-KR" altLang="en-US" sz="2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/>
                <a:latin typeface="메이플스토리 OTF" panose="02000300000000000000" pitchFamily="50" charset="-127"/>
                <a:ea typeface="메이플스토리 OTF" panose="02000300000000000000" pitchFamily="50" charset="-127"/>
                <a:cs typeface="THE낙서" panose="0202050302010102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B1101-5E90-4A02-A187-C11BAC69744A}"/>
              </a:ext>
            </a:extLst>
          </p:cNvPr>
          <p:cNvSpPr/>
          <p:nvPr/>
        </p:nvSpPr>
        <p:spPr>
          <a:xfrm>
            <a:off x="4176663" y="360239"/>
            <a:ext cx="1368152" cy="504056"/>
          </a:xfrm>
          <a:prstGeom prst="rect">
            <a:avLst/>
          </a:prstGeom>
          <a:ln/>
          <a:effectLst>
            <a:outerShdw blurRad="40000" dist="20000" dir="5400000" sx="105000" sy="105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나무M" panose="02030600000101010101" pitchFamily="18" charset="-127"/>
                <a:ea typeface="HY나무M" panose="02030600000101010101" pitchFamily="18" charset="-127"/>
              </a:rPr>
              <a:t>돌아가기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53F7B-DFA3-475D-8A2B-348E60ABEB2C}"/>
              </a:ext>
            </a:extLst>
          </p:cNvPr>
          <p:cNvSpPr/>
          <p:nvPr/>
        </p:nvSpPr>
        <p:spPr>
          <a:xfrm>
            <a:off x="358163" y="3491448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025D23-88ED-4696-ADE9-DB86E31C4ED2}"/>
              </a:ext>
            </a:extLst>
          </p:cNvPr>
          <p:cNvSpPr/>
          <p:nvPr/>
        </p:nvSpPr>
        <p:spPr>
          <a:xfrm>
            <a:off x="358163" y="1512367"/>
            <a:ext cx="4250548" cy="1800200"/>
          </a:xfrm>
          <a:prstGeom prst="rect">
            <a:avLst/>
          </a:prstGeom>
          <a:solidFill>
            <a:srgbClr val="FCFBE8">
              <a:alpha val="75000"/>
            </a:srgbClr>
          </a:solidFill>
          <a:ln w="19050">
            <a:solidFill>
              <a:schemeClr val="accent5">
                <a:lumMod val="75000"/>
              </a:schemeClr>
            </a:solidFill>
            <a:prstDash val="dash"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1훈떡볶이 R" pitchFamily="18" charset="-127"/>
              <a:ea typeface="1훈떡볶이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4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74</Words>
  <Application>Microsoft Office PowerPoint</Application>
  <PresentationFormat>사용자 지정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1훈떡볶이 R</vt:lpstr>
      <vt:lpstr>HY나무M</vt:lpstr>
      <vt:lpstr>맑은 고딕</vt:lpstr>
      <vt:lpstr>메이플스토리 OTF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Minseong Park</cp:lastModifiedBy>
  <cp:revision>46</cp:revision>
  <dcterms:created xsi:type="dcterms:W3CDTF">2020-08-05T07:46:42Z</dcterms:created>
  <dcterms:modified xsi:type="dcterms:W3CDTF">2021-03-21T10:15:18Z</dcterms:modified>
</cp:coreProperties>
</file>