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3" r:id="rId7"/>
    <p:sldId id="264" r:id="rId8"/>
  </p:sldIdLst>
  <p:sldSz cx="5761038" cy="5761038"/>
  <p:notesSz cx="6858000" cy="9144000"/>
  <p:defaultTextStyle>
    <a:defPPr>
      <a:defRPr lang="ko-KR"/>
    </a:defPPr>
    <a:lvl1pPr marL="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>
          <p15:clr>
            <a:srgbClr val="A4A3A4"/>
          </p15:clr>
        </p15:guide>
        <p15:guide id="2" pos="1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E0"/>
    <a:srgbClr val="CCFA82"/>
    <a:srgbClr val="F1EB7D"/>
    <a:srgbClr val="FCFBE8"/>
    <a:srgbClr val="F9F7CB"/>
    <a:srgbClr val="E6E6E6"/>
    <a:srgbClr val="E1D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19" autoAdjust="0"/>
  </p:normalViewPr>
  <p:slideViewPr>
    <p:cSldViewPr>
      <p:cViewPr varScale="1">
        <p:scale>
          <a:sx n="108" d="100"/>
          <a:sy n="108" d="100"/>
        </p:scale>
        <p:origin x="1718" y="86"/>
      </p:cViewPr>
      <p:guideLst>
        <p:guide orient="horz" pos="1815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2078" y="1789656"/>
            <a:ext cx="4896882" cy="12348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156" y="3264588"/>
            <a:ext cx="4032727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632474" y="193369"/>
            <a:ext cx="816147" cy="41300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1033" y="193369"/>
            <a:ext cx="2355424" cy="41300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082" y="3702001"/>
            <a:ext cx="4896882" cy="1144206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5082" y="2441774"/>
            <a:ext cx="4896882" cy="126022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1033" y="1129537"/>
            <a:ext cx="1585285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862336" y="1129537"/>
            <a:ext cx="1586286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289566"/>
            <a:ext cx="2545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8052" y="1826996"/>
            <a:ext cx="2545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926528" y="1289566"/>
            <a:ext cx="2546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926528" y="1826996"/>
            <a:ext cx="2546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29375"/>
            <a:ext cx="1895342" cy="9761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2406" y="229375"/>
            <a:ext cx="3220580" cy="491688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8052" y="1205551"/>
            <a:ext cx="1895342" cy="3940710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204" y="4032727"/>
            <a:ext cx="3456623" cy="47608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29204" y="514759"/>
            <a:ext cx="3456623" cy="3456623"/>
          </a:xfrm>
        </p:spPr>
        <p:txBody>
          <a:bodyPr/>
          <a:lstStyle>
            <a:lvl1pPr marL="0" indent="0">
              <a:buNone/>
              <a:defRPr sz="2300"/>
            </a:lvl1pPr>
            <a:lvl2pPr marL="329184" indent="0">
              <a:buNone/>
              <a:defRPr sz="2000"/>
            </a:lvl2pPr>
            <a:lvl3pPr marL="658368" indent="0">
              <a:buNone/>
              <a:defRPr sz="1700"/>
            </a:lvl3pPr>
            <a:lvl4pPr marL="987552" indent="0">
              <a:buNone/>
              <a:defRPr sz="1400"/>
            </a:lvl4pPr>
            <a:lvl5pPr marL="1316736" indent="0">
              <a:buNone/>
              <a:defRPr sz="1400"/>
            </a:lvl5pPr>
            <a:lvl6pPr marL="1645920" indent="0">
              <a:buNone/>
              <a:defRPr sz="1400"/>
            </a:lvl6pPr>
            <a:lvl7pPr marL="1975104" indent="0">
              <a:buNone/>
              <a:defRPr sz="1400"/>
            </a:lvl7pPr>
            <a:lvl8pPr marL="2304288" indent="0">
              <a:buNone/>
              <a:defRPr sz="1400"/>
            </a:lvl8pPr>
            <a:lvl9pPr marL="2633472" indent="0">
              <a:buNone/>
              <a:defRPr sz="1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9204" y="4508813"/>
            <a:ext cx="3456623" cy="676121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  <a:prstGeom prst="rect">
            <a:avLst/>
          </a:prstGeom>
        </p:spPr>
        <p:txBody>
          <a:bodyPr vert="horz" lIns="65837" tIns="32918" rIns="65837" bIns="3291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344243"/>
            <a:ext cx="5184934" cy="3802019"/>
          </a:xfrm>
          <a:prstGeom prst="rect">
            <a:avLst/>
          </a:prstGeom>
        </p:spPr>
        <p:txBody>
          <a:bodyPr vert="horz" lIns="65837" tIns="32918" rIns="65837" bIns="3291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8052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DB3D-C2BB-4DBE-9C63-7A3084D9948D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68355" y="5339629"/>
            <a:ext cx="1824329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28744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68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658368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05740" algn="l" defTabSz="65836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760000" cy="57620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-1038" y="5715"/>
            <a:ext cx="5761038" cy="5761038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2494" y="648271"/>
            <a:ext cx="239200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0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1훈떡볶이 R" pitchFamily="18" charset="-127"/>
                <a:ea typeface="1훈떡볶이 R" pitchFamily="18" charset="-127"/>
              </a:rPr>
              <a:t>어휘</a:t>
            </a:r>
            <a:endParaRPr lang="en-US" altLang="ko-KR" sz="50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sz="50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1훈떡볶이 R" pitchFamily="18" charset="-127"/>
                <a:ea typeface="1훈떡볶이 R" pitchFamily="18" charset="-127"/>
              </a:rPr>
              <a:t>반복 듣기</a:t>
            </a:r>
            <a:endParaRPr lang="en-US" altLang="ko-KR" sz="50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4215" y="3384575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영어 추가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16423" y="3384575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영어 듣기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88631" y="3384575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전체 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8A1EDF-359F-4CD6-A760-9FB1DD2B0E1F}"/>
              </a:ext>
            </a:extLst>
          </p:cNvPr>
          <p:cNvSpPr/>
          <p:nvPr/>
        </p:nvSpPr>
        <p:spPr>
          <a:xfrm>
            <a:off x="144215" y="4342629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한국어 추가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0D14F9-F0A0-4AA6-93EB-B181AD103E46}"/>
              </a:ext>
            </a:extLst>
          </p:cNvPr>
          <p:cNvSpPr/>
          <p:nvPr/>
        </p:nvSpPr>
        <p:spPr>
          <a:xfrm>
            <a:off x="2016423" y="4364579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한국어 듣기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BF56BD-AC3D-49D1-97E7-53F7BA965A00}"/>
              </a:ext>
            </a:extLst>
          </p:cNvPr>
          <p:cNvSpPr/>
          <p:nvPr/>
        </p:nvSpPr>
        <p:spPr>
          <a:xfrm>
            <a:off x="3888631" y="4342629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종료</a:t>
            </a:r>
          </a:p>
        </p:txBody>
      </p:sp>
      <p:pic>
        <p:nvPicPr>
          <p:cNvPr id="1026" name="Picture 2" descr="헤드폰 일러스트 ai 무료다운로드 free Headphone illustration - Urbanbrush">
            <a:extLst>
              <a:ext uri="{FF2B5EF4-FFF2-40B4-BE49-F238E27FC236}">
                <a16:creationId xmlns:a16="http://schemas.microsoft.com/office/drawing/2014/main" id="{9E1FD837-8E23-47CA-9309-2FA218148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50" b="7874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03"/>
          <a:stretch/>
        </p:blipFill>
        <p:spPr bwMode="auto">
          <a:xfrm rot="1721554">
            <a:off x="2657138" y="656106"/>
            <a:ext cx="1745145" cy="1615547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  <a:outerShdw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97B9BFA-9C25-4F18-9EC5-F6E6C9F0E366}"/>
              </a:ext>
            </a:extLst>
          </p:cNvPr>
          <p:cNvGrpSpPr/>
          <p:nvPr/>
        </p:nvGrpSpPr>
        <p:grpSpPr>
          <a:xfrm>
            <a:off x="-1038" y="1"/>
            <a:ext cx="5762076" cy="5766752"/>
            <a:chOff x="-1038" y="1"/>
            <a:chExt cx="5762076" cy="57667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1B49025-B8F7-4300-BE1D-2DE5EA2B7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"/>
              <a:ext cx="5761038" cy="5761036"/>
            </a:xfrm>
            <a:prstGeom prst="rect">
              <a:avLst/>
            </a:prstGeom>
          </p:spPr>
        </p:pic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B3E5EE4-D41B-4B7D-9865-E480DF3B7A7E}"/>
                </a:ext>
              </a:extLst>
            </p:cNvPr>
            <p:cNvSpPr/>
            <p:nvPr/>
          </p:nvSpPr>
          <p:spPr>
            <a:xfrm>
              <a:off x="-1038" y="5715"/>
              <a:ext cx="5761038" cy="5761038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5545243-AC91-40AA-8D01-C857CED968B7}"/>
                </a:ext>
              </a:extLst>
            </p:cNvPr>
            <p:cNvSpPr/>
            <p:nvPr/>
          </p:nvSpPr>
          <p:spPr>
            <a:xfrm>
              <a:off x="144016" y="21726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ln w="19050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전체 보기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576263" y="1296343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한국어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24375" y="1296342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215" y="1296343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01384" y="1296317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6263" y="1584375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24375" y="1584374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4215" y="1584375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01384" y="1584349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6263" y="1872407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24375" y="1872406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4215" y="1872407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01384" y="1872381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6263" y="2160439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24375" y="2160438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4215" y="2160439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501384" y="2160413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76263" y="2448471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24375" y="2448470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4215" y="2448471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01384" y="2448445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76263" y="2736503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24375" y="2736502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4215" y="2736503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01384" y="2736477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76263" y="3024535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224375" y="3024534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4215" y="3024535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01384" y="3024509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76263" y="3312567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24375" y="3312566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4215" y="3312567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01384" y="3312541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76263" y="3600599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24375" y="3600598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44215" y="3600599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01384" y="3600573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76263" y="3888631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224375" y="3888630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4215" y="3888631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01384" y="3888605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76263" y="4176663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224375" y="4176662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44215" y="4176663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501384" y="4176637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76263" y="4464695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224375" y="4464694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4215" y="4464695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501384" y="4464669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76263" y="4752727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224375" y="4752726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44215" y="4752727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501384" y="4752701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76263" y="5040759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224375" y="5040758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44215" y="5040759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501384" y="5040733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76263" y="5328791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224375" y="5328790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44215" y="5328791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501384" y="5328765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265" name="그룹 264"/>
          <p:cNvGrpSpPr/>
          <p:nvPr/>
        </p:nvGrpSpPr>
        <p:grpSpPr>
          <a:xfrm>
            <a:off x="2952527" y="360198"/>
            <a:ext cx="432048" cy="432089"/>
            <a:chOff x="7524328" y="764704"/>
            <a:chExt cx="432000" cy="432000"/>
          </a:xfrm>
          <a:effectLst/>
        </p:grpSpPr>
        <p:sp>
          <p:nvSpPr>
            <p:cNvPr id="266" name="직사각형 265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7" name="갈매기형 수장 266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268" name="그룹 267"/>
          <p:cNvGrpSpPr/>
          <p:nvPr/>
        </p:nvGrpSpPr>
        <p:grpSpPr>
          <a:xfrm flipH="1">
            <a:off x="2376463" y="360156"/>
            <a:ext cx="432048" cy="432089"/>
            <a:chOff x="7524328" y="764704"/>
            <a:chExt cx="432000" cy="432000"/>
          </a:xfrm>
          <a:effectLst/>
        </p:grpSpPr>
        <p:sp>
          <p:nvSpPr>
            <p:cNvPr id="269" name="직사각형 268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0" name="갈매기형 수장 269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2C838F7-3019-42F1-B2C6-B496272A4191}"/>
              </a:ext>
            </a:extLst>
          </p:cNvPr>
          <p:cNvSpPr/>
          <p:nvPr/>
        </p:nvSpPr>
        <p:spPr>
          <a:xfrm>
            <a:off x="2866365" y="1296317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BAB1C0F-037B-4C70-9186-993D250B2343}"/>
              </a:ext>
            </a:extLst>
          </p:cNvPr>
          <p:cNvSpPr/>
          <p:nvPr/>
        </p:nvSpPr>
        <p:spPr>
          <a:xfrm>
            <a:off x="2866365" y="1584349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420CCE5-4597-4857-935C-E32057F3D7C1}"/>
              </a:ext>
            </a:extLst>
          </p:cNvPr>
          <p:cNvSpPr/>
          <p:nvPr/>
        </p:nvSpPr>
        <p:spPr>
          <a:xfrm>
            <a:off x="2866365" y="1872381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DAF3DB8-6FDD-4DA8-A6F9-054BDA635D69}"/>
              </a:ext>
            </a:extLst>
          </p:cNvPr>
          <p:cNvSpPr/>
          <p:nvPr/>
        </p:nvSpPr>
        <p:spPr>
          <a:xfrm>
            <a:off x="2866365" y="2160413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84C42D8-3FEA-41E5-B167-4414A4D4D691}"/>
              </a:ext>
            </a:extLst>
          </p:cNvPr>
          <p:cNvSpPr/>
          <p:nvPr/>
        </p:nvSpPr>
        <p:spPr>
          <a:xfrm>
            <a:off x="2866365" y="2448445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3627002-F4A6-4BF6-A133-11E5B306A1A9}"/>
              </a:ext>
            </a:extLst>
          </p:cNvPr>
          <p:cNvSpPr/>
          <p:nvPr/>
        </p:nvSpPr>
        <p:spPr>
          <a:xfrm>
            <a:off x="2866365" y="2736477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1E66EE1-2D58-4367-A944-842EC9858B61}"/>
              </a:ext>
            </a:extLst>
          </p:cNvPr>
          <p:cNvSpPr/>
          <p:nvPr/>
        </p:nvSpPr>
        <p:spPr>
          <a:xfrm>
            <a:off x="2866365" y="3024509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A67DAA7-1AB9-488D-83AD-96D1F905E5BD}"/>
              </a:ext>
            </a:extLst>
          </p:cNvPr>
          <p:cNvSpPr/>
          <p:nvPr/>
        </p:nvSpPr>
        <p:spPr>
          <a:xfrm>
            <a:off x="2866365" y="3312541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E51F7BB-EABD-444F-BD6F-5A234E7434EC}"/>
              </a:ext>
            </a:extLst>
          </p:cNvPr>
          <p:cNvSpPr/>
          <p:nvPr/>
        </p:nvSpPr>
        <p:spPr>
          <a:xfrm>
            <a:off x="2866365" y="3600573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E26D03A-7B85-44CE-983A-39F04D7BB8D5}"/>
              </a:ext>
            </a:extLst>
          </p:cNvPr>
          <p:cNvSpPr/>
          <p:nvPr/>
        </p:nvSpPr>
        <p:spPr>
          <a:xfrm>
            <a:off x="2866365" y="3888605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1FABF40-0480-424B-8025-694A87B2C198}"/>
              </a:ext>
            </a:extLst>
          </p:cNvPr>
          <p:cNvSpPr/>
          <p:nvPr/>
        </p:nvSpPr>
        <p:spPr>
          <a:xfrm>
            <a:off x="2866365" y="4176637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7A00BEF-154C-445D-9188-A0A0F4B4BD8C}"/>
              </a:ext>
            </a:extLst>
          </p:cNvPr>
          <p:cNvSpPr/>
          <p:nvPr/>
        </p:nvSpPr>
        <p:spPr>
          <a:xfrm>
            <a:off x="2866365" y="4464669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26D4A74-3910-4D2B-8197-4AFDF9BD344D}"/>
              </a:ext>
            </a:extLst>
          </p:cNvPr>
          <p:cNvSpPr/>
          <p:nvPr/>
        </p:nvSpPr>
        <p:spPr>
          <a:xfrm>
            <a:off x="2866365" y="4752701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57634E4-4C52-42EC-A57A-3907411E707D}"/>
              </a:ext>
            </a:extLst>
          </p:cNvPr>
          <p:cNvSpPr/>
          <p:nvPr/>
        </p:nvSpPr>
        <p:spPr>
          <a:xfrm>
            <a:off x="2866365" y="5040733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F20555F-73B3-4C12-BDA4-1B2ABC70CD9B}"/>
              </a:ext>
            </a:extLst>
          </p:cNvPr>
          <p:cNvSpPr/>
          <p:nvPr/>
        </p:nvSpPr>
        <p:spPr>
          <a:xfrm>
            <a:off x="2866365" y="5328765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B1195BD-8904-4B4C-97F2-69B0B3D75E3D}"/>
              </a:ext>
            </a:extLst>
          </p:cNvPr>
          <p:cNvSpPr/>
          <p:nvPr/>
        </p:nvSpPr>
        <p:spPr>
          <a:xfrm>
            <a:off x="5403408" y="1290086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E1D6734-093F-494E-8B85-1AE88ADBA993}"/>
              </a:ext>
            </a:extLst>
          </p:cNvPr>
          <p:cNvSpPr/>
          <p:nvPr/>
        </p:nvSpPr>
        <p:spPr>
          <a:xfrm>
            <a:off x="5403408" y="1584373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8FA9D80-FF1F-447E-8BFD-36531E8E640A}"/>
              </a:ext>
            </a:extLst>
          </p:cNvPr>
          <p:cNvSpPr/>
          <p:nvPr/>
        </p:nvSpPr>
        <p:spPr>
          <a:xfrm>
            <a:off x="5403408" y="1860658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52ECE4A-1641-4EB3-BC92-928A191685C1}"/>
              </a:ext>
            </a:extLst>
          </p:cNvPr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915368A-DF7B-4A98-8ECC-6D781E57D86C}"/>
              </a:ext>
            </a:extLst>
          </p:cNvPr>
          <p:cNvSpPr/>
          <p:nvPr/>
        </p:nvSpPr>
        <p:spPr>
          <a:xfrm>
            <a:off x="144016" y="1002595"/>
            <a:ext cx="342479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CCB40C1-D89B-4908-AABD-EC09068595B0}"/>
              </a:ext>
            </a:extLst>
          </p:cNvPr>
          <p:cNvSpPr/>
          <p:nvPr/>
        </p:nvSpPr>
        <p:spPr>
          <a:xfrm>
            <a:off x="5403408" y="2160437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5E0E436-0431-4440-9C83-F64AD3E4E679}"/>
              </a:ext>
            </a:extLst>
          </p:cNvPr>
          <p:cNvSpPr/>
          <p:nvPr/>
        </p:nvSpPr>
        <p:spPr>
          <a:xfrm>
            <a:off x="5403408" y="2454724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8576C66-AD64-43E9-927D-921BCA430869}"/>
              </a:ext>
            </a:extLst>
          </p:cNvPr>
          <p:cNvSpPr/>
          <p:nvPr/>
        </p:nvSpPr>
        <p:spPr>
          <a:xfrm>
            <a:off x="5403408" y="2731009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FF4424E-A118-4E8F-AEB7-A7F912A00997}"/>
              </a:ext>
            </a:extLst>
          </p:cNvPr>
          <p:cNvSpPr/>
          <p:nvPr/>
        </p:nvSpPr>
        <p:spPr>
          <a:xfrm>
            <a:off x="5403408" y="3024533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B8714E3-FE3A-4C0A-93D6-87E2B12BF8E6}"/>
              </a:ext>
            </a:extLst>
          </p:cNvPr>
          <p:cNvSpPr/>
          <p:nvPr/>
        </p:nvSpPr>
        <p:spPr>
          <a:xfrm>
            <a:off x="5403408" y="3318820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52D3AA0-726E-49D8-ADE4-098D1C60F497}"/>
              </a:ext>
            </a:extLst>
          </p:cNvPr>
          <p:cNvSpPr/>
          <p:nvPr/>
        </p:nvSpPr>
        <p:spPr>
          <a:xfrm>
            <a:off x="5403408" y="3595105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4523E98-775D-44B8-976E-A371DBEBCEA5}"/>
              </a:ext>
            </a:extLst>
          </p:cNvPr>
          <p:cNvSpPr/>
          <p:nvPr/>
        </p:nvSpPr>
        <p:spPr>
          <a:xfrm>
            <a:off x="5403408" y="3888629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6CFD5C5-8F4E-4313-90B7-960B0855E39C}"/>
              </a:ext>
            </a:extLst>
          </p:cNvPr>
          <p:cNvSpPr/>
          <p:nvPr/>
        </p:nvSpPr>
        <p:spPr>
          <a:xfrm>
            <a:off x="5403408" y="4182916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F53D5C4-D76C-44A2-A296-700EF6EAF6AA}"/>
              </a:ext>
            </a:extLst>
          </p:cNvPr>
          <p:cNvSpPr/>
          <p:nvPr/>
        </p:nvSpPr>
        <p:spPr>
          <a:xfrm>
            <a:off x="5403408" y="4459201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6086970-CD00-4DA8-86C4-80EA05162B6C}"/>
              </a:ext>
            </a:extLst>
          </p:cNvPr>
          <p:cNvSpPr/>
          <p:nvPr/>
        </p:nvSpPr>
        <p:spPr>
          <a:xfrm>
            <a:off x="5403408" y="4752701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28A8BC3A-74B3-470E-9EF7-F81A9A6FE3AA}"/>
              </a:ext>
            </a:extLst>
          </p:cNvPr>
          <p:cNvSpPr/>
          <p:nvPr/>
        </p:nvSpPr>
        <p:spPr>
          <a:xfrm>
            <a:off x="5403408" y="5046988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6A6F91E-2794-47FA-8086-254A6F6370C5}"/>
              </a:ext>
            </a:extLst>
          </p:cNvPr>
          <p:cNvSpPr/>
          <p:nvPr/>
        </p:nvSpPr>
        <p:spPr>
          <a:xfrm>
            <a:off x="5403408" y="5323273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814FAA69-B996-4C7A-BABF-27347BB946DC}"/>
              </a:ext>
            </a:extLst>
          </p:cNvPr>
          <p:cNvSpPr/>
          <p:nvPr/>
        </p:nvSpPr>
        <p:spPr>
          <a:xfrm>
            <a:off x="576263" y="1002595"/>
            <a:ext cx="576064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69225CF-AAE8-4EC1-BC2D-16BD241D058B}"/>
              </a:ext>
            </a:extLst>
          </p:cNvPr>
          <p:cNvSpPr/>
          <p:nvPr/>
        </p:nvSpPr>
        <p:spPr>
          <a:xfrm>
            <a:off x="1224132" y="1002594"/>
            <a:ext cx="1563215" cy="216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35F39F59-2F37-4B39-9E31-AEB5F4BBE32D}"/>
              </a:ext>
            </a:extLst>
          </p:cNvPr>
          <p:cNvSpPr/>
          <p:nvPr/>
        </p:nvSpPr>
        <p:spPr>
          <a:xfrm>
            <a:off x="2870812" y="1002569"/>
            <a:ext cx="1563215" cy="216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FFAC1DC-87B8-43D1-83FD-BF4DFB5C1972}"/>
              </a:ext>
            </a:extLst>
          </p:cNvPr>
          <p:cNvSpPr/>
          <p:nvPr/>
        </p:nvSpPr>
        <p:spPr>
          <a:xfrm>
            <a:off x="4501385" y="1002569"/>
            <a:ext cx="83001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474CED8-BAB5-40A2-9F06-9B32FC41EF33}"/>
              </a:ext>
            </a:extLst>
          </p:cNvPr>
          <p:cNvSpPr/>
          <p:nvPr/>
        </p:nvSpPr>
        <p:spPr>
          <a:xfrm>
            <a:off x="144016" y="-63128"/>
            <a:ext cx="342479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번호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DF930FC-2829-48C6-BDC1-A8534FF0C6B8}"/>
              </a:ext>
            </a:extLst>
          </p:cNvPr>
          <p:cNvSpPr/>
          <p:nvPr/>
        </p:nvSpPr>
        <p:spPr>
          <a:xfrm>
            <a:off x="576263" y="-63128"/>
            <a:ext cx="576064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분류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4B7E0E0-0243-4F83-996A-1EDD815171BC}"/>
              </a:ext>
            </a:extLst>
          </p:cNvPr>
          <p:cNvSpPr/>
          <p:nvPr/>
        </p:nvSpPr>
        <p:spPr>
          <a:xfrm>
            <a:off x="1224132" y="-63129"/>
            <a:ext cx="1563215" cy="216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내용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C7DCB2DF-28C9-4D31-819B-5700027D7350}"/>
              </a:ext>
            </a:extLst>
          </p:cNvPr>
          <p:cNvSpPr/>
          <p:nvPr/>
        </p:nvSpPr>
        <p:spPr>
          <a:xfrm>
            <a:off x="2870812" y="-63154"/>
            <a:ext cx="1563215" cy="216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뜻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AFC4EF8-690C-4AEF-A1E7-235246E6702C}"/>
              </a:ext>
            </a:extLst>
          </p:cNvPr>
          <p:cNvSpPr/>
          <p:nvPr/>
        </p:nvSpPr>
        <p:spPr>
          <a:xfrm>
            <a:off x="4501385" y="-63154"/>
            <a:ext cx="83001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등록일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60D5E9-9BA0-4521-9F0A-B421581246A6}"/>
              </a:ext>
            </a:extLst>
          </p:cNvPr>
          <p:cNvGrpSpPr/>
          <p:nvPr/>
        </p:nvGrpSpPr>
        <p:grpSpPr>
          <a:xfrm>
            <a:off x="-1038" y="0"/>
            <a:ext cx="5761038" cy="5766753"/>
            <a:chOff x="-1038" y="0"/>
            <a:chExt cx="5761038" cy="5766753"/>
          </a:xfrm>
        </p:grpSpPr>
        <p:pic>
          <p:nvPicPr>
            <p:cNvPr id="262" name="그림 261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760000" cy="5762076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9976971-5CD7-4512-BEC2-C425B04FACE4}"/>
                </a:ext>
              </a:extLst>
            </p:cNvPr>
            <p:cNvSpPr/>
            <p:nvPr/>
          </p:nvSpPr>
          <p:spPr>
            <a:xfrm>
              <a:off x="-1038" y="5715"/>
              <a:ext cx="5761038" cy="5761038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44016" y="21726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ln w="19050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영어 추가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6223" y="1224335"/>
              <a:ext cx="5328592" cy="165618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latin typeface="1훈떡볶이 R" pitchFamily="18" charset="-127"/>
                  <a:ea typeface="1훈떡볶이 R" pitchFamily="18" charset="-127"/>
                </a:rPr>
                <a:t>영어와 뜻을 입력해주세요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0239" y="3240559"/>
              <a:ext cx="1080120" cy="5040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영어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0239" y="4104655"/>
              <a:ext cx="1080120" cy="5040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뜻</a:t>
              </a:r>
            </a:p>
          </p:txBody>
        </p:sp>
      </p:grpSp>
      <p:sp>
        <p:nvSpPr>
          <p:cNvPr id="263" name="직사각형 262"/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00200" y="4968751"/>
            <a:ext cx="936303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추가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E4E742-DAAF-4481-9CAC-A611D600328D}"/>
              </a:ext>
            </a:extLst>
          </p:cNvPr>
          <p:cNvSpPr/>
          <p:nvPr/>
        </p:nvSpPr>
        <p:spPr>
          <a:xfrm>
            <a:off x="2952527" y="4968751"/>
            <a:ext cx="936303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취소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58B2619-BBEF-4DEB-9C30-06C3E9289FC4}"/>
              </a:ext>
            </a:extLst>
          </p:cNvPr>
          <p:cNvGrpSpPr/>
          <p:nvPr/>
        </p:nvGrpSpPr>
        <p:grpSpPr>
          <a:xfrm>
            <a:off x="-1038" y="0"/>
            <a:ext cx="5761038" cy="5766753"/>
            <a:chOff x="-1038" y="0"/>
            <a:chExt cx="5761038" cy="5766753"/>
          </a:xfrm>
        </p:grpSpPr>
        <p:pic>
          <p:nvPicPr>
            <p:cNvPr id="262" name="그림 261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760000" cy="5762076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9976971-5CD7-4512-BEC2-C425B04FACE4}"/>
                </a:ext>
              </a:extLst>
            </p:cNvPr>
            <p:cNvSpPr/>
            <p:nvPr/>
          </p:nvSpPr>
          <p:spPr>
            <a:xfrm>
              <a:off x="-1038" y="5715"/>
              <a:ext cx="5761038" cy="5761038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44016" y="21726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ln w="19050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한국어 추가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6223" y="1224335"/>
              <a:ext cx="5328592" cy="165618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latin typeface="1훈떡볶이 R" pitchFamily="18" charset="-127"/>
                  <a:ea typeface="1훈떡볶이 R" pitchFamily="18" charset="-127"/>
                </a:rPr>
                <a:t>한국어와 뜻을 입력해주세요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0239" y="3240559"/>
              <a:ext cx="1080120" cy="5040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한국어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0239" y="4104655"/>
              <a:ext cx="1080120" cy="5040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뜻</a:t>
              </a:r>
            </a:p>
          </p:txBody>
        </p:sp>
      </p:grpSp>
      <p:sp>
        <p:nvSpPr>
          <p:cNvPr id="263" name="직사각형 262"/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0DB048-12E0-4131-B9AA-FBBCBA198FA2}"/>
              </a:ext>
            </a:extLst>
          </p:cNvPr>
          <p:cNvSpPr/>
          <p:nvPr/>
        </p:nvSpPr>
        <p:spPr>
          <a:xfrm>
            <a:off x="1800200" y="4968751"/>
            <a:ext cx="936303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추가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03EC3D-4F28-4A31-AC7C-DADDFDDFE02A}"/>
              </a:ext>
            </a:extLst>
          </p:cNvPr>
          <p:cNvSpPr/>
          <p:nvPr/>
        </p:nvSpPr>
        <p:spPr>
          <a:xfrm>
            <a:off x="2952527" y="4968751"/>
            <a:ext cx="936303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90349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68582CE-C66B-4EC4-8A91-53604C40A29E}"/>
              </a:ext>
            </a:extLst>
          </p:cNvPr>
          <p:cNvGrpSpPr/>
          <p:nvPr/>
        </p:nvGrpSpPr>
        <p:grpSpPr>
          <a:xfrm>
            <a:off x="-199" y="0"/>
            <a:ext cx="5761237" cy="5761038"/>
            <a:chOff x="-199" y="0"/>
            <a:chExt cx="5761237" cy="576103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9E3187-EE0D-4A1F-BFBB-1F7519CE7718}"/>
                </a:ext>
              </a:extLst>
            </p:cNvPr>
            <p:cNvGrpSpPr/>
            <p:nvPr/>
          </p:nvGrpSpPr>
          <p:grpSpPr>
            <a:xfrm>
              <a:off x="-199" y="0"/>
              <a:ext cx="5761237" cy="5761038"/>
              <a:chOff x="-199" y="0"/>
              <a:chExt cx="5761237" cy="576103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2AD66BF3-8667-4926-94F6-1F81338A8C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0" y="0"/>
                <a:ext cx="5761038" cy="5761038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1026E35-D982-42A4-AD16-74D5DCCCFC03}"/>
                  </a:ext>
                </a:extLst>
              </p:cNvPr>
              <p:cNvSpPr/>
              <p:nvPr/>
            </p:nvSpPr>
            <p:spPr>
              <a:xfrm>
                <a:off x="-199" y="0"/>
                <a:ext cx="5761038" cy="5761038"/>
              </a:xfrm>
              <a:prstGeom prst="rect">
                <a:avLst/>
              </a:prstGeom>
              <a:solidFill>
                <a:srgbClr val="00B0F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677AF50-1330-4904-AAA0-A747C6BDF15D}"/>
                  </a:ext>
                </a:extLst>
              </p:cNvPr>
              <p:cNvSpPr/>
              <p:nvPr/>
            </p:nvSpPr>
            <p:spPr>
              <a:xfrm>
                <a:off x="144016" y="288231"/>
                <a:ext cx="2664296" cy="72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4000" b="1" dirty="0">
                    <a:ln w="19050" cmpd="sng">
                      <a:solidFill>
                        <a:srgbClr val="00B050"/>
                      </a:solidFill>
                      <a:prstDash val="solid"/>
                    </a:ln>
                    <a:solidFill>
                      <a:srgbClr val="F1EB7D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영어 듣기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45DD86E-F3BE-4E70-9E1F-CA98B2390355}"/>
                </a:ext>
              </a:extLst>
            </p:cNvPr>
            <p:cNvSpPr/>
            <p:nvPr/>
          </p:nvSpPr>
          <p:spPr>
            <a:xfrm>
              <a:off x="4752727" y="1584375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반복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9076AE0-6A6A-4E29-9469-EA552B96587B}"/>
                </a:ext>
              </a:extLst>
            </p:cNvPr>
            <p:cNvSpPr/>
            <p:nvPr/>
          </p:nvSpPr>
          <p:spPr>
            <a:xfrm>
              <a:off x="4752727" y="2448471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지연</a:t>
              </a:r>
              <a:endParaRPr lang="ko-KR" altLang="en-US" sz="2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/>
                <a:latin typeface="메이플스토리 OTF" panose="02000300000000000000" pitchFamily="50" charset="-127"/>
                <a:ea typeface="메이플스토리 OTF" panose="02000300000000000000" pitchFamily="50" charset="-127"/>
                <a:cs typeface="THE낙서" panose="0202050302010102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8E3EECE-AC6A-4D53-9DF0-85C040AAEB40}"/>
                </a:ext>
              </a:extLst>
            </p:cNvPr>
            <p:cNvSpPr/>
            <p:nvPr/>
          </p:nvSpPr>
          <p:spPr>
            <a:xfrm>
              <a:off x="4752727" y="3570245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반복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D9450D-6605-48BB-B032-BC2ADB4C59FF}"/>
                </a:ext>
              </a:extLst>
            </p:cNvPr>
            <p:cNvSpPr/>
            <p:nvPr/>
          </p:nvSpPr>
          <p:spPr>
            <a:xfrm>
              <a:off x="4752727" y="4434341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지연</a:t>
              </a:r>
              <a:endParaRPr lang="ko-KR" altLang="en-US" sz="2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/>
                <a:latin typeface="메이플스토리 OTF" panose="02000300000000000000" pitchFamily="50" charset="-127"/>
                <a:ea typeface="메이플스토리 OTF" panose="02000300000000000000" pitchFamily="50" charset="-127"/>
                <a:cs typeface="THE낙서" panose="02020503020101020101" pitchFamily="18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DA28D8-CF51-48D8-AECF-959549A3835F}"/>
              </a:ext>
            </a:extLst>
          </p:cNvPr>
          <p:cNvSpPr/>
          <p:nvPr/>
        </p:nvSpPr>
        <p:spPr>
          <a:xfrm>
            <a:off x="358163" y="3491448"/>
            <a:ext cx="4250548" cy="1800200"/>
          </a:xfrm>
          <a:prstGeom prst="rect">
            <a:avLst/>
          </a:prstGeom>
          <a:solidFill>
            <a:srgbClr val="FCFBE8">
              <a:alpha val="75000"/>
            </a:srgb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4B1101-5E90-4A02-A187-C11BAC69744A}"/>
              </a:ext>
            </a:extLst>
          </p:cNvPr>
          <p:cNvSpPr/>
          <p:nvPr/>
        </p:nvSpPr>
        <p:spPr>
          <a:xfrm>
            <a:off x="4176663" y="360239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323615-337C-4B29-8D11-959C883B5A68}"/>
              </a:ext>
            </a:extLst>
          </p:cNvPr>
          <p:cNvSpPr/>
          <p:nvPr/>
        </p:nvSpPr>
        <p:spPr>
          <a:xfrm>
            <a:off x="358163" y="1512367"/>
            <a:ext cx="4250548" cy="1800200"/>
          </a:xfrm>
          <a:prstGeom prst="rect">
            <a:avLst/>
          </a:prstGeom>
          <a:solidFill>
            <a:srgbClr val="FCFBE8">
              <a:alpha val="75000"/>
            </a:srgb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A2D315-A604-49B0-BF3C-9B6F12761308}"/>
              </a:ext>
            </a:extLst>
          </p:cNvPr>
          <p:cNvSpPr/>
          <p:nvPr/>
        </p:nvSpPr>
        <p:spPr>
          <a:xfrm>
            <a:off x="3450668" y="360239"/>
            <a:ext cx="504056" cy="504056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순서 변경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52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CBCFFC7-3E15-4EEF-BCA8-DE0F25525E95}"/>
              </a:ext>
            </a:extLst>
          </p:cNvPr>
          <p:cNvGrpSpPr/>
          <p:nvPr/>
        </p:nvGrpSpPr>
        <p:grpSpPr>
          <a:xfrm>
            <a:off x="-199" y="0"/>
            <a:ext cx="5761237" cy="5761038"/>
            <a:chOff x="-199" y="0"/>
            <a:chExt cx="5761237" cy="576103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6C89AC7-CB1F-4AB1-A73E-9F5C759C8D0C}"/>
                </a:ext>
              </a:extLst>
            </p:cNvPr>
            <p:cNvGrpSpPr/>
            <p:nvPr/>
          </p:nvGrpSpPr>
          <p:grpSpPr>
            <a:xfrm>
              <a:off x="-199" y="0"/>
              <a:ext cx="5761237" cy="5761038"/>
              <a:chOff x="-199" y="0"/>
              <a:chExt cx="5761237" cy="576103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2AD66BF3-8667-4926-94F6-1F81338A8C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0" y="0"/>
                <a:ext cx="5761038" cy="5761038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1026E35-D982-42A4-AD16-74D5DCCCFC03}"/>
                  </a:ext>
                </a:extLst>
              </p:cNvPr>
              <p:cNvSpPr/>
              <p:nvPr/>
            </p:nvSpPr>
            <p:spPr>
              <a:xfrm>
                <a:off x="-199" y="0"/>
                <a:ext cx="5761038" cy="5761038"/>
              </a:xfrm>
              <a:prstGeom prst="rect">
                <a:avLst/>
              </a:prstGeom>
              <a:solidFill>
                <a:srgbClr val="00B0F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677AF50-1330-4904-AAA0-A747C6BDF15D}"/>
                  </a:ext>
                </a:extLst>
              </p:cNvPr>
              <p:cNvSpPr/>
              <p:nvPr/>
            </p:nvSpPr>
            <p:spPr>
              <a:xfrm>
                <a:off x="144016" y="288231"/>
                <a:ext cx="2664296" cy="72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4000" b="1" dirty="0">
                    <a:ln w="19050" cmpd="sng">
                      <a:solidFill>
                        <a:srgbClr val="00B050"/>
                      </a:solidFill>
                      <a:prstDash val="solid"/>
                    </a:ln>
                    <a:solidFill>
                      <a:srgbClr val="F1EB7D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한국어 듣기</a:t>
                </a: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AF94843-3EC0-400F-A934-2A85B3B40D50}"/>
                </a:ext>
              </a:extLst>
            </p:cNvPr>
            <p:cNvSpPr/>
            <p:nvPr/>
          </p:nvSpPr>
          <p:spPr>
            <a:xfrm>
              <a:off x="4752727" y="1584375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반복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665E95F-3294-41A6-9C56-52B1AF949934}"/>
                </a:ext>
              </a:extLst>
            </p:cNvPr>
            <p:cNvSpPr/>
            <p:nvPr/>
          </p:nvSpPr>
          <p:spPr>
            <a:xfrm>
              <a:off x="4752727" y="2448471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지연</a:t>
              </a:r>
              <a:endParaRPr lang="ko-KR" altLang="en-US" sz="2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/>
                <a:latin typeface="메이플스토리 OTF" panose="02000300000000000000" pitchFamily="50" charset="-127"/>
                <a:ea typeface="메이플스토리 OTF" panose="02000300000000000000" pitchFamily="50" charset="-127"/>
                <a:cs typeface="THE낙서" panose="020205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A81A64-59B6-4731-A066-DFCC24DFA710}"/>
                </a:ext>
              </a:extLst>
            </p:cNvPr>
            <p:cNvSpPr/>
            <p:nvPr/>
          </p:nvSpPr>
          <p:spPr>
            <a:xfrm>
              <a:off x="4752727" y="3570245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반복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8827B82-91CB-4CD1-A903-A735A4B2F0A1}"/>
                </a:ext>
              </a:extLst>
            </p:cNvPr>
            <p:cNvSpPr/>
            <p:nvPr/>
          </p:nvSpPr>
          <p:spPr>
            <a:xfrm>
              <a:off x="4752727" y="4434341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지연</a:t>
              </a:r>
              <a:endParaRPr lang="ko-KR" altLang="en-US" sz="2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/>
                <a:latin typeface="메이플스토리 OTF" panose="02000300000000000000" pitchFamily="50" charset="-127"/>
                <a:ea typeface="메이플스토리 OTF" panose="02000300000000000000" pitchFamily="50" charset="-127"/>
                <a:cs typeface="THE낙서" panose="02020503020101020101" pitchFamily="18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4B1101-5E90-4A02-A187-C11BAC69744A}"/>
              </a:ext>
            </a:extLst>
          </p:cNvPr>
          <p:cNvSpPr/>
          <p:nvPr/>
        </p:nvSpPr>
        <p:spPr>
          <a:xfrm>
            <a:off x="4176663" y="360239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C53F7B-DFA3-475D-8A2B-348E60ABEB2C}"/>
              </a:ext>
            </a:extLst>
          </p:cNvPr>
          <p:cNvSpPr/>
          <p:nvPr/>
        </p:nvSpPr>
        <p:spPr>
          <a:xfrm>
            <a:off x="358163" y="3491448"/>
            <a:ext cx="4250548" cy="1800200"/>
          </a:xfrm>
          <a:prstGeom prst="rect">
            <a:avLst/>
          </a:prstGeom>
          <a:solidFill>
            <a:srgbClr val="FCFBE8">
              <a:alpha val="75000"/>
            </a:srgb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025D23-88ED-4696-ADE9-DB86E31C4ED2}"/>
              </a:ext>
            </a:extLst>
          </p:cNvPr>
          <p:cNvSpPr/>
          <p:nvPr/>
        </p:nvSpPr>
        <p:spPr>
          <a:xfrm>
            <a:off x="358163" y="1512367"/>
            <a:ext cx="4250548" cy="1800200"/>
          </a:xfrm>
          <a:prstGeom prst="rect">
            <a:avLst/>
          </a:prstGeom>
          <a:solidFill>
            <a:srgbClr val="FCFBE8">
              <a:alpha val="75000"/>
            </a:srgb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1훈떡볶이 R" pitchFamily="18" charset="-127"/>
              <a:ea typeface="1훈떡볶이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4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20BD0EF-147A-4606-925F-F1CB1545E644}"/>
              </a:ext>
            </a:extLst>
          </p:cNvPr>
          <p:cNvSpPr/>
          <p:nvPr/>
        </p:nvSpPr>
        <p:spPr>
          <a:xfrm>
            <a:off x="1184143" y="814240"/>
            <a:ext cx="2952328" cy="295232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CE4E01C-1907-436A-8C27-E6B4383F7773}"/>
              </a:ext>
            </a:extLst>
          </p:cNvPr>
          <p:cNvGrpSpPr/>
          <p:nvPr/>
        </p:nvGrpSpPr>
        <p:grpSpPr>
          <a:xfrm>
            <a:off x="1375487" y="1030264"/>
            <a:ext cx="2569641" cy="2520280"/>
            <a:chOff x="2808511" y="3983276"/>
            <a:chExt cx="1440160" cy="144016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pic>
          <p:nvPicPr>
            <p:cNvPr id="5" name="Picture 2" descr="Translate Tools Stock Illustrations, Cliparts And Royalty Free Translate  Tools Vectors">
              <a:extLst>
                <a:ext uri="{FF2B5EF4-FFF2-40B4-BE49-F238E27FC236}">
                  <a16:creationId xmlns:a16="http://schemas.microsoft.com/office/drawing/2014/main" id="{EA103013-A2EB-4A78-843E-14055D3E06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7230"/>
            <a:stretch/>
          </p:blipFill>
          <p:spPr bwMode="auto">
            <a:xfrm>
              <a:off x="3488780" y="3983356"/>
              <a:ext cx="759891" cy="1440000"/>
            </a:xfrm>
            <a:prstGeom prst="rect">
              <a:avLst/>
            </a:prstGeom>
            <a:noFill/>
          </p:spPr>
        </p:pic>
        <p:pic>
          <p:nvPicPr>
            <p:cNvPr id="1030" name="Picture 6" descr="Translate Tools Stock Illustrations, Cliparts And Royalty Free Translate  Tools Vectors">
              <a:extLst>
                <a:ext uri="{FF2B5EF4-FFF2-40B4-BE49-F238E27FC236}">
                  <a16:creationId xmlns:a16="http://schemas.microsoft.com/office/drawing/2014/main" id="{DB3AC73C-8354-44A5-83C9-6EFB8B9630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8511" y="3983276"/>
              <a:ext cx="1440160" cy="144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Translate Tools Stock Illustrations, Cliparts And Royalty Free Translate  Tools Vectors">
              <a:extLst>
                <a:ext uri="{FF2B5EF4-FFF2-40B4-BE49-F238E27FC236}">
                  <a16:creationId xmlns:a16="http://schemas.microsoft.com/office/drawing/2014/main" id="{CE638C29-A02F-400A-BE1E-CB100DA9EB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47820"/>
            <a:stretch/>
          </p:blipFill>
          <p:spPr bwMode="auto">
            <a:xfrm>
              <a:off x="2808671" y="4670714"/>
              <a:ext cx="1440000" cy="751400"/>
            </a:xfrm>
            <a:prstGeom prst="rect">
              <a:avLst/>
            </a:prstGeom>
            <a:noFill/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1E50900-B3CA-4D6B-A3ED-B2E764F725A3}"/>
                </a:ext>
              </a:extLst>
            </p:cNvPr>
            <p:cNvSpPr/>
            <p:nvPr/>
          </p:nvSpPr>
          <p:spPr>
            <a:xfrm>
              <a:off x="2997498" y="4248671"/>
              <a:ext cx="531093" cy="4207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0" dirty="0" err="1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ㄱ</a:t>
              </a:r>
              <a:endParaRPr lang="ko-KR" altLang="en-US" sz="8000" dirty="0">
                <a:solidFill>
                  <a:sysClr val="windowText" lastClr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55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  <a:alpha val="7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75</Words>
  <Application>Microsoft Office PowerPoint</Application>
  <PresentationFormat>사용자 지정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1훈떡볶이 R</vt:lpstr>
      <vt:lpstr>HY나무M</vt:lpstr>
      <vt:lpstr>KoPub돋움체 Medium</vt:lpstr>
      <vt:lpstr>맑은 고딕</vt:lpstr>
      <vt:lpstr>메이플스토리 OTF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Minseong Park</cp:lastModifiedBy>
  <cp:revision>48</cp:revision>
  <dcterms:created xsi:type="dcterms:W3CDTF">2020-08-05T07:46:42Z</dcterms:created>
  <dcterms:modified xsi:type="dcterms:W3CDTF">2021-03-22T10:21:12Z</dcterms:modified>
</cp:coreProperties>
</file>