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0"/>
    <a:srgbClr val="CCFA82"/>
    <a:srgbClr val="F1EB7D"/>
    <a:srgbClr val="FCFBE8"/>
    <a:srgbClr val="F9F7CB"/>
    <a:srgbClr val="E6E6E6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19" autoAdjust="0"/>
  </p:normalViewPr>
  <p:slideViewPr>
    <p:cSldViewPr>
      <p:cViewPr varScale="1">
        <p:scale>
          <a:sx n="108" d="100"/>
          <a:sy n="108" d="100"/>
        </p:scale>
        <p:origin x="998" y="86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760000" cy="57620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038" y="5715"/>
            <a:ext cx="5761038" cy="5761038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494" y="648271"/>
            <a:ext cx="23920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어휘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반복 듣기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15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16423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듣기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8631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전체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A1EDF-359F-4CD6-A760-9FB1DD2B0E1F}"/>
              </a:ext>
            </a:extLst>
          </p:cNvPr>
          <p:cNvSpPr/>
          <p:nvPr/>
        </p:nvSpPr>
        <p:spPr>
          <a:xfrm>
            <a:off x="144215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D14F9-F0A0-4AA6-93EB-B181AD103E46}"/>
              </a:ext>
            </a:extLst>
          </p:cNvPr>
          <p:cNvSpPr/>
          <p:nvPr/>
        </p:nvSpPr>
        <p:spPr>
          <a:xfrm>
            <a:off x="2016423" y="436457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듣기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BF56BD-AC3D-49D1-97E7-53F7BA965A00}"/>
              </a:ext>
            </a:extLst>
          </p:cNvPr>
          <p:cNvSpPr/>
          <p:nvPr/>
        </p:nvSpPr>
        <p:spPr>
          <a:xfrm>
            <a:off x="3888631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종료</a:t>
            </a:r>
          </a:p>
        </p:txBody>
      </p:sp>
      <p:pic>
        <p:nvPicPr>
          <p:cNvPr id="1026" name="Picture 2" descr="헤드폰 일러스트 ai 무료다운로드 free Headphone illustration - Urbanbrush">
            <a:extLst>
              <a:ext uri="{FF2B5EF4-FFF2-40B4-BE49-F238E27FC236}">
                <a16:creationId xmlns:a16="http://schemas.microsoft.com/office/drawing/2014/main" id="{9E1FD837-8E23-47CA-9309-2FA218148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50" b="7874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 bwMode="auto">
          <a:xfrm rot="1721554">
            <a:off x="2657138" y="656106"/>
            <a:ext cx="1745145" cy="161554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7B9BFA-9C25-4F18-9EC5-F6E6C9F0E366}"/>
              </a:ext>
            </a:extLst>
          </p:cNvPr>
          <p:cNvGrpSpPr/>
          <p:nvPr/>
        </p:nvGrpSpPr>
        <p:grpSpPr>
          <a:xfrm>
            <a:off x="-1038" y="1"/>
            <a:ext cx="5762076" cy="5766752"/>
            <a:chOff x="-1038" y="1"/>
            <a:chExt cx="5762076" cy="5766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B49025-B8F7-4300-BE1D-2DE5EA2B7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"/>
              <a:ext cx="5761038" cy="5761036"/>
            </a:xfrm>
            <a:prstGeom prst="rect">
              <a:avLst/>
            </a:prstGeom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B3E5EE4-D41B-4B7D-9865-E480DF3B7A7E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5545243-AC91-40AA-8D01-C857CED968B7}"/>
                </a:ext>
              </a:extLst>
            </p:cNvPr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전체 보기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76263" y="129634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한국어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4375" y="129634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1384" y="129631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263" y="158437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4375" y="158437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384" y="158434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263" y="187240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4375" y="187240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1384" y="187238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6263" y="216043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24375" y="216043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1384" y="216041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6263" y="244847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24375" y="244847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01384" y="244844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263" y="273650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24375" y="273650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01384" y="273647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6263" y="302453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24375" y="302453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01384" y="302450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6263" y="331256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4375" y="331256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01384" y="331254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6263" y="360059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24375" y="360059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01384" y="360057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6263" y="388863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24375" y="388863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1384" y="388860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6263" y="417666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24375" y="417666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501384" y="417663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6263" y="446469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24375" y="446469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01384" y="446466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6263" y="475272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24375" y="475272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501384" y="475270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6263" y="504075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24375" y="504075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501384" y="504073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76263" y="532879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24375" y="532879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501384" y="532876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952527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2376463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2C838F7-3019-42F1-B2C6-B496272A4191}"/>
              </a:ext>
            </a:extLst>
          </p:cNvPr>
          <p:cNvSpPr/>
          <p:nvPr/>
        </p:nvSpPr>
        <p:spPr>
          <a:xfrm>
            <a:off x="2866365" y="129631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BAB1C0F-037B-4C70-9186-993D250B2343}"/>
              </a:ext>
            </a:extLst>
          </p:cNvPr>
          <p:cNvSpPr/>
          <p:nvPr/>
        </p:nvSpPr>
        <p:spPr>
          <a:xfrm>
            <a:off x="2866365" y="158434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420CCE5-4597-4857-935C-E32057F3D7C1}"/>
              </a:ext>
            </a:extLst>
          </p:cNvPr>
          <p:cNvSpPr/>
          <p:nvPr/>
        </p:nvSpPr>
        <p:spPr>
          <a:xfrm>
            <a:off x="2866365" y="187238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AF3DB8-6FDD-4DA8-A6F9-054BDA635D69}"/>
              </a:ext>
            </a:extLst>
          </p:cNvPr>
          <p:cNvSpPr/>
          <p:nvPr/>
        </p:nvSpPr>
        <p:spPr>
          <a:xfrm>
            <a:off x="2866365" y="216041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84C42D8-3FEA-41E5-B167-4414A4D4D691}"/>
              </a:ext>
            </a:extLst>
          </p:cNvPr>
          <p:cNvSpPr/>
          <p:nvPr/>
        </p:nvSpPr>
        <p:spPr>
          <a:xfrm>
            <a:off x="2866365" y="244844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27002-F4A6-4BF6-A133-11E5B306A1A9}"/>
              </a:ext>
            </a:extLst>
          </p:cNvPr>
          <p:cNvSpPr/>
          <p:nvPr/>
        </p:nvSpPr>
        <p:spPr>
          <a:xfrm>
            <a:off x="2866365" y="273647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1E66EE1-2D58-4367-A944-842EC9858B61}"/>
              </a:ext>
            </a:extLst>
          </p:cNvPr>
          <p:cNvSpPr/>
          <p:nvPr/>
        </p:nvSpPr>
        <p:spPr>
          <a:xfrm>
            <a:off x="2866365" y="302450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A67DAA7-1AB9-488D-83AD-96D1F905E5BD}"/>
              </a:ext>
            </a:extLst>
          </p:cNvPr>
          <p:cNvSpPr/>
          <p:nvPr/>
        </p:nvSpPr>
        <p:spPr>
          <a:xfrm>
            <a:off x="2866365" y="331254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E51F7BB-EABD-444F-BD6F-5A234E7434EC}"/>
              </a:ext>
            </a:extLst>
          </p:cNvPr>
          <p:cNvSpPr/>
          <p:nvPr/>
        </p:nvSpPr>
        <p:spPr>
          <a:xfrm>
            <a:off x="2866365" y="360057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E26D03A-7B85-44CE-983A-39F04D7BB8D5}"/>
              </a:ext>
            </a:extLst>
          </p:cNvPr>
          <p:cNvSpPr/>
          <p:nvPr/>
        </p:nvSpPr>
        <p:spPr>
          <a:xfrm>
            <a:off x="2866365" y="388860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1FABF40-0480-424B-8025-694A87B2C198}"/>
              </a:ext>
            </a:extLst>
          </p:cNvPr>
          <p:cNvSpPr/>
          <p:nvPr/>
        </p:nvSpPr>
        <p:spPr>
          <a:xfrm>
            <a:off x="2866365" y="417663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7A00BEF-154C-445D-9188-A0A0F4B4BD8C}"/>
              </a:ext>
            </a:extLst>
          </p:cNvPr>
          <p:cNvSpPr/>
          <p:nvPr/>
        </p:nvSpPr>
        <p:spPr>
          <a:xfrm>
            <a:off x="2866365" y="446466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6D4A74-3910-4D2B-8197-4AFDF9BD344D}"/>
              </a:ext>
            </a:extLst>
          </p:cNvPr>
          <p:cNvSpPr/>
          <p:nvPr/>
        </p:nvSpPr>
        <p:spPr>
          <a:xfrm>
            <a:off x="2866365" y="475270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57634E4-4C52-42EC-A57A-3907411E707D}"/>
              </a:ext>
            </a:extLst>
          </p:cNvPr>
          <p:cNvSpPr/>
          <p:nvPr/>
        </p:nvSpPr>
        <p:spPr>
          <a:xfrm>
            <a:off x="2866365" y="504073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20555F-73B3-4C12-BDA4-1B2ABC70CD9B}"/>
              </a:ext>
            </a:extLst>
          </p:cNvPr>
          <p:cNvSpPr/>
          <p:nvPr/>
        </p:nvSpPr>
        <p:spPr>
          <a:xfrm>
            <a:off x="2866365" y="532876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B1195BD-8904-4B4C-97F2-69B0B3D75E3D}"/>
              </a:ext>
            </a:extLst>
          </p:cNvPr>
          <p:cNvSpPr/>
          <p:nvPr/>
        </p:nvSpPr>
        <p:spPr>
          <a:xfrm>
            <a:off x="5403408" y="129008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E1D6734-093F-494E-8B85-1AE88ADBA993}"/>
              </a:ext>
            </a:extLst>
          </p:cNvPr>
          <p:cNvSpPr/>
          <p:nvPr/>
        </p:nvSpPr>
        <p:spPr>
          <a:xfrm>
            <a:off x="5403408" y="15843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8FA9D80-FF1F-447E-8BFD-36531E8E640A}"/>
              </a:ext>
            </a:extLst>
          </p:cNvPr>
          <p:cNvSpPr/>
          <p:nvPr/>
        </p:nvSpPr>
        <p:spPr>
          <a:xfrm>
            <a:off x="5403408" y="186065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52ECE4A-1641-4EB3-BC92-928A191685C1}"/>
              </a:ext>
            </a:extLst>
          </p:cNvPr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915368A-DF7B-4A98-8ECC-6D781E57D86C}"/>
              </a:ext>
            </a:extLst>
          </p:cNvPr>
          <p:cNvSpPr/>
          <p:nvPr/>
        </p:nvSpPr>
        <p:spPr>
          <a:xfrm>
            <a:off x="144016" y="1002595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CCB40C1-D89B-4908-AABD-EC09068595B0}"/>
              </a:ext>
            </a:extLst>
          </p:cNvPr>
          <p:cNvSpPr/>
          <p:nvPr/>
        </p:nvSpPr>
        <p:spPr>
          <a:xfrm>
            <a:off x="5403408" y="2160437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E0E436-0431-4440-9C83-F64AD3E4E679}"/>
              </a:ext>
            </a:extLst>
          </p:cNvPr>
          <p:cNvSpPr/>
          <p:nvPr/>
        </p:nvSpPr>
        <p:spPr>
          <a:xfrm>
            <a:off x="5403408" y="2454724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8576C66-AD64-43E9-927D-921BCA430869}"/>
              </a:ext>
            </a:extLst>
          </p:cNvPr>
          <p:cNvSpPr/>
          <p:nvPr/>
        </p:nvSpPr>
        <p:spPr>
          <a:xfrm>
            <a:off x="5403408" y="273100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FF4424E-A118-4E8F-AEB7-A7F912A00997}"/>
              </a:ext>
            </a:extLst>
          </p:cNvPr>
          <p:cNvSpPr/>
          <p:nvPr/>
        </p:nvSpPr>
        <p:spPr>
          <a:xfrm>
            <a:off x="5403408" y="302453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B8714E3-FE3A-4C0A-93D6-87E2B12BF8E6}"/>
              </a:ext>
            </a:extLst>
          </p:cNvPr>
          <p:cNvSpPr/>
          <p:nvPr/>
        </p:nvSpPr>
        <p:spPr>
          <a:xfrm>
            <a:off x="5403408" y="3318820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52D3AA0-726E-49D8-ADE4-098D1C60F497}"/>
              </a:ext>
            </a:extLst>
          </p:cNvPr>
          <p:cNvSpPr/>
          <p:nvPr/>
        </p:nvSpPr>
        <p:spPr>
          <a:xfrm>
            <a:off x="5403408" y="3595105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4523E98-775D-44B8-976E-A371DBEBCEA5}"/>
              </a:ext>
            </a:extLst>
          </p:cNvPr>
          <p:cNvSpPr/>
          <p:nvPr/>
        </p:nvSpPr>
        <p:spPr>
          <a:xfrm>
            <a:off x="5403408" y="388862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6CFD5C5-8F4E-4313-90B7-960B0855E39C}"/>
              </a:ext>
            </a:extLst>
          </p:cNvPr>
          <p:cNvSpPr/>
          <p:nvPr/>
        </p:nvSpPr>
        <p:spPr>
          <a:xfrm>
            <a:off x="5403408" y="418291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F53D5C4-D76C-44A2-A296-700EF6EAF6AA}"/>
              </a:ext>
            </a:extLst>
          </p:cNvPr>
          <p:cNvSpPr/>
          <p:nvPr/>
        </p:nvSpPr>
        <p:spPr>
          <a:xfrm>
            <a:off x="5403408" y="44592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6086970-CD00-4DA8-86C4-80EA05162B6C}"/>
              </a:ext>
            </a:extLst>
          </p:cNvPr>
          <p:cNvSpPr/>
          <p:nvPr/>
        </p:nvSpPr>
        <p:spPr>
          <a:xfrm>
            <a:off x="5403408" y="47527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8A8BC3A-74B3-470E-9EF7-F81A9A6FE3AA}"/>
              </a:ext>
            </a:extLst>
          </p:cNvPr>
          <p:cNvSpPr/>
          <p:nvPr/>
        </p:nvSpPr>
        <p:spPr>
          <a:xfrm>
            <a:off x="5403408" y="504698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6F91E-2794-47FA-8086-254A6F6370C5}"/>
              </a:ext>
            </a:extLst>
          </p:cNvPr>
          <p:cNvSpPr/>
          <p:nvPr/>
        </p:nvSpPr>
        <p:spPr>
          <a:xfrm>
            <a:off x="5403408" y="53232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14FAA69-B996-4C7A-BABF-27347BB946DC}"/>
              </a:ext>
            </a:extLst>
          </p:cNvPr>
          <p:cNvSpPr/>
          <p:nvPr/>
        </p:nvSpPr>
        <p:spPr>
          <a:xfrm>
            <a:off x="576263" y="1002595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69225CF-AAE8-4EC1-BC2D-16BD241D058B}"/>
              </a:ext>
            </a:extLst>
          </p:cNvPr>
          <p:cNvSpPr/>
          <p:nvPr/>
        </p:nvSpPr>
        <p:spPr>
          <a:xfrm>
            <a:off x="1224132" y="100259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5F39F59-2F37-4B39-9E31-AEB5F4BBE32D}"/>
              </a:ext>
            </a:extLst>
          </p:cNvPr>
          <p:cNvSpPr/>
          <p:nvPr/>
        </p:nvSpPr>
        <p:spPr>
          <a:xfrm>
            <a:off x="2870812" y="100256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FFAC1DC-87B8-43D1-83FD-BF4DFB5C1972}"/>
              </a:ext>
            </a:extLst>
          </p:cNvPr>
          <p:cNvSpPr/>
          <p:nvPr/>
        </p:nvSpPr>
        <p:spPr>
          <a:xfrm>
            <a:off x="4501385" y="1002569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474CED8-BAB5-40A2-9F06-9B32FC41EF33}"/>
              </a:ext>
            </a:extLst>
          </p:cNvPr>
          <p:cNvSpPr/>
          <p:nvPr/>
        </p:nvSpPr>
        <p:spPr>
          <a:xfrm>
            <a:off x="144016" y="-63128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번호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F930FC-2829-48C6-BDC1-A8534FF0C6B8}"/>
              </a:ext>
            </a:extLst>
          </p:cNvPr>
          <p:cNvSpPr/>
          <p:nvPr/>
        </p:nvSpPr>
        <p:spPr>
          <a:xfrm>
            <a:off x="576263" y="-63128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분류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4B7E0E0-0243-4F83-996A-1EDD815171BC}"/>
              </a:ext>
            </a:extLst>
          </p:cNvPr>
          <p:cNvSpPr/>
          <p:nvPr/>
        </p:nvSpPr>
        <p:spPr>
          <a:xfrm>
            <a:off x="1224132" y="-6312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내용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7DCB2DF-28C9-4D31-819B-5700027D7350}"/>
              </a:ext>
            </a:extLst>
          </p:cNvPr>
          <p:cNvSpPr/>
          <p:nvPr/>
        </p:nvSpPr>
        <p:spPr>
          <a:xfrm>
            <a:off x="2870812" y="-6315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뜻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AFC4EF8-690C-4AEF-A1E7-235246E6702C}"/>
              </a:ext>
            </a:extLst>
          </p:cNvPr>
          <p:cNvSpPr/>
          <p:nvPr/>
        </p:nvSpPr>
        <p:spPr>
          <a:xfrm>
            <a:off x="4501385" y="-63154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등록일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60D5E9-9BA0-4521-9F0A-B421581246A6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영어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영어와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영어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4E742-DAAF-4481-9CAC-A611D600328D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8B2619-BBEF-4DEB-9C30-06C3E9289FC4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한국어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한국어와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한국어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0DB048-12E0-4131-B9AA-FBBCBA198FA2}"/>
              </a:ext>
            </a:extLst>
          </p:cNvPr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3EC3D-4F28-4A31-AC7C-DADDFDDFE02A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034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F9E3187-EE0D-4A1F-BFBB-1F7519CE7718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D66BF3-8667-4926-94F6-1F81338A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1038" cy="576103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026E35-D982-42A4-AD16-74D5DCCCFC03}"/>
                </a:ext>
              </a:extLst>
            </p:cNvPr>
            <p:cNvSpPr/>
            <p:nvPr/>
          </p:nvSpPr>
          <p:spPr>
            <a:xfrm>
              <a:off x="-199" y="0"/>
              <a:ext cx="5761038" cy="5761038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77AF50-1330-4904-AAA0-A747C6BDF15D}"/>
                </a:ext>
              </a:extLst>
            </p:cNvPr>
            <p:cNvSpPr/>
            <p:nvPr/>
          </p:nvSpPr>
          <p:spPr>
            <a:xfrm>
              <a:off x="144016" y="288231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00B050"/>
                    </a:solidFill>
                    <a:prstDash val="solid"/>
                  </a:ln>
                  <a:solidFill>
                    <a:srgbClr val="F1EB7D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영어 듣기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A28D8-CF51-48D8-AECF-959549A3835F}"/>
              </a:ext>
            </a:extLst>
          </p:cNvPr>
          <p:cNvSpPr/>
          <p:nvPr/>
        </p:nvSpPr>
        <p:spPr>
          <a:xfrm>
            <a:off x="358163" y="3491448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23615-337C-4B29-8D11-959C883B5A68}"/>
              </a:ext>
            </a:extLst>
          </p:cNvPr>
          <p:cNvSpPr/>
          <p:nvPr/>
        </p:nvSpPr>
        <p:spPr>
          <a:xfrm>
            <a:off x="358163" y="1512367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5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C89AC7-CB1F-4AB1-A73E-9F5C759C8D0C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D66BF3-8667-4926-94F6-1F81338A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1038" cy="576103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026E35-D982-42A4-AD16-74D5DCCCFC03}"/>
                </a:ext>
              </a:extLst>
            </p:cNvPr>
            <p:cNvSpPr/>
            <p:nvPr/>
          </p:nvSpPr>
          <p:spPr>
            <a:xfrm>
              <a:off x="-199" y="0"/>
              <a:ext cx="5761038" cy="5761038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77AF50-1330-4904-AAA0-A747C6BDF15D}"/>
                </a:ext>
              </a:extLst>
            </p:cNvPr>
            <p:cNvSpPr/>
            <p:nvPr/>
          </p:nvSpPr>
          <p:spPr>
            <a:xfrm>
              <a:off x="144016" y="288231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00B050"/>
                    </a:solidFill>
                    <a:prstDash val="solid"/>
                  </a:ln>
                  <a:solidFill>
                    <a:srgbClr val="F1EB7D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한국어 듣기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A28D8-CF51-48D8-AECF-959549A3835F}"/>
              </a:ext>
            </a:extLst>
          </p:cNvPr>
          <p:cNvSpPr/>
          <p:nvPr/>
        </p:nvSpPr>
        <p:spPr>
          <a:xfrm>
            <a:off x="358163" y="3491448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23615-337C-4B29-8D11-959C883B5A68}"/>
              </a:ext>
            </a:extLst>
          </p:cNvPr>
          <p:cNvSpPr/>
          <p:nvPr/>
        </p:nvSpPr>
        <p:spPr>
          <a:xfrm>
            <a:off x="358163" y="1512367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4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64</Words>
  <Application>Microsoft Office PowerPoint</Application>
  <PresentationFormat>사용자 지정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1훈떡볶이 R</vt:lpstr>
      <vt:lpstr>HY나무M</vt:lpstr>
      <vt:lpstr>맑은 고딕</vt:lpstr>
      <vt:lpstr>메이플스토리 OTF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42</cp:revision>
  <dcterms:created xsi:type="dcterms:W3CDTF">2020-08-05T07:46:42Z</dcterms:created>
  <dcterms:modified xsi:type="dcterms:W3CDTF">2021-03-07T02:21:37Z</dcterms:modified>
</cp:coreProperties>
</file>