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5761038" cy="5761038"/>
  <p:notesSz cx="6858000" cy="9144000"/>
  <p:defaultTextStyle>
    <a:defPPr>
      <a:defRPr lang="ko-KR"/>
    </a:defPPr>
    <a:lvl1pPr marL="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104" y="82"/>
      </p:cViewPr>
      <p:guideLst>
        <p:guide orient="horz" pos="181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789656"/>
            <a:ext cx="4896882" cy="12348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3264588"/>
            <a:ext cx="4032727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32474" y="193369"/>
            <a:ext cx="816147" cy="41300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1033" y="193369"/>
            <a:ext cx="2355424" cy="41300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3702001"/>
            <a:ext cx="4896882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1033" y="1129537"/>
            <a:ext cx="1585285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62336" y="1129537"/>
            <a:ext cx="1586286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826996"/>
            <a:ext cx="2545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826996"/>
            <a:ext cx="2546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229375"/>
            <a:ext cx="3220580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1205551"/>
            <a:ext cx="1895342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514759"/>
            <a:ext cx="3456623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4508813"/>
            <a:ext cx="3456623" cy="676121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344243"/>
            <a:ext cx="5184934" cy="3802019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B3D-C2BB-4DBE-9C63-7A3084D9948D}" type="datetimeFigureOut">
              <a:rPr lang="ko-KR" altLang="en-US" smtClean="0"/>
              <a:pPr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5339629"/>
            <a:ext cx="1824329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760000" cy="57620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1038" y="5715"/>
            <a:ext cx="5761038" cy="5761038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2494" y="648271"/>
            <a:ext cx="239200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0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1훈떡볶이 R" pitchFamily="18" charset="-127"/>
                <a:ea typeface="1훈떡볶이 R" pitchFamily="18" charset="-127"/>
              </a:rPr>
              <a:t>어휘</a:t>
            </a:r>
            <a:endParaRPr lang="en-US" altLang="ko-KR" sz="50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sz="50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1훈떡볶이 R" pitchFamily="18" charset="-127"/>
                <a:ea typeface="1훈떡볶이 R" pitchFamily="18" charset="-127"/>
              </a:rPr>
              <a:t>반복 듣기</a:t>
            </a:r>
            <a:endParaRPr lang="en-US" altLang="ko-KR" sz="50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215" y="3384575"/>
            <a:ext cx="1728192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영어 추가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16423" y="3384575"/>
            <a:ext cx="1728192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영어 듣기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88631" y="3384575"/>
            <a:ext cx="1728192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전체 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8A1EDF-359F-4CD6-A760-9FB1DD2B0E1F}"/>
              </a:ext>
            </a:extLst>
          </p:cNvPr>
          <p:cNvSpPr/>
          <p:nvPr/>
        </p:nvSpPr>
        <p:spPr>
          <a:xfrm>
            <a:off x="144215" y="4342629"/>
            <a:ext cx="1728192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한국어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0D14F9-F0A0-4AA6-93EB-B181AD103E46}"/>
              </a:ext>
            </a:extLst>
          </p:cNvPr>
          <p:cNvSpPr/>
          <p:nvPr/>
        </p:nvSpPr>
        <p:spPr>
          <a:xfrm>
            <a:off x="2016423" y="4364579"/>
            <a:ext cx="1728192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한국어 듣기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BF56BD-AC3D-49D1-97E7-53F7BA965A00}"/>
              </a:ext>
            </a:extLst>
          </p:cNvPr>
          <p:cNvSpPr/>
          <p:nvPr/>
        </p:nvSpPr>
        <p:spPr>
          <a:xfrm>
            <a:off x="3888631" y="4342629"/>
            <a:ext cx="1728192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종료</a:t>
            </a:r>
          </a:p>
        </p:txBody>
      </p:sp>
      <p:pic>
        <p:nvPicPr>
          <p:cNvPr id="1026" name="Picture 2" descr="헤드폰 일러스트 ai 무료다운로드 free Headphone illustration - Urbanbrush">
            <a:extLst>
              <a:ext uri="{FF2B5EF4-FFF2-40B4-BE49-F238E27FC236}">
                <a16:creationId xmlns:a16="http://schemas.microsoft.com/office/drawing/2014/main" id="{9E1FD837-8E23-47CA-9309-2FA218148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50" b="7874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03"/>
          <a:stretch/>
        </p:blipFill>
        <p:spPr bwMode="auto">
          <a:xfrm rot="1721554">
            <a:off x="2657138" y="656106"/>
            <a:ext cx="1745145" cy="1615547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  <a:outerShdw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0" y="1038"/>
            <a:ext cx="5760000" cy="5760000"/>
            <a:chOff x="199" y="-2"/>
            <a:chExt cx="5760000" cy="5760000"/>
          </a:xfrm>
        </p:grpSpPr>
        <p:pic>
          <p:nvPicPr>
            <p:cNvPr id="262" name="그림 261" descr="thumb_l_B20E759027CB3D199D40FEFBC5870A10.jp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" y="-2"/>
              <a:ext cx="5760000" cy="5760000"/>
            </a:xfrm>
            <a:prstGeom prst="rect">
              <a:avLst/>
            </a:prstGeom>
          </p:spPr>
        </p:pic>
        <p:sp>
          <p:nvSpPr>
            <p:cNvPr id="260" name="직사각형 259"/>
            <p:cNvSpPr/>
            <p:nvPr/>
          </p:nvSpPr>
          <p:spPr>
            <a:xfrm>
              <a:off x="144215" y="21622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vN 즐거운이야기 Bold" pitchFamily="18" charset="-127"/>
                  <a:ea typeface="tvN 즐거운이야기 Bold" pitchFamily="18" charset="-127"/>
                </a:rPr>
                <a:t>방명록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04255" y="1008311"/>
            <a:ext cx="144016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6423" y="1008311"/>
            <a:ext cx="1440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4215" y="1008311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28591" y="1008311"/>
            <a:ext cx="86409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64695" y="936303"/>
            <a:ext cx="122413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4255" y="1296343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16423" y="1296343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1296343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8591" y="1296343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64695" y="1296343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4255" y="1584375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16423" y="1584375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4215" y="1584375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28591" y="1584375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64695" y="1584375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4255" y="1872407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16423" y="1872407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215" y="1872407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28591" y="1872407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4695" y="1872407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255" y="2160439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016423" y="2160439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215" y="2160439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28591" y="2160439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64695" y="2160439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4255" y="2448471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16423" y="2448471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215" y="2448471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28591" y="2448471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64695" y="2448471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4255" y="2736503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16423" y="2736503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215" y="2736503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28591" y="2736503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64695" y="2736503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4255" y="3024535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16423" y="3024535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4215" y="3024535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28591" y="3024535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64695" y="3024535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255" y="3312567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16423" y="3312567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4215" y="3312567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28591" y="3312567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64695" y="3312567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4255" y="3600599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016423" y="3600599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4215" y="3600599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28591" y="3600599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464695" y="3600599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4255" y="3888631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016423" y="3888631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4215" y="3888631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28591" y="3888631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64695" y="3888631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4255" y="4176663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016423" y="4176663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4215" y="4176663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28591" y="4176663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464695" y="4176663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255" y="4464695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016423" y="4464695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4215" y="4464695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528591" y="4464695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464695" y="4464695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04255" y="4752727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016423" y="4752727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4215" y="4752727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28591" y="4752727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464695" y="4752727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04255" y="5040759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016423" y="5040759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4215" y="5040759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28591" y="5040759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464695" y="5040759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04255" y="5328791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016423" y="5328791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44215" y="5328791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528591" y="5328791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464695" y="5328791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돌아가기</a:t>
            </a:r>
          </a:p>
        </p:txBody>
      </p:sp>
      <p:grpSp>
        <p:nvGrpSpPr>
          <p:cNvPr id="265" name="그룹 264"/>
          <p:cNvGrpSpPr/>
          <p:nvPr/>
        </p:nvGrpSpPr>
        <p:grpSpPr>
          <a:xfrm>
            <a:off x="2520479" y="360198"/>
            <a:ext cx="432048" cy="432089"/>
            <a:chOff x="7524328" y="764704"/>
            <a:chExt cx="432000" cy="432000"/>
          </a:xfrm>
          <a:effectLst/>
        </p:grpSpPr>
        <p:sp>
          <p:nvSpPr>
            <p:cNvPr id="266" name="직사각형 265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7" name="갈매기형 수장 266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 flipH="1">
            <a:off x="1944415" y="360156"/>
            <a:ext cx="432048" cy="432089"/>
            <a:chOff x="7524328" y="764704"/>
            <a:chExt cx="432000" cy="432000"/>
          </a:xfrm>
          <a:effectLst/>
        </p:grpSpPr>
        <p:sp>
          <p:nvSpPr>
            <p:cNvPr id="269" name="직사각형 268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0" name="갈매기형 수장 26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504255" y="-108012"/>
            <a:ext cx="144016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날짜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016423" y="-108012"/>
            <a:ext cx="1440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시간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44215" y="-108012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528591" y="-108012"/>
            <a:ext cx="86409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이름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464695" y="-108012"/>
            <a:ext cx="122413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소속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1038"/>
            <a:ext cx="5760000" cy="5760000"/>
            <a:chOff x="0" y="1038"/>
            <a:chExt cx="5760000" cy="5760000"/>
          </a:xfrm>
        </p:grpSpPr>
        <p:grpSp>
          <p:nvGrpSpPr>
            <p:cNvPr id="12" name="그룹 11"/>
            <p:cNvGrpSpPr/>
            <p:nvPr/>
          </p:nvGrpSpPr>
          <p:grpSpPr>
            <a:xfrm>
              <a:off x="0" y="1038"/>
              <a:ext cx="5760000" cy="5760000"/>
              <a:chOff x="0" y="1038"/>
              <a:chExt cx="5760000" cy="5760000"/>
            </a:xfrm>
          </p:grpSpPr>
          <p:grpSp>
            <p:nvGrpSpPr>
              <p:cNvPr id="2" name="그룹 97"/>
              <p:cNvGrpSpPr/>
              <p:nvPr/>
            </p:nvGrpSpPr>
            <p:grpSpPr>
              <a:xfrm>
                <a:off x="0" y="1038"/>
                <a:ext cx="5760000" cy="5760000"/>
                <a:chOff x="199" y="-2"/>
                <a:chExt cx="5760000" cy="5760000"/>
              </a:xfrm>
            </p:grpSpPr>
            <p:pic>
              <p:nvPicPr>
                <p:cNvPr id="262" name="그림 261" descr="thumb_l_B20E759027CB3D199D40FEFBC5870A10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99" y="-2"/>
                  <a:ext cx="5760000" cy="5760000"/>
                </a:xfrm>
                <a:prstGeom prst="rect">
                  <a:avLst/>
                </a:prstGeom>
              </p:spPr>
            </p:pic>
            <p:sp>
              <p:nvSpPr>
                <p:cNvPr id="260" name="직사각형 259"/>
                <p:cNvSpPr/>
                <p:nvPr/>
              </p:nvSpPr>
              <p:spPr>
                <a:xfrm>
                  <a:off x="144215" y="216223"/>
                  <a:ext cx="2664296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0" b="1" dirty="0">
                      <a:ln w="10541" cmpd="sng">
                        <a:solidFill>
                          <a:srgbClr val="7D7D7D">
                            <a:tint val="100000"/>
                            <a:shade val="100000"/>
                            <a:satMod val="110000"/>
                          </a:srgbClr>
                        </a:solidFill>
                        <a:prstDash val="solid"/>
                      </a:ln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tvN 즐거운이야기 Bold" pitchFamily="18" charset="-127"/>
                      <a:ea typeface="tvN 즐거운이야기 Bold" pitchFamily="18" charset="-127"/>
                    </a:rPr>
                    <a:t>회원 가입</a:t>
                  </a:r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216223" y="1224335"/>
                <a:ext cx="5328592" cy="165618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b="1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정보를 모두 입력하신 후에 카드</a:t>
                </a:r>
                <a:r>
                  <a:rPr lang="en-US" altLang="ko-KR" sz="4000" b="1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(</a:t>
                </a:r>
                <a:r>
                  <a:rPr lang="ko-KR" altLang="en-US" sz="4000" b="1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휴대폰</a:t>
                </a:r>
                <a:r>
                  <a:rPr lang="en-US" altLang="ko-KR" sz="4000" b="1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)</a:t>
                </a:r>
                <a:r>
                  <a:rPr lang="ko-KR" altLang="en-US" sz="4000" b="1" dirty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latin typeface="1훈떡볶이 R" pitchFamily="18" charset="-127"/>
                    <a:ea typeface="1훈떡볶이 R" pitchFamily="18" charset="-127"/>
                  </a:rPr>
                  <a:t>를 대 주세요</a:t>
                </a: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360239" y="3240559"/>
              <a:ext cx="936104" cy="504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  <a:ea typeface="Black Han Sans" pitchFamily="2" charset="-127"/>
                </a:rPr>
                <a:t>이름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239" y="4104655"/>
              <a:ext cx="936104" cy="504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  <a:ea typeface="Black Han Sans" pitchFamily="2" charset="-127"/>
                </a:rPr>
                <a:t>소속</a:t>
              </a: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돌아가기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04255" y="-108012"/>
            <a:ext cx="144016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날짜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016423" y="-108012"/>
            <a:ext cx="1440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시간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44215" y="-108012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528591" y="-108012"/>
            <a:ext cx="86409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이름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464695" y="-108012"/>
            <a:ext cx="122413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소속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60639" y="3240559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입력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60639" y="4104655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입력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00399" y="4968751"/>
            <a:ext cx="201622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배달의민족 을지로체 TTF" pitchFamily="50" charset="-127"/>
                <a:ea typeface="배달의민족 을지로체 TTF" pitchFamily="50" charset="-127"/>
              </a:rPr>
              <a:t>다시 입력하기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48</Words>
  <Application>Microsoft Office PowerPoint</Application>
  <PresentationFormat>사용자 지정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1훈떡볶이 R</vt:lpstr>
      <vt:lpstr>HY나무M</vt:lpstr>
      <vt:lpstr>tvN 즐거운이야기 Bold</vt:lpstr>
      <vt:lpstr>맑은 고딕</vt:lpstr>
      <vt:lpstr>배달의민족 을지로체 TTF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Minseong Park</cp:lastModifiedBy>
  <cp:revision>34</cp:revision>
  <dcterms:created xsi:type="dcterms:W3CDTF">2020-08-05T07:46:42Z</dcterms:created>
  <dcterms:modified xsi:type="dcterms:W3CDTF">2021-03-06T00:32:03Z</dcterms:modified>
</cp:coreProperties>
</file>