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09" r:id="rId3"/>
    <p:sldId id="310" r:id="rId4"/>
    <p:sldId id="311" r:id="rId5"/>
    <p:sldId id="312" r:id="rId6"/>
    <p:sldId id="313" r:id="rId7"/>
    <p:sldId id="315" r:id="rId8"/>
    <p:sldId id="317"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76" r:id="rId26"/>
    <p:sldId id="258" r:id="rId27"/>
    <p:sldId id="335" r:id="rId28"/>
    <p:sldId id="259" r:id="rId29"/>
    <p:sldId id="260" r:id="rId30"/>
    <p:sldId id="261" r:id="rId31"/>
    <p:sldId id="263" r:id="rId32"/>
    <p:sldId id="262" r:id="rId33"/>
    <p:sldId id="336" r:id="rId34"/>
    <p:sldId id="337" r:id="rId35"/>
    <p:sldId id="338" r:id="rId36"/>
    <p:sldId id="509" r:id="rId37"/>
    <p:sldId id="510" r:id="rId38"/>
    <p:sldId id="511" r:id="rId39"/>
    <p:sldId id="270" r:id="rId40"/>
    <p:sldId id="271" r:id="rId41"/>
    <p:sldId id="339" r:id="rId42"/>
    <p:sldId id="373" r:id="rId43"/>
    <p:sldId id="374" r:id="rId44"/>
    <p:sldId id="375" r:id="rId45"/>
    <p:sldId id="343" r:id="rId46"/>
    <p:sldId id="344" r:id="rId47"/>
    <p:sldId id="345" r:id="rId48"/>
    <p:sldId id="346" r:id="rId49"/>
    <p:sldId id="347" r:id="rId50"/>
    <p:sldId id="348" r:id="rId51"/>
    <p:sldId id="498" r:id="rId52"/>
    <p:sldId id="341" r:id="rId53"/>
    <p:sldId id="34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A3E871-A067-4A51-8E24-C4EDA90B15E5}" type="datetimeFigureOut">
              <a:rPr lang="en-US" smtClean="0"/>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E96995-115A-4A6B-8070-E660C0A4339A}" type="slidenum">
              <a:rPr lang="en-US" smtClean="0"/>
              <a:t>‹#›</a:t>
            </a:fld>
            <a:endParaRPr lang="en-US"/>
          </a:p>
        </p:txBody>
      </p:sp>
    </p:spTree>
    <p:extLst>
      <p:ext uri="{BB962C8B-B14F-4D97-AF65-F5344CB8AC3E}">
        <p14:creationId xmlns:p14="http://schemas.microsoft.com/office/powerpoint/2010/main" val="270801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defTabSz="864931" eaLnBrk="0" fontAlgn="base" hangingPunct="0">
              <a:spcBef>
                <a:spcPct val="30000"/>
              </a:spcBef>
              <a:spcAft>
                <a:spcPct val="0"/>
              </a:spcAft>
              <a:defRPr/>
            </a:pPr>
            <a:r>
              <a:rPr lang="en-US" strike="noStrike" dirty="0"/>
              <a:t>Virtualization is the first step towards building a cloud infrastructure. Transforming</a:t>
            </a:r>
            <a:r>
              <a:rPr lang="en-US" strike="noStrike" baseline="0" dirty="0"/>
              <a:t> </a:t>
            </a:r>
            <a:r>
              <a:rPr lang="en-US" strike="noStrike" dirty="0"/>
              <a:t>a Classic Data Center (CDC) into a Virtualized </a:t>
            </a:r>
            <a:r>
              <a:rPr lang="en-US" dirty="0"/>
              <a:t>D</a:t>
            </a:r>
            <a:r>
              <a:rPr lang="en-US" strike="noStrike" dirty="0"/>
              <a:t>ata</a:t>
            </a:r>
            <a:r>
              <a:rPr lang="en-US" strike="noStrike" baseline="0" dirty="0"/>
              <a:t> </a:t>
            </a:r>
            <a:r>
              <a:rPr lang="en-US" dirty="0"/>
              <a:t>C</a:t>
            </a:r>
            <a:r>
              <a:rPr lang="en-US" strike="noStrike" baseline="0" dirty="0"/>
              <a:t>enter </a:t>
            </a:r>
            <a:r>
              <a:rPr lang="en-US" b="0" strike="noStrike" baseline="0" dirty="0"/>
              <a:t>(VDC) </a:t>
            </a:r>
            <a:r>
              <a:rPr lang="en-US" strike="noStrike" baseline="0" dirty="0"/>
              <a:t>requires virtualizing the core elements of the data center. </a:t>
            </a:r>
            <a:r>
              <a:rPr lang="en-US" sz="1100" dirty="0">
                <a:solidFill>
                  <a:srgbClr val="262626"/>
                </a:solidFill>
              </a:rPr>
              <a:t>A phased approach to virtualize an infrastructure enables a smooth transition from Classic </a:t>
            </a:r>
            <a:r>
              <a:rPr lang="en-US" dirty="0">
                <a:solidFill>
                  <a:srgbClr val="262626"/>
                </a:solidFill>
              </a:rPr>
              <a:t>D</a:t>
            </a:r>
            <a:r>
              <a:rPr lang="en-US" sz="1100" dirty="0">
                <a:solidFill>
                  <a:srgbClr val="262626"/>
                </a:solidFill>
              </a:rPr>
              <a:t>ata </a:t>
            </a:r>
            <a:r>
              <a:rPr lang="en-US" dirty="0">
                <a:solidFill>
                  <a:srgbClr val="262626"/>
                </a:solidFill>
              </a:rPr>
              <a:t>C</a:t>
            </a:r>
            <a:r>
              <a:rPr lang="en-US" sz="1100" dirty="0">
                <a:solidFill>
                  <a:srgbClr val="262626"/>
                </a:solidFill>
              </a:rPr>
              <a:t>enter to Virtualized </a:t>
            </a:r>
            <a:r>
              <a:rPr lang="en-US" dirty="0">
                <a:solidFill>
                  <a:srgbClr val="262626"/>
                </a:solidFill>
              </a:rPr>
              <a:t>D</a:t>
            </a:r>
            <a:r>
              <a:rPr lang="en-US" sz="1100" dirty="0">
                <a:solidFill>
                  <a:srgbClr val="262626"/>
                </a:solidFill>
              </a:rPr>
              <a:t>ata </a:t>
            </a:r>
            <a:r>
              <a:rPr lang="en-US" dirty="0">
                <a:solidFill>
                  <a:srgbClr val="262626"/>
                </a:solidFill>
              </a:rPr>
              <a:t>C</a:t>
            </a:r>
            <a:r>
              <a:rPr lang="en-US" sz="1100" dirty="0">
                <a:solidFill>
                  <a:srgbClr val="262626"/>
                </a:solidFill>
              </a:rPr>
              <a:t>enter .</a:t>
            </a:r>
          </a:p>
        </p:txBody>
      </p:sp>
      <p:sp>
        <p:nvSpPr>
          <p:cNvPr id="4" name="Footer Placeholder 3"/>
          <p:cNvSpPr>
            <a:spLocks noGrp="1"/>
          </p:cNvSpPr>
          <p:nvPr>
            <p:ph type="ftr" sz="quarter" idx="4"/>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5"/>
          </p:nvPr>
        </p:nvSpPr>
        <p:spPr/>
        <p:txBody>
          <a:bodyPr/>
          <a:lstStyle/>
          <a:p>
            <a:pPr>
              <a:defRPr/>
            </a:pPr>
            <a:fld id="{8BCFBF39-8BD4-417D-8176-F535BC8332E7}" type="slidenum">
              <a:rPr lang="en-US" smtClean="0"/>
              <a:pPr>
                <a:defRPr/>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Notes Placeholder 2">
            <a:extLst>
              <a:ext uri="{FF2B5EF4-FFF2-40B4-BE49-F238E27FC236}">
                <a16:creationId xmlns:a16="http://schemas.microsoft.com/office/drawing/2014/main" id="{03B4858E-F22C-4529-96B5-26963BAE5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0" tIns="43245" rIns="86490" bIns="43245" numCol="1" anchor="t" anchorCtr="0" compatLnSpc="1">
            <a:prstTxWarp prst="textNoShape">
              <a:avLst/>
            </a:prstTxWarp>
          </a:bodyPr>
          <a:lstStyle/>
          <a:p>
            <a:pPr defTabSz="842963"/>
            <a:r>
              <a:rPr lang="en-US" altLang="en-US" sz="1100"/>
              <a:t>The on-demand and self-service aspects of Cloud Computing mean that a consumer can use Cloud services as required, without any human intervention with the Cloud service provider. By using the self service interface, consumers can adopt Cloud services by requesting for the necessary IT resources from the service catalog. In order to be effective and acceptable to the consumer, the self-service interface must be user-friendly. </a:t>
            </a:r>
          </a:p>
        </p:txBody>
      </p:sp>
      <p:sp>
        <p:nvSpPr>
          <p:cNvPr id="78851" name="Slide Number Placeholder 5">
            <a:extLst>
              <a:ext uri="{FF2B5EF4-FFF2-40B4-BE49-F238E27FC236}">
                <a16:creationId xmlns:a16="http://schemas.microsoft.com/office/drawing/2014/main" id="{2A533825-9FF0-46D8-9B1D-13029A1F8F70}"/>
              </a:ext>
            </a:extLst>
          </p:cNvPr>
          <p:cNvSpPr>
            <a:spLocks noGrp="1"/>
          </p:cNvSpPr>
          <p:nvPr>
            <p:ph type="sldNum" sz="quarter" idx="5"/>
          </p:nvPr>
        </p:nvSpPr>
        <p:spPr bwMode="auto">
          <a:ln>
            <a:miter lim="800000"/>
            <a:headEnd/>
            <a:tailEnd/>
          </a:ln>
        </p:spPr>
        <p:txBody>
          <a:bodyPr lIns="86490" tIns="43245" rIns="86490" bIns="43245"/>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A616A6-E362-4ADD-81BC-565E8A5C6F36}" type="slidenum">
              <a:rPr lang="en-US" altLang="en-US">
                <a:solidFill>
                  <a:srgbClr val="000000"/>
                </a:solidFill>
                <a:latin typeface="Calibri" panose="020F0502020204030204" pitchFamily="34" charset="0"/>
              </a:rPr>
              <a:pPr eaLnBrk="1" hangingPunct="1"/>
              <a:t>36</a:t>
            </a:fld>
            <a:endParaRPr lang="en-US" altLang="en-US">
              <a:solidFill>
                <a:srgbClr val="000000"/>
              </a:solidFill>
              <a:latin typeface="Calibri" panose="020F0502020204030204" pitchFamily="34" charset="0"/>
            </a:endParaRPr>
          </a:p>
        </p:txBody>
      </p:sp>
      <p:sp>
        <p:nvSpPr>
          <p:cNvPr id="91140" name="Slide Image Placeholder 10">
            <a:extLst>
              <a:ext uri="{FF2B5EF4-FFF2-40B4-BE49-F238E27FC236}">
                <a16:creationId xmlns:a16="http://schemas.microsoft.com/office/drawing/2014/main" id="{D8EC1D8C-3ADE-4C9E-BBED-51665724E8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Footer Placeholder 3">
            <a:extLst>
              <a:ext uri="{FF2B5EF4-FFF2-40B4-BE49-F238E27FC236}">
                <a16:creationId xmlns:a16="http://schemas.microsoft.com/office/drawing/2014/main" id="{D20A6E4A-3B24-4413-B53B-5FBC8515A3EE}"/>
              </a:ext>
            </a:extLst>
          </p:cNvPr>
          <p:cNvSpPr>
            <a:spLocks noGrp="1"/>
          </p:cNvSpPr>
          <p:nvPr>
            <p:ph type="ftr" sz="quarter" idx="4"/>
          </p:nvPr>
        </p:nvSpPr>
        <p:spPr bwMode="auto">
          <a:xfrm>
            <a:off x="0" y="8839200"/>
            <a:ext cx="4267200" cy="3048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Copyright © 2011 EMC Corporation. Do not Copy - All Rights Reserved.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Notes Placeholder 2">
            <a:extLst>
              <a:ext uri="{FF2B5EF4-FFF2-40B4-BE49-F238E27FC236}">
                <a16:creationId xmlns:a16="http://schemas.microsoft.com/office/drawing/2014/main" id="{E0BFE1F5-3E82-4BC9-8C57-A08F909EA0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0" tIns="43245" rIns="86490" bIns="43245" numCol="1" anchor="t" anchorCtr="0" compatLnSpc="1">
            <a:prstTxWarp prst="textNoShape">
              <a:avLst/>
            </a:prstTxWarp>
          </a:bodyPr>
          <a:lstStyle/>
          <a:p>
            <a:pPr eaLnBrk="1" hangingPunct="1">
              <a:spcBef>
                <a:spcPct val="0"/>
              </a:spcBef>
            </a:pPr>
            <a:endParaRPr lang="en-US" altLang="en-US" sz="1100"/>
          </a:p>
        </p:txBody>
      </p:sp>
      <p:sp>
        <p:nvSpPr>
          <p:cNvPr id="79875" name="Slide Number Placeholder 5">
            <a:extLst>
              <a:ext uri="{FF2B5EF4-FFF2-40B4-BE49-F238E27FC236}">
                <a16:creationId xmlns:a16="http://schemas.microsoft.com/office/drawing/2014/main" id="{44BF387F-C96B-4327-A5DE-CE5D348DA037}"/>
              </a:ext>
            </a:extLst>
          </p:cNvPr>
          <p:cNvSpPr>
            <a:spLocks noGrp="1"/>
          </p:cNvSpPr>
          <p:nvPr>
            <p:ph type="sldNum" sz="quarter" idx="5"/>
          </p:nvPr>
        </p:nvSpPr>
        <p:spPr bwMode="auto">
          <a:ln>
            <a:miter lim="800000"/>
            <a:headEnd/>
            <a:tailEnd/>
          </a:ln>
        </p:spPr>
        <p:txBody>
          <a:bodyPr lIns="86490" tIns="43245" rIns="86490" bIns="43245"/>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A4721B-B8B0-4548-A10A-8F06C2945ECC}" type="slidenum">
              <a:rPr lang="en-US" altLang="en-US">
                <a:solidFill>
                  <a:srgbClr val="000000"/>
                </a:solidFill>
                <a:latin typeface="Calibri" panose="020F0502020204030204" pitchFamily="34" charset="0"/>
              </a:rPr>
              <a:pPr eaLnBrk="1" hangingPunct="1"/>
              <a:t>37</a:t>
            </a:fld>
            <a:endParaRPr lang="en-US" altLang="en-US">
              <a:solidFill>
                <a:srgbClr val="000000"/>
              </a:solidFill>
              <a:latin typeface="Calibri" panose="020F0502020204030204" pitchFamily="34" charset="0"/>
            </a:endParaRPr>
          </a:p>
        </p:txBody>
      </p:sp>
      <p:sp>
        <p:nvSpPr>
          <p:cNvPr id="92164" name="Slide Image Placeholder 10">
            <a:extLst>
              <a:ext uri="{FF2B5EF4-FFF2-40B4-BE49-F238E27FC236}">
                <a16:creationId xmlns:a16="http://schemas.microsoft.com/office/drawing/2014/main" id="{BDE094E3-9DD5-4E7B-80C9-E61C6391FD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Footer Placeholder 3">
            <a:extLst>
              <a:ext uri="{FF2B5EF4-FFF2-40B4-BE49-F238E27FC236}">
                <a16:creationId xmlns:a16="http://schemas.microsoft.com/office/drawing/2014/main" id="{1961615E-E18C-4958-84A1-3C7781C59600}"/>
              </a:ext>
            </a:extLst>
          </p:cNvPr>
          <p:cNvSpPr>
            <a:spLocks noGrp="1"/>
          </p:cNvSpPr>
          <p:nvPr>
            <p:ph type="ftr" sz="quarter" idx="4"/>
          </p:nvPr>
        </p:nvSpPr>
        <p:spPr bwMode="auto">
          <a:xfrm>
            <a:off x="0" y="8839200"/>
            <a:ext cx="4267200" cy="3048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Copyright © 2011 EMC Corporation. Do not Copy - All Rights Reserved.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Notes Placeholder 2">
            <a:extLst>
              <a:ext uri="{FF2B5EF4-FFF2-40B4-BE49-F238E27FC236}">
                <a16:creationId xmlns:a16="http://schemas.microsoft.com/office/drawing/2014/main" id="{5275D7DC-CC56-40DA-B6C8-E43D1BA0E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0" tIns="43245" rIns="86490" bIns="43245" numCol="1" anchor="t" anchorCtr="0" compatLnSpc="1">
            <a:prstTxWarp prst="textNoShape">
              <a:avLst/>
            </a:prstTxWarp>
          </a:bodyPr>
          <a:lstStyle/>
          <a:p>
            <a:pPr eaLnBrk="1" hangingPunct="1">
              <a:spcBef>
                <a:spcPct val="0"/>
              </a:spcBef>
            </a:pPr>
            <a:endParaRPr lang="en-US" altLang="en-US" sz="1100"/>
          </a:p>
        </p:txBody>
      </p:sp>
      <p:sp>
        <p:nvSpPr>
          <p:cNvPr id="80899" name="Slide Number Placeholder 5">
            <a:extLst>
              <a:ext uri="{FF2B5EF4-FFF2-40B4-BE49-F238E27FC236}">
                <a16:creationId xmlns:a16="http://schemas.microsoft.com/office/drawing/2014/main" id="{EDE24123-BFF4-46E4-84D6-635FBA0816E6}"/>
              </a:ext>
            </a:extLst>
          </p:cNvPr>
          <p:cNvSpPr>
            <a:spLocks noGrp="1"/>
          </p:cNvSpPr>
          <p:nvPr>
            <p:ph type="sldNum" sz="quarter" idx="5"/>
          </p:nvPr>
        </p:nvSpPr>
        <p:spPr bwMode="auto">
          <a:ln>
            <a:miter lim="800000"/>
            <a:headEnd/>
            <a:tailEnd/>
          </a:ln>
        </p:spPr>
        <p:txBody>
          <a:bodyPr lIns="86490" tIns="43245" rIns="86490" bIns="43245"/>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AA394A-208C-48DE-8D5F-E97048D10E76}" type="slidenum">
              <a:rPr lang="en-US" altLang="en-US">
                <a:solidFill>
                  <a:srgbClr val="000000"/>
                </a:solidFill>
                <a:latin typeface="Calibri" panose="020F0502020204030204" pitchFamily="34" charset="0"/>
              </a:rPr>
              <a:pPr eaLnBrk="1" hangingPunct="1"/>
              <a:t>38</a:t>
            </a:fld>
            <a:endParaRPr lang="en-US" altLang="en-US">
              <a:solidFill>
                <a:srgbClr val="000000"/>
              </a:solidFill>
              <a:latin typeface="Calibri" panose="020F0502020204030204" pitchFamily="34" charset="0"/>
            </a:endParaRPr>
          </a:p>
        </p:txBody>
      </p:sp>
      <p:sp>
        <p:nvSpPr>
          <p:cNvPr id="93188" name="Slide Image Placeholder 10">
            <a:extLst>
              <a:ext uri="{FF2B5EF4-FFF2-40B4-BE49-F238E27FC236}">
                <a16:creationId xmlns:a16="http://schemas.microsoft.com/office/drawing/2014/main" id="{88BE0B0E-CC11-43E6-8873-43B0A6B877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Footer Placeholder 3">
            <a:extLst>
              <a:ext uri="{FF2B5EF4-FFF2-40B4-BE49-F238E27FC236}">
                <a16:creationId xmlns:a16="http://schemas.microsoft.com/office/drawing/2014/main" id="{51AD106B-39B2-41A8-AA34-19579FE7A522}"/>
              </a:ext>
            </a:extLst>
          </p:cNvPr>
          <p:cNvSpPr>
            <a:spLocks noGrp="1"/>
          </p:cNvSpPr>
          <p:nvPr>
            <p:ph type="ftr" sz="quarter" idx="4"/>
          </p:nvPr>
        </p:nvSpPr>
        <p:spPr bwMode="auto">
          <a:xfrm>
            <a:off x="0" y="8839200"/>
            <a:ext cx="4267200" cy="3048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Copyright © 2011 EMC Corporation. Do not Copy - All Rights Reserved.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a:extLst>
              <a:ext uri="{FF2B5EF4-FFF2-40B4-BE49-F238E27FC236}">
                <a16:creationId xmlns:a16="http://schemas.microsoft.com/office/drawing/2014/main" id="{F6D4B0AC-1061-495B-9A59-02FCD758A6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0" tIns="43245" rIns="86490" bIns="43245" numCol="1" anchor="t" anchorCtr="0" compatLnSpc="1">
            <a:prstTxWarp prst="textNoShape">
              <a:avLst/>
            </a:prstTxWarp>
          </a:bodyPr>
          <a:lstStyle/>
          <a:p>
            <a:pPr eaLnBrk="1" hangingPunct="1">
              <a:spcBef>
                <a:spcPct val="0"/>
              </a:spcBef>
            </a:pPr>
            <a:endParaRPr lang="en-US" altLang="en-US" sz="1100"/>
          </a:p>
        </p:txBody>
      </p:sp>
      <p:sp>
        <p:nvSpPr>
          <p:cNvPr id="81923" name="Slide Number Placeholder 5">
            <a:extLst>
              <a:ext uri="{FF2B5EF4-FFF2-40B4-BE49-F238E27FC236}">
                <a16:creationId xmlns:a16="http://schemas.microsoft.com/office/drawing/2014/main" id="{19F35AA2-2BBC-4490-9A4C-0557846F0977}"/>
              </a:ext>
            </a:extLst>
          </p:cNvPr>
          <p:cNvSpPr>
            <a:spLocks noGrp="1"/>
          </p:cNvSpPr>
          <p:nvPr>
            <p:ph type="sldNum" sz="quarter" idx="5"/>
          </p:nvPr>
        </p:nvSpPr>
        <p:spPr bwMode="auto">
          <a:ln>
            <a:miter lim="800000"/>
            <a:headEnd/>
            <a:tailEnd/>
          </a:ln>
        </p:spPr>
        <p:txBody>
          <a:bodyPr lIns="86490" tIns="43245" rIns="86490" bIns="43245"/>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14DA09-6918-436B-B575-1E0D8A93D3DF}" type="slidenum">
              <a:rPr lang="en-US" altLang="en-US">
                <a:solidFill>
                  <a:srgbClr val="000000"/>
                </a:solidFill>
                <a:latin typeface="Calibri" panose="020F0502020204030204" pitchFamily="34" charset="0"/>
              </a:rPr>
              <a:pPr eaLnBrk="1" hangingPunct="1"/>
              <a:t>39</a:t>
            </a:fld>
            <a:endParaRPr lang="en-US" altLang="en-US">
              <a:solidFill>
                <a:srgbClr val="000000"/>
              </a:solidFill>
              <a:latin typeface="Calibri" panose="020F0502020204030204" pitchFamily="34" charset="0"/>
            </a:endParaRPr>
          </a:p>
        </p:txBody>
      </p:sp>
      <p:sp>
        <p:nvSpPr>
          <p:cNvPr id="94212" name="Slide Image Placeholder 10">
            <a:extLst>
              <a:ext uri="{FF2B5EF4-FFF2-40B4-BE49-F238E27FC236}">
                <a16:creationId xmlns:a16="http://schemas.microsoft.com/office/drawing/2014/main" id="{F5BE0220-9E3D-4E80-A9FA-B4A157E518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Footer Placeholder 3">
            <a:extLst>
              <a:ext uri="{FF2B5EF4-FFF2-40B4-BE49-F238E27FC236}">
                <a16:creationId xmlns:a16="http://schemas.microsoft.com/office/drawing/2014/main" id="{6B21649A-5524-4802-8434-D254BD0B2776}"/>
              </a:ext>
            </a:extLst>
          </p:cNvPr>
          <p:cNvSpPr>
            <a:spLocks noGrp="1"/>
          </p:cNvSpPr>
          <p:nvPr>
            <p:ph type="ftr" sz="quarter" idx="4"/>
          </p:nvPr>
        </p:nvSpPr>
        <p:spPr bwMode="auto">
          <a:xfrm>
            <a:off x="0" y="8839200"/>
            <a:ext cx="4267200" cy="3048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Copyright © 2011 EMC Corporation. Do not Copy - All Rights Reserved.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Notes Placeholder 2">
            <a:extLst>
              <a:ext uri="{FF2B5EF4-FFF2-40B4-BE49-F238E27FC236}">
                <a16:creationId xmlns:a16="http://schemas.microsoft.com/office/drawing/2014/main" id="{8EB8788F-2FFF-4CAE-929B-81FC7887E2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490" tIns="43245" rIns="86490" bIns="43245" numCol="1" anchor="t" anchorCtr="0" compatLnSpc="1">
            <a:prstTxWarp prst="textNoShape">
              <a:avLst/>
            </a:prstTxWarp>
          </a:bodyPr>
          <a:lstStyle/>
          <a:p>
            <a:pPr marL="0" lvl="1" eaLnBrk="1" hangingPunct="1">
              <a:spcBef>
                <a:spcPct val="50000"/>
              </a:spcBef>
            </a:pPr>
            <a:endParaRPr lang="en-US" altLang="en-US" sz="1100"/>
          </a:p>
        </p:txBody>
      </p:sp>
      <p:sp>
        <p:nvSpPr>
          <p:cNvPr id="82947" name="Slide Number Placeholder 5">
            <a:extLst>
              <a:ext uri="{FF2B5EF4-FFF2-40B4-BE49-F238E27FC236}">
                <a16:creationId xmlns:a16="http://schemas.microsoft.com/office/drawing/2014/main" id="{CFC8BE9C-9C89-4AC4-BE7D-A0AF4FE301B1}"/>
              </a:ext>
            </a:extLst>
          </p:cNvPr>
          <p:cNvSpPr>
            <a:spLocks noGrp="1"/>
          </p:cNvSpPr>
          <p:nvPr>
            <p:ph type="sldNum" sz="quarter" idx="5"/>
          </p:nvPr>
        </p:nvSpPr>
        <p:spPr bwMode="auto">
          <a:xfrm>
            <a:off x="6400800" y="8828088"/>
            <a:ext cx="455613" cy="304800"/>
          </a:xfrm>
          <a:ln>
            <a:miter lim="800000"/>
            <a:headEnd/>
            <a:tailEnd/>
          </a:ln>
        </p:spPr>
        <p:txBody>
          <a:bodyPr lIns="86490" tIns="43245" rIns="86490" bIns="43245"/>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C8CF1E-8F06-4764-972A-7563C402E7A7}" type="slidenum">
              <a:rPr lang="en-US" altLang="en-US">
                <a:solidFill>
                  <a:srgbClr val="000000"/>
                </a:solidFill>
                <a:latin typeface="Calibri" panose="020F0502020204030204" pitchFamily="34" charset="0"/>
              </a:rPr>
              <a:pPr eaLnBrk="1" hangingPunct="1"/>
              <a:t>40</a:t>
            </a:fld>
            <a:endParaRPr lang="en-US" altLang="en-US">
              <a:solidFill>
                <a:srgbClr val="000000"/>
              </a:solidFill>
              <a:latin typeface="Calibri" panose="020F0502020204030204" pitchFamily="34" charset="0"/>
            </a:endParaRPr>
          </a:p>
        </p:txBody>
      </p:sp>
      <p:sp>
        <p:nvSpPr>
          <p:cNvPr id="95236" name="Slide Image Placeholder 10">
            <a:extLst>
              <a:ext uri="{FF2B5EF4-FFF2-40B4-BE49-F238E27FC236}">
                <a16:creationId xmlns:a16="http://schemas.microsoft.com/office/drawing/2014/main" id="{11FB8EB5-F038-4B21-83D1-E7C5C97163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9" name="Footer Placeholder 3">
            <a:extLst>
              <a:ext uri="{FF2B5EF4-FFF2-40B4-BE49-F238E27FC236}">
                <a16:creationId xmlns:a16="http://schemas.microsoft.com/office/drawing/2014/main" id="{5815FB62-9B04-4B3B-BDEF-57593D70DAC5}"/>
              </a:ext>
            </a:extLst>
          </p:cNvPr>
          <p:cNvSpPr>
            <a:spLocks noGrp="1"/>
          </p:cNvSpPr>
          <p:nvPr>
            <p:ph type="ftr" sz="quarter" idx="4"/>
          </p:nvPr>
        </p:nvSpPr>
        <p:spPr bwMode="auto">
          <a:xfrm>
            <a:off x="0" y="8839200"/>
            <a:ext cx="4267200" cy="30480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Copyright © 2011 EMC Corporation. Do not Copy - All Rights Reserved.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96995-115A-4A6B-8070-E660C0A4339A}" type="slidenum">
              <a:rPr lang="en-US" smtClean="0"/>
              <a:t>42</a:t>
            </a:fld>
            <a:endParaRPr lang="en-US"/>
          </a:p>
        </p:txBody>
      </p:sp>
    </p:spTree>
    <p:extLst>
      <p:ext uri="{BB962C8B-B14F-4D97-AF65-F5344CB8AC3E}">
        <p14:creationId xmlns:p14="http://schemas.microsoft.com/office/powerpoint/2010/main" val="358387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F0B27-415D-4C67-86AA-B4B5715147C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47AD-76A9-42B1-9AF3-8D05710B14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7F0B27-415D-4C67-86AA-B4B5715147C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F0B27-415D-4C67-86AA-B4B5715147C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72309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1828800"/>
            <a:ext cx="8229600" cy="4648200"/>
          </a:xfrm>
        </p:spPr>
        <p:txBody>
          <a:bodyPr>
            <a:normAutofit/>
          </a:bodyPr>
          <a:lstStyle>
            <a:lvl1pPr marL="349250" indent="-349250">
              <a:defRPr sz="2800"/>
            </a:lvl1pPr>
            <a:lvl2pPr marL="577850" indent="-228600">
              <a:defRPr sz="2400"/>
            </a:lvl2pPr>
            <a:lvl3pPr marL="860425" indent="-282575">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7F0B27-415D-4C67-86AA-B4B5715147C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F0B27-415D-4C67-86AA-B4B5715147C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47AD-76A9-42B1-9AF3-8D05710B14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F0B27-415D-4C67-86AA-B4B5715147C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F0B27-415D-4C67-86AA-B4B5715147C4}"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F47AD-76A9-42B1-9AF3-8D05710B14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F7F0B27-415D-4C67-86AA-B4B5715147C4}"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F0B27-415D-4C67-86AA-B4B5715147C4}"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F0B27-415D-4C67-86AA-B4B5715147C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F47AD-76A9-42B1-9AF3-8D05710B14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F0B27-415D-4C67-86AA-B4B5715147C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F47AD-76A9-42B1-9AF3-8D05710B14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3810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F7F0B27-415D-4C67-86AA-B4B5715147C4}" type="datetimeFigureOut">
              <a:rPr lang="en-US" smtClean="0"/>
              <a:t>9/30/2020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4CF47AD-76A9-42B1-9AF3-8D05710B1420}" type="slidenum">
              <a:rPr lang="en-US" smtClean="0"/>
              <a:t>‹#›</a:t>
            </a:fld>
            <a:endParaRPr lang="en-US"/>
          </a:p>
        </p:txBody>
      </p:sp>
      <p:pic>
        <p:nvPicPr>
          <p:cNvPr id="9" name="Picture 3"/>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091958" y="374838"/>
            <a:ext cx="1034113" cy="101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b="1"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jpg"/><Relationship Id="rId7" Type="http://schemas.openxmlformats.org/officeDocument/2006/relationships/image" Target="../media/image6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8.jpg"/><Relationship Id="rId5" Type="http://schemas.openxmlformats.org/officeDocument/2006/relationships/image" Target="../media/image67.jpg"/><Relationship Id="rId10" Type="http://schemas.openxmlformats.org/officeDocument/2006/relationships/image" Target="../media/image72.png"/><Relationship Id="rId4" Type="http://schemas.openxmlformats.org/officeDocument/2006/relationships/image" Target="../media/image66.jpg"/><Relationship Id="rId9" Type="http://schemas.openxmlformats.org/officeDocument/2006/relationships/image" Target="../media/image7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51.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b="1" dirty="0"/>
              <a:t>Cloud Computing </a:t>
            </a:r>
            <a:endParaRPr lang="en-US" sz="4400" b="1" dirty="0"/>
          </a:p>
        </p:txBody>
      </p:sp>
      <p:sp>
        <p:nvSpPr>
          <p:cNvPr id="3" name="Subtitle 2"/>
          <p:cNvSpPr>
            <a:spLocks noGrp="1"/>
          </p:cNvSpPr>
          <p:nvPr>
            <p:ph type="subTitle" idx="1"/>
          </p:nvPr>
        </p:nvSpPr>
        <p:spPr>
          <a:xfrm>
            <a:off x="685800" y="3505200"/>
            <a:ext cx="6400800" cy="1752600"/>
          </a:xfrm>
        </p:spPr>
        <p:txBody>
          <a:bodyPr/>
          <a:lstStyle/>
          <a:p>
            <a:r>
              <a:rPr lang="en-US" sz="2800" b="1" dirty="0"/>
              <a:t>Dr. Emmanuel S. Pilli</a:t>
            </a:r>
          </a:p>
          <a:p>
            <a:r>
              <a:rPr lang="en-US" sz="2000" dirty="0"/>
              <a:t>MNIT Jaipur</a:t>
            </a:r>
          </a:p>
        </p:txBody>
      </p:sp>
    </p:spTree>
    <p:extLst>
      <p:ext uri="{BB962C8B-B14F-4D97-AF65-F5344CB8AC3E}">
        <p14:creationId xmlns:p14="http://schemas.microsoft.com/office/powerpoint/2010/main" val="96861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30" dirty="0"/>
              <a:t>S</a:t>
            </a:r>
            <a:r>
              <a:rPr spc="15" dirty="0"/>
              <a:t>i</a:t>
            </a:r>
            <a:r>
              <a:rPr spc="-30" dirty="0"/>
              <a:t>ng</a:t>
            </a:r>
            <a:r>
              <a:rPr spc="15" dirty="0"/>
              <a:t>l</a:t>
            </a:r>
            <a:r>
              <a:rPr spc="-40" dirty="0"/>
              <a:t>e</a:t>
            </a:r>
            <a:r>
              <a:rPr spc="25" dirty="0"/>
              <a:t>-</a:t>
            </a:r>
            <a:r>
              <a:rPr spc="-40" dirty="0"/>
              <a:t>c</a:t>
            </a:r>
            <a:r>
              <a:rPr spc="-30" dirty="0"/>
              <a:t>o</a:t>
            </a:r>
            <a:r>
              <a:rPr spc="25" dirty="0"/>
              <a:t>r</a:t>
            </a:r>
            <a:r>
              <a:rPr dirty="0"/>
              <a:t>e</a:t>
            </a:r>
            <a:r>
              <a:rPr spc="-10" dirty="0"/>
              <a:t> </a:t>
            </a:r>
            <a:r>
              <a:rPr spc="-100" dirty="0"/>
              <a:t>CP</a:t>
            </a:r>
            <a:r>
              <a:rPr dirty="0"/>
              <a:t>U</a:t>
            </a:r>
            <a:r>
              <a:rPr spc="155" dirty="0"/>
              <a:t> </a:t>
            </a:r>
            <a:r>
              <a:rPr spc="-40" dirty="0"/>
              <a:t>c</a:t>
            </a:r>
            <a:r>
              <a:rPr spc="-30" dirty="0"/>
              <a:t>h</a:t>
            </a:r>
            <a:r>
              <a:rPr spc="15" dirty="0"/>
              <a:t>i</a:t>
            </a:r>
            <a:r>
              <a:rPr dirty="0"/>
              <a:t>p</a:t>
            </a:r>
          </a:p>
        </p:txBody>
      </p:sp>
      <p:sp>
        <p:nvSpPr>
          <p:cNvPr id="4" name="object 4"/>
          <p:cNvSpPr/>
          <p:nvPr/>
        </p:nvSpPr>
        <p:spPr>
          <a:xfrm>
            <a:off x="685800" y="2133600"/>
            <a:ext cx="6394691" cy="41452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114137" y="2642870"/>
            <a:ext cx="2998470" cy="1852930"/>
          </a:xfrm>
          <a:custGeom>
            <a:avLst/>
            <a:gdLst/>
            <a:ahLst/>
            <a:cxnLst/>
            <a:rect l="l" t="t" r="r" b="b"/>
            <a:pathLst>
              <a:path w="2998470" h="1852929">
                <a:moveTo>
                  <a:pt x="0" y="0"/>
                </a:moveTo>
                <a:lnTo>
                  <a:pt x="0" y="1852422"/>
                </a:lnTo>
                <a:lnTo>
                  <a:pt x="2998470" y="1852422"/>
                </a:lnTo>
                <a:lnTo>
                  <a:pt x="2998470" y="0"/>
                </a:lnTo>
                <a:lnTo>
                  <a:pt x="0" y="0"/>
                </a:lnTo>
                <a:close/>
              </a:path>
            </a:pathLst>
          </a:custGeom>
          <a:ln w="25400">
            <a:solidFill>
              <a:srgbClr val="FF0101"/>
            </a:solidFill>
          </a:ln>
        </p:spPr>
        <p:txBody>
          <a:bodyPr wrap="square" lIns="0" tIns="0" rIns="0" bIns="0" rtlCol="0"/>
          <a:lstStyle/>
          <a:p>
            <a:endParaRPr/>
          </a:p>
        </p:txBody>
      </p:sp>
      <p:sp>
        <p:nvSpPr>
          <p:cNvPr id="6" name="object 6"/>
          <p:cNvSpPr/>
          <p:nvPr/>
        </p:nvSpPr>
        <p:spPr>
          <a:xfrm>
            <a:off x="5085934" y="3212845"/>
            <a:ext cx="106680" cy="116205"/>
          </a:xfrm>
          <a:custGeom>
            <a:avLst/>
            <a:gdLst/>
            <a:ahLst/>
            <a:cxnLst/>
            <a:rect l="l" t="t" r="r" b="b"/>
            <a:pathLst>
              <a:path w="106679" h="116204">
                <a:moveTo>
                  <a:pt x="82295" y="0"/>
                </a:moveTo>
                <a:lnTo>
                  <a:pt x="0" y="115823"/>
                </a:lnTo>
                <a:lnTo>
                  <a:pt x="95249" y="113779"/>
                </a:lnTo>
                <a:lnTo>
                  <a:pt x="95249" y="51053"/>
                </a:lnTo>
                <a:lnTo>
                  <a:pt x="106159" y="45275"/>
                </a:lnTo>
                <a:lnTo>
                  <a:pt x="82295" y="0"/>
                </a:lnTo>
                <a:close/>
              </a:path>
            </a:pathLst>
          </a:custGeom>
          <a:solidFill>
            <a:srgbClr val="FF0101"/>
          </a:solidFill>
        </p:spPr>
        <p:txBody>
          <a:bodyPr wrap="square" lIns="0" tIns="0" rIns="0" bIns="0" rtlCol="0"/>
          <a:lstStyle/>
          <a:p>
            <a:endParaRPr/>
          </a:p>
        </p:txBody>
      </p:sp>
      <p:sp>
        <p:nvSpPr>
          <p:cNvPr id="7" name="object 7"/>
          <p:cNvSpPr/>
          <p:nvPr/>
        </p:nvSpPr>
        <p:spPr>
          <a:xfrm>
            <a:off x="5181187" y="3258122"/>
            <a:ext cx="22860" cy="29209"/>
          </a:xfrm>
          <a:custGeom>
            <a:avLst/>
            <a:gdLst/>
            <a:ahLst/>
            <a:cxnLst/>
            <a:rect l="l" t="t" r="r" b="b"/>
            <a:pathLst>
              <a:path w="22860" h="29210">
                <a:moveTo>
                  <a:pt x="10909" y="0"/>
                </a:moveTo>
                <a:lnTo>
                  <a:pt x="0" y="5778"/>
                </a:lnTo>
                <a:lnTo>
                  <a:pt x="11430" y="28638"/>
                </a:lnTo>
                <a:lnTo>
                  <a:pt x="22821" y="22605"/>
                </a:lnTo>
                <a:lnTo>
                  <a:pt x="10909" y="0"/>
                </a:lnTo>
                <a:close/>
              </a:path>
            </a:pathLst>
          </a:custGeom>
          <a:solidFill>
            <a:srgbClr val="FF0101"/>
          </a:solidFill>
        </p:spPr>
        <p:txBody>
          <a:bodyPr wrap="square" lIns="0" tIns="0" rIns="0" bIns="0" rtlCol="0"/>
          <a:lstStyle/>
          <a:p>
            <a:endParaRPr/>
          </a:p>
        </p:txBody>
      </p:sp>
      <p:sp>
        <p:nvSpPr>
          <p:cNvPr id="8" name="object 8"/>
          <p:cNvSpPr/>
          <p:nvPr/>
        </p:nvSpPr>
        <p:spPr>
          <a:xfrm>
            <a:off x="5181187" y="3263900"/>
            <a:ext cx="46990" cy="62865"/>
          </a:xfrm>
          <a:custGeom>
            <a:avLst/>
            <a:gdLst/>
            <a:ahLst/>
            <a:cxnLst/>
            <a:rect l="l" t="t" r="r" b="b"/>
            <a:pathLst>
              <a:path w="46989" h="62864">
                <a:moveTo>
                  <a:pt x="0" y="0"/>
                </a:moveTo>
                <a:lnTo>
                  <a:pt x="0" y="62725"/>
                </a:lnTo>
                <a:lnTo>
                  <a:pt x="46482" y="61722"/>
                </a:lnTo>
                <a:lnTo>
                  <a:pt x="26001" y="22860"/>
                </a:lnTo>
                <a:lnTo>
                  <a:pt x="11430" y="22860"/>
                </a:lnTo>
                <a:lnTo>
                  <a:pt x="0" y="0"/>
                </a:lnTo>
                <a:close/>
              </a:path>
              <a:path w="46989" h="62864">
                <a:moveTo>
                  <a:pt x="22821" y="16827"/>
                </a:moveTo>
                <a:lnTo>
                  <a:pt x="11430" y="22860"/>
                </a:lnTo>
                <a:lnTo>
                  <a:pt x="26001" y="22860"/>
                </a:lnTo>
                <a:lnTo>
                  <a:pt x="22821" y="16827"/>
                </a:lnTo>
                <a:close/>
              </a:path>
            </a:pathLst>
          </a:custGeom>
          <a:solidFill>
            <a:srgbClr val="FF0101"/>
          </a:solidFill>
        </p:spPr>
        <p:txBody>
          <a:bodyPr wrap="square" lIns="0" tIns="0" rIns="0" bIns="0" rtlCol="0"/>
          <a:lstStyle/>
          <a:p>
            <a:endParaRPr/>
          </a:p>
        </p:txBody>
      </p:sp>
      <p:sp>
        <p:nvSpPr>
          <p:cNvPr id="9" name="object 9"/>
          <p:cNvSpPr/>
          <p:nvPr/>
        </p:nvSpPr>
        <p:spPr>
          <a:xfrm>
            <a:off x="5192096" y="2631439"/>
            <a:ext cx="1195705" cy="649605"/>
          </a:xfrm>
          <a:custGeom>
            <a:avLst/>
            <a:gdLst/>
            <a:ahLst/>
            <a:cxnLst/>
            <a:rect l="l" t="t" r="r" b="b"/>
            <a:pathLst>
              <a:path w="1195704" h="649604">
                <a:moveTo>
                  <a:pt x="1183144" y="0"/>
                </a:moveTo>
                <a:lnTo>
                  <a:pt x="0" y="626681"/>
                </a:lnTo>
                <a:lnTo>
                  <a:pt x="11912" y="649287"/>
                </a:lnTo>
                <a:lnTo>
                  <a:pt x="1195336" y="22860"/>
                </a:lnTo>
                <a:lnTo>
                  <a:pt x="1183144" y="0"/>
                </a:lnTo>
                <a:close/>
              </a:path>
            </a:pathLst>
          </a:custGeom>
          <a:solidFill>
            <a:srgbClr val="FF0101"/>
          </a:solidFill>
        </p:spPr>
        <p:txBody>
          <a:bodyPr wrap="square" lIns="0" tIns="0" rIns="0" bIns="0" rtlCol="0"/>
          <a:lstStyle/>
          <a:p>
            <a:endParaRPr/>
          </a:p>
        </p:txBody>
      </p:sp>
      <p:sp>
        <p:nvSpPr>
          <p:cNvPr id="10" name="object 10"/>
          <p:cNvSpPr txBox="1"/>
          <p:nvPr/>
        </p:nvSpPr>
        <p:spPr>
          <a:xfrm>
            <a:off x="6000464" y="2213592"/>
            <a:ext cx="1505585" cy="254000"/>
          </a:xfrm>
          <a:prstGeom prst="rect">
            <a:avLst/>
          </a:prstGeom>
        </p:spPr>
        <p:txBody>
          <a:bodyPr vert="horz" wrap="square" lIns="0" tIns="0" rIns="0" bIns="0" rtlCol="0">
            <a:spAutoFit/>
          </a:bodyPr>
          <a:lstStyle/>
          <a:p>
            <a:pPr marL="12700">
              <a:lnSpc>
                <a:spcPct val="100000"/>
              </a:lnSpc>
            </a:pPr>
            <a:r>
              <a:rPr sz="1800" spc="25" dirty="0">
                <a:solidFill>
                  <a:srgbClr val="FF3300"/>
                </a:solidFill>
                <a:latin typeface="Arial"/>
                <a:cs typeface="Arial"/>
              </a:rPr>
              <a:t>t</a:t>
            </a:r>
            <a:r>
              <a:rPr sz="1800" spc="45" dirty="0">
                <a:solidFill>
                  <a:srgbClr val="FF3300"/>
                </a:solidFill>
                <a:latin typeface="Arial"/>
                <a:cs typeface="Arial"/>
              </a:rPr>
              <a:t>h</a:t>
            </a:r>
            <a:r>
              <a:rPr sz="1800" dirty="0">
                <a:solidFill>
                  <a:srgbClr val="FF3300"/>
                </a:solidFill>
                <a:latin typeface="Arial"/>
                <a:cs typeface="Arial"/>
              </a:rPr>
              <a:t>e</a:t>
            </a:r>
            <a:r>
              <a:rPr sz="1800" spc="-80" dirty="0">
                <a:solidFill>
                  <a:srgbClr val="FF3300"/>
                </a:solidFill>
                <a:latin typeface="Arial"/>
                <a:cs typeface="Arial"/>
              </a:rPr>
              <a:t> </a:t>
            </a:r>
            <a:r>
              <a:rPr sz="1800" dirty="0">
                <a:solidFill>
                  <a:srgbClr val="FF3300"/>
                </a:solidFill>
                <a:latin typeface="Arial"/>
                <a:cs typeface="Arial"/>
              </a:rPr>
              <a:t>s</a:t>
            </a:r>
            <a:r>
              <a:rPr sz="1800" spc="-25" dirty="0">
                <a:solidFill>
                  <a:srgbClr val="FF3300"/>
                </a:solidFill>
                <a:latin typeface="Arial"/>
                <a:cs typeface="Arial"/>
              </a:rPr>
              <a:t>i</a:t>
            </a:r>
            <a:r>
              <a:rPr sz="1800" spc="45" dirty="0">
                <a:solidFill>
                  <a:srgbClr val="FF3300"/>
                </a:solidFill>
                <a:latin typeface="Arial"/>
                <a:cs typeface="Arial"/>
              </a:rPr>
              <a:t>ng</a:t>
            </a:r>
            <a:r>
              <a:rPr sz="1800" spc="50" dirty="0">
                <a:solidFill>
                  <a:srgbClr val="FF3300"/>
                </a:solidFill>
                <a:latin typeface="Arial"/>
                <a:cs typeface="Arial"/>
              </a:rPr>
              <a:t>l</a:t>
            </a:r>
            <a:r>
              <a:rPr sz="1800" dirty="0">
                <a:solidFill>
                  <a:srgbClr val="FF3300"/>
                </a:solidFill>
                <a:latin typeface="Arial"/>
                <a:cs typeface="Arial"/>
              </a:rPr>
              <a:t>e</a:t>
            </a:r>
            <a:r>
              <a:rPr sz="1800" spc="-155" dirty="0">
                <a:solidFill>
                  <a:srgbClr val="FF3300"/>
                </a:solidFill>
                <a:latin typeface="Arial"/>
                <a:cs typeface="Arial"/>
              </a:rPr>
              <a:t> </a:t>
            </a:r>
            <a:r>
              <a:rPr sz="1800" dirty="0">
                <a:solidFill>
                  <a:srgbClr val="FF3300"/>
                </a:solidFill>
                <a:latin typeface="Arial"/>
                <a:cs typeface="Arial"/>
              </a:rPr>
              <a:t>c</a:t>
            </a:r>
            <a:r>
              <a:rPr sz="1800" spc="-30" dirty="0">
                <a:solidFill>
                  <a:srgbClr val="FF3300"/>
                </a:solidFill>
                <a:latin typeface="Arial"/>
                <a:cs typeface="Arial"/>
              </a:rPr>
              <a:t>o</a:t>
            </a:r>
            <a:r>
              <a:rPr sz="1800" dirty="0">
                <a:solidFill>
                  <a:srgbClr val="FF3300"/>
                </a:solidFill>
                <a:latin typeface="Arial"/>
                <a:cs typeface="Arial"/>
              </a:rPr>
              <a:t>re</a:t>
            </a:r>
            <a:endParaRPr sz="1800">
              <a:latin typeface="Arial"/>
              <a:cs typeface="Arial"/>
            </a:endParaRPr>
          </a:p>
        </p:txBody>
      </p:sp>
    </p:spTree>
    <p:extLst>
      <p:ext uri="{BB962C8B-B14F-4D97-AF65-F5344CB8AC3E}">
        <p14:creationId xmlns:p14="http://schemas.microsoft.com/office/powerpoint/2010/main" val="148649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60" dirty="0"/>
              <a:t>M</a:t>
            </a:r>
            <a:r>
              <a:rPr spc="-30" dirty="0"/>
              <a:t>u</a:t>
            </a:r>
            <a:r>
              <a:rPr spc="20" dirty="0"/>
              <a:t>l</a:t>
            </a:r>
            <a:r>
              <a:rPr spc="25" dirty="0"/>
              <a:t>t</a:t>
            </a:r>
            <a:r>
              <a:rPr spc="15" dirty="0"/>
              <a:t>i</a:t>
            </a:r>
            <a:r>
              <a:rPr spc="25" dirty="0"/>
              <a:t>-</a:t>
            </a:r>
            <a:r>
              <a:rPr spc="-40" dirty="0"/>
              <a:t>c</a:t>
            </a:r>
            <a:r>
              <a:rPr spc="-30" dirty="0"/>
              <a:t>o</a:t>
            </a:r>
            <a:r>
              <a:rPr spc="25" dirty="0"/>
              <a:t>r</a:t>
            </a:r>
            <a:r>
              <a:rPr dirty="0"/>
              <a:t>e</a:t>
            </a:r>
            <a:r>
              <a:rPr spc="-235" dirty="0"/>
              <a:t> </a:t>
            </a:r>
            <a:r>
              <a:rPr spc="-100" dirty="0"/>
              <a:t>CP</a:t>
            </a:r>
            <a:r>
              <a:rPr dirty="0"/>
              <a:t>U</a:t>
            </a:r>
            <a:r>
              <a:rPr spc="155" dirty="0"/>
              <a:t> </a:t>
            </a:r>
            <a:r>
              <a:rPr spc="-40" dirty="0"/>
              <a:t>c</a:t>
            </a:r>
            <a:r>
              <a:rPr spc="-30" dirty="0"/>
              <a:t>h</a:t>
            </a:r>
            <a:r>
              <a:rPr spc="15" dirty="0"/>
              <a:t>i</a:t>
            </a:r>
            <a:r>
              <a:rPr dirty="0"/>
              <a:t>p</a:t>
            </a:r>
          </a:p>
        </p:txBody>
      </p:sp>
      <p:sp>
        <p:nvSpPr>
          <p:cNvPr id="4" name="object 4"/>
          <p:cNvSpPr/>
          <p:nvPr/>
        </p:nvSpPr>
        <p:spPr>
          <a:xfrm>
            <a:off x="228600" y="2181453"/>
            <a:ext cx="8839200" cy="437174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09800" y="2230937"/>
            <a:ext cx="715010" cy="254000"/>
          </a:xfrm>
          <a:prstGeom prst="rect">
            <a:avLst/>
          </a:prstGeom>
        </p:spPr>
        <p:txBody>
          <a:bodyPr vert="horz" wrap="square" lIns="0" tIns="0" rIns="0" bIns="0" rtlCol="0">
            <a:spAutoFit/>
          </a:bodyPr>
          <a:lstStyle/>
          <a:p>
            <a:pPr marL="12700">
              <a:lnSpc>
                <a:spcPct val="100000"/>
              </a:lnSpc>
            </a:pPr>
            <a:r>
              <a:rPr sz="1800" spc="-30" dirty="0">
                <a:solidFill>
                  <a:srgbClr val="0000FF"/>
                </a:solidFill>
                <a:latin typeface="Arial"/>
                <a:cs typeface="Arial"/>
              </a:rPr>
              <a:t>Co</a:t>
            </a:r>
            <a:r>
              <a:rPr sz="1800" dirty="0">
                <a:solidFill>
                  <a:srgbClr val="0000FF"/>
                </a:solidFill>
                <a:latin typeface="Arial"/>
                <a:cs typeface="Arial"/>
              </a:rPr>
              <a:t>re</a:t>
            </a:r>
            <a:r>
              <a:rPr sz="1800" spc="70" dirty="0">
                <a:solidFill>
                  <a:srgbClr val="0000FF"/>
                </a:solidFill>
                <a:latin typeface="Arial"/>
                <a:cs typeface="Arial"/>
              </a:rPr>
              <a:t> </a:t>
            </a:r>
            <a:r>
              <a:rPr sz="1800" dirty="0">
                <a:solidFill>
                  <a:srgbClr val="0000FF"/>
                </a:solidFill>
                <a:latin typeface="Arial"/>
                <a:cs typeface="Arial"/>
              </a:rPr>
              <a:t>1</a:t>
            </a:r>
            <a:endParaRPr sz="1800">
              <a:latin typeface="Arial"/>
              <a:cs typeface="Arial"/>
            </a:endParaRPr>
          </a:p>
        </p:txBody>
      </p:sp>
      <p:sp>
        <p:nvSpPr>
          <p:cNvPr id="6" name="object 6"/>
          <p:cNvSpPr txBox="1"/>
          <p:nvPr/>
        </p:nvSpPr>
        <p:spPr>
          <a:xfrm>
            <a:off x="2962476" y="2230937"/>
            <a:ext cx="715010" cy="254000"/>
          </a:xfrm>
          <a:prstGeom prst="rect">
            <a:avLst/>
          </a:prstGeom>
        </p:spPr>
        <p:txBody>
          <a:bodyPr vert="horz" wrap="square" lIns="0" tIns="0" rIns="0" bIns="0" rtlCol="0">
            <a:spAutoFit/>
          </a:bodyPr>
          <a:lstStyle/>
          <a:p>
            <a:pPr marL="12700">
              <a:lnSpc>
                <a:spcPct val="100000"/>
              </a:lnSpc>
            </a:pPr>
            <a:r>
              <a:rPr sz="1800" spc="-30" dirty="0">
                <a:solidFill>
                  <a:srgbClr val="0000FF"/>
                </a:solidFill>
                <a:latin typeface="Arial"/>
                <a:cs typeface="Arial"/>
              </a:rPr>
              <a:t>Co</a:t>
            </a:r>
            <a:r>
              <a:rPr sz="1800" dirty="0">
                <a:solidFill>
                  <a:srgbClr val="0000FF"/>
                </a:solidFill>
                <a:latin typeface="Arial"/>
                <a:cs typeface="Arial"/>
              </a:rPr>
              <a:t>re</a:t>
            </a:r>
            <a:r>
              <a:rPr sz="1800" spc="70" dirty="0">
                <a:solidFill>
                  <a:srgbClr val="0000FF"/>
                </a:solidFill>
                <a:latin typeface="Arial"/>
                <a:cs typeface="Arial"/>
              </a:rPr>
              <a:t> </a:t>
            </a:r>
            <a:r>
              <a:rPr sz="1800" dirty="0">
                <a:solidFill>
                  <a:srgbClr val="0000FF"/>
                </a:solidFill>
                <a:latin typeface="Arial"/>
                <a:cs typeface="Arial"/>
              </a:rPr>
              <a:t>2</a:t>
            </a:r>
            <a:endParaRPr sz="1800">
              <a:latin typeface="Arial"/>
              <a:cs typeface="Arial"/>
            </a:endParaRPr>
          </a:p>
        </p:txBody>
      </p:sp>
      <p:sp>
        <p:nvSpPr>
          <p:cNvPr id="7" name="object 7"/>
          <p:cNvSpPr txBox="1"/>
          <p:nvPr/>
        </p:nvSpPr>
        <p:spPr>
          <a:xfrm>
            <a:off x="4638800" y="2230937"/>
            <a:ext cx="715010" cy="254000"/>
          </a:xfrm>
          <a:prstGeom prst="rect">
            <a:avLst/>
          </a:prstGeom>
        </p:spPr>
        <p:txBody>
          <a:bodyPr vert="horz" wrap="square" lIns="0" tIns="0" rIns="0" bIns="0" rtlCol="0">
            <a:spAutoFit/>
          </a:bodyPr>
          <a:lstStyle/>
          <a:p>
            <a:pPr marL="12700">
              <a:lnSpc>
                <a:spcPct val="100000"/>
              </a:lnSpc>
            </a:pPr>
            <a:r>
              <a:rPr sz="1800" spc="-30" dirty="0">
                <a:solidFill>
                  <a:srgbClr val="0000FF"/>
                </a:solidFill>
                <a:latin typeface="Arial"/>
                <a:cs typeface="Arial"/>
              </a:rPr>
              <a:t>Co</a:t>
            </a:r>
            <a:r>
              <a:rPr sz="1800" dirty="0">
                <a:solidFill>
                  <a:srgbClr val="0000FF"/>
                </a:solidFill>
                <a:latin typeface="Arial"/>
                <a:cs typeface="Arial"/>
              </a:rPr>
              <a:t>re</a:t>
            </a:r>
            <a:r>
              <a:rPr sz="1800" spc="70" dirty="0">
                <a:solidFill>
                  <a:srgbClr val="0000FF"/>
                </a:solidFill>
                <a:latin typeface="Arial"/>
                <a:cs typeface="Arial"/>
              </a:rPr>
              <a:t> </a:t>
            </a:r>
            <a:r>
              <a:rPr sz="1800" dirty="0">
                <a:solidFill>
                  <a:srgbClr val="0000FF"/>
                </a:solidFill>
                <a:latin typeface="Arial"/>
                <a:cs typeface="Arial"/>
              </a:rPr>
              <a:t>3</a:t>
            </a:r>
            <a:endParaRPr sz="1800">
              <a:latin typeface="Arial"/>
              <a:cs typeface="Arial"/>
            </a:endParaRPr>
          </a:p>
        </p:txBody>
      </p:sp>
      <p:sp>
        <p:nvSpPr>
          <p:cNvPr id="8" name="object 8"/>
          <p:cNvSpPr txBox="1"/>
          <p:nvPr/>
        </p:nvSpPr>
        <p:spPr>
          <a:xfrm>
            <a:off x="6391476" y="2230937"/>
            <a:ext cx="715010" cy="254000"/>
          </a:xfrm>
          <a:prstGeom prst="rect">
            <a:avLst/>
          </a:prstGeom>
        </p:spPr>
        <p:txBody>
          <a:bodyPr vert="horz" wrap="square" lIns="0" tIns="0" rIns="0" bIns="0" rtlCol="0">
            <a:spAutoFit/>
          </a:bodyPr>
          <a:lstStyle/>
          <a:p>
            <a:pPr marL="12700">
              <a:lnSpc>
                <a:spcPct val="100000"/>
              </a:lnSpc>
            </a:pPr>
            <a:r>
              <a:rPr sz="1800" spc="-30" dirty="0">
                <a:solidFill>
                  <a:srgbClr val="0000FF"/>
                </a:solidFill>
                <a:latin typeface="Arial"/>
                <a:cs typeface="Arial"/>
              </a:rPr>
              <a:t>Co</a:t>
            </a:r>
            <a:r>
              <a:rPr sz="1800" dirty="0">
                <a:solidFill>
                  <a:srgbClr val="0000FF"/>
                </a:solidFill>
                <a:latin typeface="Arial"/>
                <a:cs typeface="Arial"/>
              </a:rPr>
              <a:t>re</a:t>
            </a:r>
            <a:r>
              <a:rPr sz="1800" spc="70" dirty="0">
                <a:solidFill>
                  <a:srgbClr val="0000FF"/>
                </a:solidFill>
                <a:latin typeface="Arial"/>
                <a:cs typeface="Arial"/>
              </a:rPr>
              <a:t> </a:t>
            </a:r>
            <a:r>
              <a:rPr sz="1800" dirty="0">
                <a:solidFill>
                  <a:srgbClr val="0000FF"/>
                </a:solidFill>
                <a:latin typeface="Arial"/>
                <a:cs typeface="Arial"/>
              </a:rPr>
              <a:t>4</a:t>
            </a:r>
            <a:endParaRPr sz="1800">
              <a:latin typeface="Arial"/>
              <a:cs typeface="Arial"/>
            </a:endParaRPr>
          </a:p>
        </p:txBody>
      </p:sp>
    </p:spTree>
    <p:extLst>
      <p:ext uri="{BB962C8B-B14F-4D97-AF65-F5344CB8AC3E}">
        <p14:creationId xmlns:p14="http://schemas.microsoft.com/office/powerpoint/2010/main" val="85807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0" rIns="0" bIns="0" rtlCol="0">
            <a:spAutoFit/>
          </a:bodyPr>
          <a:lstStyle/>
          <a:p>
            <a:pPr marL="12700">
              <a:lnSpc>
                <a:spcPts val="4705"/>
              </a:lnSpc>
            </a:pPr>
            <a:r>
              <a:rPr spc="-155" dirty="0"/>
              <a:t>W</a:t>
            </a:r>
            <a:r>
              <a:rPr spc="-105" dirty="0"/>
              <a:t>h</a:t>
            </a:r>
            <a:r>
              <a:rPr dirty="0"/>
              <a:t>y</a:t>
            </a:r>
            <a:r>
              <a:rPr spc="-85" dirty="0"/>
              <a:t> </a:t>
            </a:r>
            <a:r>
              <a:rPr spc="-15" dirty="0"/>
              <a:t>M</a:t>
            </a:r>
            <a:r>
              <a:rPr spc="-105" dirty="0"/>
              <a:t>u</a:t>
            </a:r>
            <a:r>
              <a:rPr spc="-60" dirty="0"/>
              <a:t>l</a:t>
            </a:r>
            <a:r>
              <a:rPr spc="-50" dirty="0"/>
              <a:t>t</a:t>
            </a:r>
            <a:r>
              <a:rPr spc="-60" dirty="0"/>
              <a:t>i</a:t>
            </a:r>
            <a:r>
              <a:rPr spc="-50" dirty="0"/>
              <a:t>-</a:t>
            </a:r>
            <a:r>
              <a:rPr spc="-95" dirty="0"/>
              <a:t>C</a:t>
            </a:r>
            <a:r>
              <a:rPr spc="-105" dirty="0"/>
              <a:t>o</a:t>
            </a:r>
            <a:r>
              <a:rPr spc="-50" dirty="0"/>
              <a:t>r</a:t>
            </a:r>
            <a:r>
              <a:rPr dirty="0"/>
              <a:t>e</a:t>
            </a:r>
          </a:p>
        </p:txBody>
      </p:sp>
      <p:sp>
        <p:nvSpPr>
          <p:cNvPr id="4" name="object 4"/>
          <p:cNvSpPr txBox="1"/>
          <p:nvPr/>
        </p:nvSpPr>
        <p:spPr>
          <a:xfrm>
            <a:off x="535940" y="1665144"/>
            <a:ext cx="8021320" cy="3295650"/>
          </a:xfrm>
          <a:prstGeom prst="rect">
            <a:avLst/>
          </a:prstGeom>
        </p:spPr>
        <p:txBody>
          <a:bodyPr vert="horz" wrap="square" lIns="0" tIns="0" rIns="0" bIns="0" rtlCol="0">
            <a:spAutoFit/>
          </a:bodyPr>
          <a:lstStyle/>
          <a:p>
            <a:pPr marL="365125" marR="5080" indent="-352425">
              <a:lnSpc>
                <a:spcPts val="3000"/>
              </a:lnSpc>
              <a:buClr>
                <a:srgbClr val="93A299"/>
              </a:buClr>
              <a:buSzPct val="87272"/>
              <a:buFont typeface="Arial"/>
              <a:buChar char="•"/>
              <a:tabLst>
                <a:tab pos="365125" algn="l"/>
                <a:tab pos="3774440" algn="l"/>
              </a:tabLst>
            </a:pPr>
            <a:r>
              <a:rPr sz="2750" spc="30" dirty="0">
                <a:solidFill>
                  <a:srgbClr val="292934"/>
                </a:solidFill>
                <a:latin typeface="Arial"/>
                <a:cs typeface="Arial"/>
              </a:rPr>
              <a:t>Th</a:t>
            </a:r>
            <a:r>
              <a:rPr sz="2750" dirty="0">
                <a:solidFill>
                  <a:srgbClr val="292934"/>
                </a:solidFill>
                <a:latin typeface="Arial"/>
                <a:cs typeface="Arial"/>
              </a:rPr>
              <a:t>e</a:t>
            </a:r>
            <a:r>
              <a:rPr sz="2750" spc="15" dirty="0">
                <a:solidFill>
                  <a:srgbClr val="292934"/>
                </a:solidFill>
                <a:latin typeface="Arial"/>
                <a:cs typeface="Arial"/>
              </a:rPr>
              <a:t> </a:t>
            </a:r>
            <a:r>
              <a:rPr sz="2750" spc="30" dirty="0">
                <a:solidFill>
                  <a:srgbClr val="292934"/>
                </a:solidFill>
                <a:latin typeface="Arial"/>
                <a:cs typeface="Arial"/>
              </a:rPr>
              <a:t>doub</a:t>
            </a:r>
            <a:r>
              <a:rPr sz="2750" spc="-95" dirty="0">
                <a:solidFill>
                  <a:srgbClr val="292934"/>
                </a:solidFill>
                <a:latin typeface="Arial"/>
                <a:cs typeface="Arial"/>
              </a:rPr>
              <a:t>li</a:t>
            </a:r>
            <a:r>
              <a:rPr sz="2750" spc="30" dirty="0">
                <a:solidFill>
                  <a:srgbClr val="292934"/>
                </a:solidFill>
                <a:latin typeface="Arial"/>
                <a:cs typeface="Arial"/>
              </a:rPr>
              <a:t>n</a:t>
            </a:r>
            <a:r>
              <a:rPr sz="2750" dirty="0">
                <a:solidFill>
                  <a:srgbClr val="292934"/>
                </a:solidFill>
                <a:latin typeface="Arial"/>
                <a:cs typeface="Arial"/>
              </a:rPr>
              <a:t>g</a:t>
            </a:r>
            <a:r>
              <a:rPr sz="2750" spc="16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40" dirty="0">
                <a:solidFill>
                  <a:srgbClr val="292934"/>
                </a:solidFill>
                <a:latin typeface="Arial"/>
                <a:cs typeface="Arial"/>
              </a:rPr>
              <a:t> </a:t>
            </a:r>
            <a:r>
              <a:rPr sz="2750" spc="-25" dirty="0">
                <a:solidFill>
                  <a:srgbClr val="292934"/>
                </a:solidFill>
                <a:latin typeface="Arial"/>
                <a:cs typeface="Arial"/>
              </a:rPr>
              <a:t>tr</a:t>
            </a:r>
            <a:r>
              <a:rPr sz="2750" spc="-45" dirty="0">
                <a:solidFill>
                  <a:srgbClr val="292934"/>
                </a:solidFill>
                <a:latin typeface="Arial"/>
                <a:cs typeface="Arial"/>
              </a:rPr>
              <a:t>a</a:t>
            </a:r>
            <a:r>
              <a:rPr sz="2750" spc="30" dirty="0">
                <a:solidFill>
                  <a:srgbClr val="292934"/>
                </a:solidFill>
                <a:latin typeface="Arial"/>
                <a:cs typeface="Arial"/>
              </a:rPr>
              <a:t>n</a:t>
            </a:r>
            <a:r>
              <a:rPr sz="2750" spc="-40" dirty="0">
                <a:solidFill>
                  <a:srgbClr val="292934"/>
                </a:solidFill>
                <a:latin typeface="Arial"/>
                <a:cs typeface="Arial"/>
              </a:rPr>
              <a:t>s</a:t>
            </a:r>
            <a:r>
              <a:rPr sz="2750" spc="-95" dirty="0">
                <a:solidFill>
                  <a:srgbClr val="292934"/>
                </a:solidFill>
                <a:latin typeface="Arial"/>
                <a:cs typeface="Arial"/>
              </a:rPr>
              <a:t>i</a:t>
            </a:r>
            <a:r>
              <a:rPr sz="2750" spc="-40" dirty="0">
                <a:solidFill>
                  <a:srgbClr val="292934"/>
                </a:solidFill>
                <a:latin typeface="Arial"/>
                <a:cs typeface="Arial"/>
              </a:rPr>
              <a:t>s</a:t>
            </a:r>
            <a:r>
              <a:rPr sz="2750" spc="-25" dirty="0">
                <a:solidFill>
                  <a:srgbClr val="292934"/>
                </a:solidFill>
                <a:latin typeface="Arial"/>
                <a:cs typeface="Arial"/>
              </a:rPr>
              <a:t>t</a:t>
            </a:r>
            <a:r>
              <a:rPr sz="2750" spc="30" dirty="0">
                <a:solidFill>
                  <a:srgbClr val="292934"/>
                </a:solidFill>
                <a:latin typeface="Arial"/>
                <a:cs typeface="Arial"/>
              </a:rPr>
              <a:t>o</a:t>
            </a:r>
            <a:r>
              <a:rPr sz="2750" spc="50" dirty="0">
                <a:solidFill>
                  <a:srgbClr val="292934"/>
                </a:solidFill>
                <a:latin typeface="Arial"/>
                <a:cs typeface="Arial"/>
              </a:rPr>
              <a:t>r</a:t>
            </a:r>
            <a:r>
              <a:rPr sz="2750" dirty="0">
                <a:solidFill>
                  <a:srgbClr val="292934"/>
                </a:solidFill>
                <a:latin typeface="Arial"/>
                <a:cs typeface="Arial"/>
              </a:rPr>
              <a:t>s</a:t>
            </a:r>
            <a:r>
              <a:rPr sz="2750" spc="320" dirty="0">
                <a:solidFill>
                  <a:srgbClr val="292934"/>
                </a:solidFill>
                <a:latin typeface="Arial"/>
                <a:cs typeface="Arial"/>
              </a:rPr>
              <a:t> </a:t>
            </a:r>
            <a:r>
              <a:rPr sz="2750" spc="-45" dirty="0">
                <a:solidFill>
                  <a:srgbClr val="292934"/>
                </a:solidFill>
                <a:latin typeface="Arial"/>
                <a:cs typeface="Arial"/>
              </a:rPr>
              <a:t>e</a:t>
            </a:r>
            <a:r>
              <a:rPr sz="2750" spc="-114" dirty="0">
                <a:solidFill>
                  <a:srgbClr val="292934"/>
                </a:solidFill>
                <a:latin typeface="Arial"/>
                <a:cs typeface="Arial"/>
              </a:rPr>
              <a:t>v</a:t>
            </a:r>
            <a:r>
              <a:rPr sz="2750" spc="-45" dirty="0">
                <a:solidFill>
                  <a:srgbClr val="292934"/>
                </a:solidFill>
                <a:latin typeface="Arial"/>
                <a:cs typeface="Arial"/>
              </a:rPr>
              <a:t>e</a:t>
            </a:r>
            <a:r>
              <a:rPr sz="2750" spc="50" dirty="0">
                <a:solidFill>
                  <a:srgbClr val="292934"/>
                </a:solidFill>
                <a:latin typeface="Arial"/>
                <a:cs typeface="Arial"/>
              </a:rPr>
              <a:t>r</a:t>
            </a:r>
            <a:r>
              <a:rPr sz="2750" dirty="0">
                <a:solidFill>
                  <a:srgbClr val="292934"/>
                </a:solidFill>
                <a:latin typeface="Arial"/>
                <a:cs typeface="Arial"/>
              </a:rPr>
              <a:t>y</a:t>
            </a:r>
            <a:r>
              <a:rPr sz="2750" spc="24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oup</a:t>
            </a:r>
            <a:r>
              <a:rPr sz="2750" spc="-95" dirty="0">
                <a:solidFill>
                  <a:srgbClr val="292934"/>
                </a:solidFill>
                <a:latin typeface="Arial"/>
                <a:cs typeface="Arial"/>
              </a:rPr>
              <a:t>l</a:t>
            </a:r>
            <a:r>
              <a:rPr sz="2750" dirty="0">
                <a:solidFill>
                  <a:srgbClr val="292934"/>
                </a:solidFill>
                <a:latin typeface="Arial"/>
                <a:cs typeface="Arial"/>
              </a:rPr>
              <a:t>e</a:t>
            </a:r>
            <a:r>
              <a:rPr sz="2750" spc="90"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40" dirty="0">
                <a:solidFill>
                  <a:srgbClr val="292934"/>
                </a:solidFill>
                <a:latin typeface="Arial"/>
                <a:cs typeface="Arial"/>
              </a:rPr>
              <a:t> </a:t>
            </a:r>
            <a:r>
              <a:rPr sz="2750" spc="-114" dirty="0">
                <a:solidFill>
                  <a:srgbClr val="292934"/>
                </a:solidFill>
                <a:latin typeface="Arial"/>
                <a:cs typeface="Arial"/>
              </a:rPr>
              <a:t>y</a:t>
            </a:r>
            <a:r>
              <a:rPr sz="2750" spc="-45" dirty="0">
                <a:solidFill>
                  <a:srgbClr val="292934"/>
                </a:solidFill>
                <a:latin typeface="Arial"/>
                <a:cs typeface="Arial"/>
              </a:rPr>
              <a:t>ea</a:t>
            </a:r>
            <a:r>
              <a:rPr sz="2750" spc="-25" dirty="0">
                <a:solidFill>
                  <a:srgbClr val="292934"/>
                </a:solidFill>
                <a:latin typeface="Arial"/>
                <a:cs typeface="Arial"/>
              </a:rPr>
              <a:t>r</a:t>
            </a:r>
            <a:r>
              <a:rPr sz="2750" dirty="0">
                <a:solidFill>
                  <a:srgbClr val="292934"/>
                </a:solidFill>
                <a:latin typeface="Arial"/>
                <a:cs typeface="Arial"/>
              </a:rPr>
              <a:t>s </a:t>
            </a:r>
            <a:r>
              <a:rPr sz="2750" spc="30" dirty="0">
                <a:solidFill>
                  <a:srgbClr val="292934"/>
                </a:solidFill>
                <a:latin typeface="Arial"/>
                <a:cs typeface="Arial"/>
              </a:rPr>
              <a:t>h</a:t>
            </a:r>
            <a:r>
              <a:rPr sz="2750" spc="-45" dirty="0">
                <a:solidFill>
                  <a:srgbClr val="292934"/>
                </a:solidFill>
                <a:latin typeface="Arial"/>
                <a:cs typeface="Arial"/>
              </a:rPr>
              <a:t>a</a:t>
            </a:r>
            <a:r>
              <a:rPr sz="2750" dirty="0">
                <a:solidFill>
                  <a:srgbClr val="292934"/>
                </a:solidFill>
                <a:latin typeface="Arial"/>
                <a:cs typeface="Arial"/>
              </a:rPr>
              <a:t>s</a:t>
            </a:r>
            <a:r>
              <a:rPr sz="2750" spc="95" dirty="0">
                <a:solidFill>
                  <a:srgbClr val="292934"/>
                </a:solidFill>
                <a:latin typeface="Arial"/>
                <a:cs typeface="Arial"/>
              </a:rPr>
              <a:t> </a:t>
            </a:r>
            <a:r>
              <a:rPr sz="2750" spc="30" dirty="0">
                <a:solidFill>
                  <a:srgbClr val="292934"/>
                </a:solidFill>
                <a:latin typeface="Arial"/>
                <a:cs typeface="Arial"/>
              </a:rPr>
              <a:t>b</a:t>
            </a:r>
            <a:r>
              <a:rPr sz="2750" spc="-45" dirty="0">
                <a:solidFill>
                  <a:srgbClr val="292934"/>
                </a:solidFill>
                <a:latin typeface="Arial"/>
                <a:cs typeface="Arial"/>
              </a:rPr>
              <a:t>ee</a:t>
            </a:r>
            <a:r>
              <a:rPr sz="2750" dirty="0">
                <a:solidFill>
                  <a:srgbClr val="292934"/>
                </a:solidFill>
                <a:latin typeface="Arial"/>
                <a:cs typeface="Arial"/>
              </a:rPr>
              <a:t>n</a:t>
            </a:r>
            <a:r>
              <a:rPr sz="2750" spc="90" dirty="0">
                <a:solidFill>
                  <a:srgbClr val="292934"/>
                </a:solidFill>
                <a:latin typeface="Arial"/>
                <a:cs typeface="Arial"/>
              </a:rPr>
              <a:t> </a:t>
            </a:r>
            <a:r>
              <a:rPr sz="2750" spc="10" dirty="0">
                <a:solidFill>
                  <a:srgbClr val="292934"/>
                </a:solidFill>
                <a:latin typeface="Arial"/>
                <a:cs typeface="Arial"/>
              </a:rPr>
              <a:t>m</a:t>
            </a:r>
            <a:r>
              <a:rPr sz="2750" spc="-45" dirty="0">
                <a:solidFill>
                  <a:srgbClr val="292934"/>
                </a:solidFill>
                <a:latin typeface="Arial"/>
                <a:cs typeface="Arial"/>
              </a:rPr>
              <a:t>a</a:t>
            </a:r>
            <a:r>
              <a:rPr sz="2750" spc="-95" dirty="0">
                <a:solidFill>
                  <a:srgbClr val="292934"/>
                </a:solidFill>
                <a:latin typeface="Arial"/>
                <a:cs typeface="Arial"/>
              </a:rPr>
              <a:t>i</a:t>
            </a:r>
            <a:r>
              <a:rPr sz="2750" spc="30" dirty="0">
                <a:solidFill>
                  <a:srgbClr val="292934"/>
                </a:solidFill>
                <a:latin typeface="Arial"/>
                <a:cs typeface="Arial"/>
              </a:rPr>
              <a:t>n</a:t>
            </a:r>
            <a:r>
              <a:rPr sz="2750" spc="-25" dirty="0">
                <a:solidFill>
                  <a:srgbClr val="292934"/>
                </a:solidFill>
                <a:latin typeface="Arial"/>
                <a:cs typeface="Arial"/>
              </a:rPr>
              <a:t>t</a:t>
            </a:r>
            <a:r>
              <a:rPr sz="2750" spc="-45" dirty="0">
                <a:solidFill>
                  <a:srgbClr val="292934"/>
                </a:solidFill>
                <a:latin typeface="Arial"/>
                <a:cs typeface="Arial"/>
              </a:rPr>
              <a:t>a</a:t>
            </a:r>
            <a:r>
              <a:rPr sz="2750" spc="-95" dirty="0">
                <a:solidFill>
                  <a:srgbClr val="292934"/>
                </a:solidFill>
                <a:latin typeface="Arial"/>
                <a:cs typeface="Arial"/>
              </a:rPr>
              <a:t>i</a:t>
            </a:r>
            <a:r>
              <a:rPr sz="2750" spc="105" dirty="0">
                <a:solidFill>
                  <a:srgbClr val="292934"/>
                </a:solidFill>
                <a:latin typeface="Arial"/>
                <a:cs typeface="Arial"/>
              </a:rPr>
              <a:t>n</a:t>
            </a:r>
            <a:r>
              <a:rPr sz="2750" spc="-45" dirty="0">
                <a:solidFill>
                  <a:srgbClr val="292934"/>
                </a:solidFill>
                <a:latin typeface="Arial"/>
                <a:cs typeface="Arial"/>
              </a:rPr>
              <a:t>e</a:t>
            </a:r>
            <a:r>
              <a:rPr sz="2750" dirty="0">
                <a:solidFill>
                  <a:srgbClr val="292934"/>
                </a:solidFill>
                <a:latin typeface="Arial"/>
                <a:cs typeface="Arial"/>
              </a:rPr>
              <a:t>d	</a:t>
            </a:r>
            <a:r>
              <a:rPr sz="2750" spc="-25" dirty="0">
                <a:solidFill>
                  <a:srgbClr val="292934"/>
                </a:solidFill>
                <a:latin typeface="Arial"/>
                <a:cs typeface="Arial"/>
              </a:rPr>
              <a:t>f</a:t>
            </a:r>
            <a:r>
              <a:rPr sz="2750" spc="30" dirty="0">
                <a:solidFill>
                  <a:srgbClr val="292934"/>
                </a:solidFill>
                <a:latin typeface="Arial"/>
                <a:cs typeface="Arial"/>
              </a:rPr>
              <a:t>o</a:t>
            </a:r>
            <a:r>
              <a:rPr sz="2750" dirty="0">
                <a:solidFill>
                  <a:srgbClr val="292934"/>
                </a:solidFill>
                <a:latin typeface="Arial"/>
                <a:cs typeface="Arial"/>
              </a:rPr>
              <a:t>r</a:t>
            </a:r>
            <a:r>
              <a:rPr sz="2750" spc="35" dirty="0">
                <a:solidFill>
                  <a:srgbClr val="292934"/>
                </a:solidFill>
                <a:latin typeface="Arial"/>
                <a:cs typeface="Arial"/>
              </a:rPr>
              <a:t> </a:t>
            </a:r>
            <a:r>
              <a:rPr sz="2750" spc="-25" dirty="0">
                <a:solidFill>
                  <a:srgbClr val="292934"/>
                </a:solidFill>
                <a:latin typeface="Arial"/>
                <a:cs typeface="Arial"/>
              </a:rPr>
              <a:t>f</a:t>
            </a:r>
            <a:r>
              <a:rPr sz="2750" spc="30" dirty="0">
                <a:solidFill>
                  <a:srgbClr val="292934"/>
                </a:solidFill>
                <a:latin typeface="Arial"/>
                <a:cs typeface="Arial"/>
              </a:rPr>
              <a:t>o</a:t>
            </a:r>
            <a:r>
              <a:rPr sz="2750" spc="-25" dirty="0">
                <a:solidFill>
                  <a:srgbClr val="292934"/>
                </a:solidFill>
                <a:latin typeface="Arial"/>
                <a:cs typeface="Arial"/>
              </a:rPr>
              <a:t>rt</a:t>
            </a:r>
            <a:r>
              <a:rPr sz="2750" dirty="0">
                <a:solidFill>
                  <a:srgbClr val="292934"/>
                </a:solidFill>
                <a:latin typeface="Arial"/>
                <a:cs typeface="Arial"/>
              </a:rPr>
              <a:t>y</a:t>
            </a:r>
            <a:r>
              <a:rPr sz="2750" spc="95" dirty="0">
                <a:solidFill>
                  <a:srgbClr val="292934"/>
                </a:solidFill>
                <a:latin typeface="Arial"/>
                <a:cs typeface="Arial"/>
              </a:rPr>
              <a:t> </a:t>
            </a:r>
            <a:r>
              <a:rPr sz="2750" spc="-114" dirty="0">
                <a:solidFill>
                  <a:srgbClr val="292934"/>
                </a:solidFill>
                <a:latin typeface="Arial"/>
                <a:cs typeface="Arial"/>
              </a:rPr>
              <a:t>y</a:t>
            </a:r>
            <a:r>
              <a:rPr sz="2750" spc="-45" dirty="0">
                <a:solidFill>
                  <a:srgbClr val="292934"/>
                </a:solidFill>
                <a:latin typeface="Arial"/>
                <a:cs typeface="Arial"/>
              </a:rPr>
              <a:t>ea</a:t>
            </a:r>
            <a:r>
              <a:rPr sz="2750" spc="-25" dirty="0">
                <a:solidFill>
                  <a:srgbClr val="292934"/>
                </a:solidFill>
                <a:latin typeface="Arial"/>
                <a:cs typeface="Arial"/>
              </a:rPr>
              <a:t>r</a:t>
            </a:r>
            <a:r>
              <a:rPr sz="2750" dirty="0">
                <a:solidFill>
                  <a:srgbClr val="292934"/>
                </a:solidFill>
                <a:latin typeface="Arial"/>
                <a:cs typeface="Arial"/>
              </a:rPr>
              <a:t>s</a:t>
            </a:r>
            <a:endParaRPr sz="2750">
              <a:latin typeface="Arial"/>
              <a:cs typeface="Arial"/>
            </a:endParaRPr>
          </a:p>
          <a:p>
            <a:pPr marL="365125" marR="33020" indent="-352425">
              <a:lnSpc>
                <a:spcPct val="91700"/>
              </a:lnSpc>
              <a:spcBef>
                <a:spcPts val="600"/>
              </a:spcBef>
              <a:buClr>
                <a:srgbClr val="93A299"/>
              </a:buClr>
              <a:buSzPct val="87272"/>
              <a:buFont typeface="Arial"/>
              <a:buChar char="•"/>
              <a:tabLst>
                <a:tab pos="365125" algn="l"/>
              </a:tabLst>
            </a:pPr>
            <a:r>
              <a:rPr sz="2750" spc="-100" dirty="0">
                <a:solidFill>
                  <a:srgbClr val="292934"/>
                </a:solidFill>
                <a:latin typeface="Arial"/>
                <a:cs typeface="Arial"/>
              </a:rPr>
              <a:t>I</a:t>
            </a:r>
            <a:r>
              <a:rPr sz="2750" dirty="0">
                <a:solidFill>
                  <a:srgbClr val="292934"/>
                </a:solidFill>
                <a:latin typeface="Arial"/>
                <a:cs typeface="Arial"/>
              </a:rPr>
              <a:t>f</a:t>
            </a:r>
            <a:r>
              <a:rPr sz="2750" spc="110"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spc="-95" dirty="0">
                <a:solidFill>
                  <a:srgbClr val="292934"/>
                </a:solidFill>
                <a:latin typeface="Arial"/>
                <a:cs typeface="Arial"/>
              </a:rPr>
              <a:t>i</a:t>
            </a:r>
            <a:r>
              <a:rPr sz="2750" dirty="0">
                <a:solidFill>
                  <a:srgbClr val="292934"/>
                </a:solidFill>
                <a:latin typeface="Arial"/>
                <a:cs typeface="Arial"/>
              </a:rPr>
              <a:t>s</a:t>
            </a:r>
            <a:r>
              <a:rPr sz="2750" spc="95" dirty="0">
                <a:solidFill>
                  <a:srgbClr val="292934"/>
                </a:solidFill>
                <a:latin typeface="Arial"/>
                <a:cs typeface="Arial"/>
              </a:rPr>
              <a:t> </a:t>
            </a:r>
            <a:r>
              <a:rPr sz="2750" spc="-25" dirty="0">
                <a:solidFill>
                  <a:srgbClr val="292934"/>
                </a:solidFill>
                <a:latin typeface="Arial"/>
                <a:cs typeface="Arial"/>
              </a:rPr>
              <a:t>r</a:t>
            </a:r>
            <a:r>
              <a:rPr sz="2750" spc="-45" dirty="0">
                <a:solidFill>
                  <a:srgbClr val="292934"/>
                </a:solidFill>
                <a:latin typeface="Arial"/>
                <a:cs typeface="Arial"/>
              </a:rPr>
              <a:t>a</a:t>
            </a:r>
            <a:r>
              <a:rPr sz="2750" spc="-25" dirty="0">
                <a:solidFill>
                  <a:srgbClr val="292934"/>
                </a:solidFill>
                <a:latin typeface="Arial"/>
                <a:cs typeface="Arial"/>
              </a:rPr>
              <a:t>t</a:t>
            </a:r>
            <a:r>
              <a:rPr sz="2750" dirty="0">
                <a:solidFill>
                  <a:srgbClr val="292934"/>
                </a:solidFill>
                <a:latin typeface="Arial"/>
                <a:cs typeface="Arial"/>
              </a:rPr>
              <a:t>e</a:t>
            </a:r>
            <a:r>
              <a:rPr sz="2750" spc="16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on</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nu</a:t>
            </a:r>
            <a:r>
              <a:rPr sz="2750" spc="-45" dirty="0">
                <a:solidFill>
                  <a:srgbClr val="292934"/>
                </a:solidFill>
                <a:latin typeface="Arial"/>
                <a:cs typeface="Arial"/>
              </a:rPr>
              <a:t>e</a:t>
            </a:r>
            <a:r>
              <a:rPr sz="2750" spc="30" dirty="0">
                <a:solidFill>
                  <a:srgbClr val="292934"/>
                </a:solidFill>
                <a:latin typeface="Arial"/>
                <a:cs typeface="Arial"/>
              </a:rPr>
              <a:t>d</a:t>
            </a:r>
            <a:r>
              <a:rPr sz="2750" dirty="0">
                <a:solidFill>
                  <a:srgbClr val="292934"/>
                </a:solidFill>
                <a:latin typeface="Arial"/>
                <a:cs typeface="Arial"/>
              </a:rPr>
              <a:t>,</a:t>
            </a:r>
            <a:r>
              <a:rPr sz="2750" spc="110"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spc="-25" dirty="0">
                <a:solidFill>
                  <a:srgbClr val="292934"/>
                </a:solidFill>
                <a:latin typeface="Arial"/>
                <a:cs typeface="Arial"/>
              </a:rPr>
              <a:t>r</a:t>
            </a:r>
            <a:r>
              <a:rPr sz="2750" dirty="0">
                <a:solidFill>
                  <a:srgbClr val="292934"/>
                </a:solidFill>
                <a:latin typeface="Arial"/>
                <a:cs typeface="Arial"/>
              </a:rPr>
              <a:t>s</a:t>
            </a:r>
            <a:r>
              <a:rPr sz="2750" spc="245" dirty="0">
                <a:solidFill>
                  <a:srgbClr val="292934"/>
                </a:solidFill>
                <a:latin typeface="Arial"/>
                <a:cs typeface="Arial"/>
              </a:rPr>
              <a:t> </a:t>
            </a:r>
            <a:r>
              <a:rPr sz="2750" spc="20" dirty="0">
                <a:solidFill>
                  <a:srgbClr val="292934"/>
                </a:solidFill>
                <a:latin typeface="Arial"/>
                <a:cs typeface="Arial"/>
              </a:rPr>
              <a:t>w</a:t>
            </a:r>
            <a:r>
              <a:rPr sz="2750" spc="30" dirty="0">
                <a:solidFill>
                  <a:srgbClr val="292934"/>
                </a:solidFill>
                <a:latin typeface="Arial"/>
                <a:cs typeface="Arial"/>
              </a:rPr>
              <a:t>ou</a:t>
            </a:r>
            <a:r>
              <a:rPr sz="2750" spc="-95" dirty="0">
                <a:solidFill>
                  <a:srgbClr val="292934"/>
                </a:solidFill>
                <a:latin typeface="Arial"/>
                <a:cs typeface="Arial"/>
              </a:rPr>
              <a:t>l</a:t>
            </a:r>
            <a:r>
              <a:rPr sz="2750" dirty="0">
                <a:solidFill>
                  <a:srgbClr val="292934"/>
                </a:solidFill>
                <a:latin typeface="Arial"/>
                <a:cs typeface="Arial"/>
              </a:rPr>
              <a:t>d</a:t>
            </a:r>
            <a:r>
              <a:rPr sz="2750" spc="90"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oo</a:t>
            </a:r>
            <a:r>
              <a:rPr sz="2750" dirty="0">
                <a:solidFill>
                  <a:srgbClr val="292934"/>
                </a:solidFill>
                <a:latin typeface="Arial"/>
                <a:cs typeface="Arial"/>
              </a:rPr>
              <a:t>n</a:t>
            </a:r>
            <a:r>
              <a:rPr sz="2750" spc="15" dirty="0">
                <a:solidFill>
                  <a:srgbClr val="292934"/>
                </a:solidFill>
                <a:latin typeface="Arial"/>
                <a:cs typeface="Arial"/>
              </a:rPr>
              <a:t> </a:t>
            </a:r>
            <a:r>
              <a:rPr sz="2750" spc="30" dirty="0">
                <a:solidFill>
                  <a:srgbClr val="292934"/>
                </a:solidFill>
                <a:latin typeface="Arial"/>
                <a:cs typeface="Arial"/>
              </a:rPr>
              <a:t>b</a:t>
            </a:r>
            <a:r>
              <a:rPr sz="2750" dirty="0">
                <a:solidFill>
                  <a:srgbClr val="292934"/>
                </a:solidFill>
                <a:latin typeface="Arial"/>
                <a:cs typeface="Arial"/>
              </a:rPr>
              <a:t>e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odu</a:t>
            </a:r>
            <a:r>
              <a:rPr sz="2750" spc="35" dirty="0">
                <a:solidFill>
                  <a:srgbClr val="292934"/>
                </a:solidFill>
                <a:latin typeface="Arial"/>
                <a:cs typeface="Arial"/>
              </a:rPr>
              <a:t>c</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90" dirty="0">
                <a:solidFill>
                  <a:srgbClr val="292934"/>
                </a:solidFill>
                <a:latin typeface="Arial"/>
                <a:cs typeface="Arial"/>
              </a:rPr>
              <a:t> </a:t>
            </a:r>
            <a:r>
              <a:rPr sz="2750" spc="10" dirty="0">
                <a:solidFill>
                  <a:srgbClr val="292934"/>
                </a:solidFill>
                <a:latin typeface="Arial"/>
                <a:cs typeface="Arial"/>
              </a:rPr>
              <a:t>m</a:t>
            </a:r>
            <a:r>
              <a:rPr sz="2750" spc="30" dirty="0">
                <a:solidFill>
                  <a:srgbClr val="292934"/>
                </a:solidFill>
                <a:latin typeface="Arial"/>
                <a:cs typeface="Arial"/>
              </a:rPr>
              <a:t>o</a:t>
            </a:r>
            <a:r>
              <a:rPr sz="2750" spc="-25" dirty="0">
                <a:solidFill>
                  <a:srgbClr val="292934"/>
                </a:solidFill>
                <a:latin typeface="Arial"/>
                <a:cs typeface="Arial"/>
              </a:rPr>
              <a:t>r</a:t>
            </a:r>
            <a:r>
              <a:rPr sz="2750" dirty="0">
                <a:solidFill>
                  <a:srgbClr val="292934"/>
                </a:solidFill>
                <a:latin typeface="Arial"/>
                <a:cs typeface="Arial"/>
              </a:rPr>
              <a:t>e</a:t>
            </a:r>
            <a:r>
              <a:rPr sz="2750" spc="15" dirty="0">
                <a:solidFill>
                  <a:srgbClr val="292934"/>
                </a:solidFill>
                <a:latin typeface="Arial"/>
                <a:cs typeface="Arial"/>
              </a:rPr>
              <a:t> </a:t>
            </a:r>
            <a:r>
              <a:rPr sz="2750" spc="30" dirty="0">
                <a:solidFill>
                  <a:srgbClr val="292934"/>
                </a:solidFill>
                <a:latin typeface="Arial"/>
                <a:cs typeface="Arial"/>
              </a:rPr>
              <a:t>h</a:t>
            </a:r>
            <a:r>
              <a:rPr sz="2750" spc="-45" dirty="0">
                <a:solidFill>
                  <a:srgbClr val="292934"/>
                </a:solidFill>
                <a:latin typeface="Arial"/>
                <a:cs typeface="Arial"/>
              </a:rPr>
              <a:t>ea</a:t>
            </a:r>
            <a:r>
              <a:rPr sz="2750" dirty="0">
                <a:solidFill>
                  <a:srgbClr val="292934"/>
                </a:solidFill>
                <a:latin typeface="Arial"/>
                <a:cs typeface="Arial"/>
              </a:rPr>
              <a:t>t</a:t>
            </a:r>
            <a:r>
              <a:rPr sz="2750" spc="185" dirty="0">
                <a:solidFill>
                  <a:srgbClr val="292934"/>
                </a:solidFill>
                <a:latin typeface="Arial"/>
                <a:cs typeface="Arial"/>
              </a:rPr>
              <a:t> </a:t>
            </a:r>
            <a:r>
              <a:rPr sz="2750" spc="30" dirty="0">
                <a:solidFill>
                  <a:srgbClr val="292934"/>
                </a:solidFill>
                <a:latin typeface="Arial"/>
                <a:cs typeface="Arial"/>
              </a:rPr>
              <a:t>p</a:t>
            </a:r>
            <a:r>
              <a:rPr sz="2750" spc="-45" dirty="0">
                <a:solidFill>
                  <a:srgbClr val="292934"/>
                </a:solidFill>
                <a:latin typeface="Arial"/>
                <a:cs typeface="Arial"/>
              </a:rPr>
              <a:t>e</a:t>
            </a:r>
            <a:r>
              <a:rPr sz="2750" dirty="0">
                <a:solidFill>
                  <a:srgbClr val="292934"/>
                </a:solidFill>
                <a:latin typeface="Arial"/>
                <a:cs typeface="Arial"/>
              </a:rPr>
              <a:t>r</a:t>
            </a:r>
            <a:r>
              <a:rPr sz="2750" spc="35"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qu</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e</a:t>
            </a:r>
            <a:r>
              <a:rPr sz="2750" spc="165" dirty="0">
                <a:solidFill>
                  <a:srgbClr val="292934"/>
                </a:solidFill>
                <a:latin typeface="Arial"/>
                <a:cs typeface="Arial"/>
              </a:rPr>
              <a:t> </a:t>
            </a:r>
            <a:r>
              <a:rPr sz="2750" spc="35" dirty="0">
                <a:solidFill>
                  <a:srgbClr val="292934"/>
                </a:solidFill>
                <a:latin typeface="Arial"/>
                <a:cs typeface="Arial"/>
              </a:rPr>
              <a:t>c</a:t>
            </a:r>
            <a:r>
              <a:rPr sz="2750" spc="-45" dirty="0">
                <a:solidFill>
                  <a:srgbClr val="292934"/>
                </a:solidFill>
                <a:latin typeface="Arial"/>
                <a:cs typeface="Arial"/>
              </a:rPr>
              <a:t>e</a:t>
            </a:r>
            <a:r>
              <a:rPr sz="2750" spc="30" dirty="0">
                <a:solidFill>
                  <a:srgbClr val="292934"/>
                </a:solidFill>
                <a:latin typeface="Arial"/>
                <a:cs typeface="Arial"/>
              </a:rPr>
              <a:t>n</a:t>
            </a:r>
            <a:r>
              <a:rPr sz="2750" spc="-25" dirty="0">
                <a:solidFill>
                  <a:srgbClr val="292934"/>
                </a:solidFill>
                <a:latin typeface="Arial"/>
                <a:cs typeface="Arial"/>
              </a:rPr>
              <a:t>t</a:t>
            </a:r>
            <a:r>
              <a:rPr sz="2750" spc="-95" dirty="0">
                <a:solidFill>
                  <a:srgbClr val="292934"/>
                </a:solidFill>
                <a:latin typeface="Arial"/>
                <a:cs typeface="Arial"/>
              </a:rPr>
              <a:t>i</a:t>
            </a:r>
            <a:r>
              <a:rPr sz="2750" spc="10" dirty="0">
                <a:solidFill>
                  <a:srgbClr val="292934"/>
                </a:solidFill>
                <a:latin typeface="Arial"/>
                <a:cs typeface="Arial"/>
              </a:rPr>
              <a:t>m</a:t>
            </a:r>
            <a:r>
              <a:rPr sz="2750" spc="-45" dirty="0">
                <a:solidFill>
                  <a:srgbClr val="292934"/>
                </a:solidFill>
                <a:latin typeface="Arial"/>
                <a:cs typeface="Arial"/>
              </a:rPr>
              <a:t>e</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r</a:t>
            </a:r>
            <a:r>
              <a:rPr sz="2750" spc="335"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spc="-45" dirty="0">
                <a:solidFill>
                  <a:srgbClr val="292934"/>
                </a:solidFill>
                <a:latin typeface="Arial"/>
                <a:cs typeface="Arial"/>
              </a:rPr>
              <a:t>a</a:t>
            </a:r>
            <a:r>
              <a:rPr sz="2750" dirty="0">
                <a:solidFill>
                  <a:srgbClr val="292934"/>
                </a:solidFill>
                <a:latin typeface="Arial"/>
                <a:cs typeface="Arial"/>
              </a:rPr>
              <a:t>n </a:t>
            </a:r>
            <a:r>
              <a:rPr sz="2750" spc="-25" dirty="0">
                <a:solidFill>
                  <a:srgbClr val="292934"/>
                </a:solidFill>
                <a:latin typeface="Arial"/>
                <a:cs typeface="Arial"/>
              </a:rPr>
              <a:t>t</a:t>
            </a:r>
            <a:r>
              <a:rPr sz="2750" spc="30" dirty="0">
                <a:solidFill>
                  <a:srgbClr val="292934"/>
                </a:solidFill>
                <a:latin typeface="Arial"/>
                <a:cs typeface="Arial"/>
              </a:rPr>
              <a:t>h</a:t>
            </a:r>
            <a:r>
              <a:rPr sz="2750" dirty="0">
                <a:solidFill>
                  <a:srgbClr val="292934"/>
                </a:solidFill>
                <a:latin typeface="Arial"/>
                <a:cs typeface="Arial"/>
              </a:rPr>
              <a:t>e</a:t>
            </a:r>
            <a:r>
              <a:rPr sz="2750" spc="15"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u</a:t>
            </a:r>
            <a:r>
              <a:rPr sz="2750" spc="-25" dirty="0">
                <a:solidFill>
                  <a:srgbClr val="292934"/>
                </a:solidFill>
                <a:latin typeface="Arial"/>
                <a:cs typeface="Arial"/>
              </a:rPr>
              <a:t>rf</a:t>
            </a:r>
            <a:r>
              <a:rPr sz="2750" spc="-45" dirty="0">
                <a:solidFill>
                  <a:srgbClr val="292934"/>
                </a:solidFill>
                <a:latin typeface="Arial"/>
                <a:cs typeface="Arial"/>
              </a:rPr>
              <a:t>a</a:t>
            </a:r>
            <a:r>
              <a:rPr sz="2750" spc="35" dirty="0">
                <a:solidFill>
                  <a:srgbClr val="292934"/>
                </a:solidFill>
                <a:latin typeface="Arial"/>
                <a:cs typeface="Arial"/>
              </a:rPr>
              <a:t>c</a:t>
            </a:r>
            <a:r>
              <a:rPr sz="2750" dirty="0">
                <a:solidFill>
                  <a:srgbClr val="292934"/>
                </a:solidFill>
                <a:latin typeface="Arial"/>
                <a:cs typeface="Arial"/>
              </a:rPr>
              <a:t>e</a:t>
            </a:r>
            <a:r>
              <a:rPr sz="2750" spc="16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35"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dirty="0">
                <a:solidFill>
                  <a:srgbClr val="292934"/>
                </a:solidFill>
                <a:latin typeface="Arial"/>
                <a:cs typeface="Arial"/>
              </a:rPr>
              <a:t>e</a:t>
            </a:r>
            <a:r>
              <a:rPr sz="2750" spc="15"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u</a:t>
            </a:r>
            <a:r>
              <a:rPr sz="2750" spc="35" dirty="0">
                <a:solidFill>
                  <a:srgbClr val="292934"/>
                </a:solidFill>
                <a:latin typeface="Arial"/>
                <a:cs typeface="Arial"/>
              </a:rPr>
              <a:t>n</a:t>
            </a:r>
            <a:r>
              <a:rPr sz="2750" dirty="0">
                <a:solidFill>
                  <a:srgbClr val="292934"/>
                </a:solidFill>
                <a:latin typeface="Arial"/>
                <a:cs typeface="Arial"/>
              </a:rPr>
              <a:t>—</a:t>
            </a:r>
            <a:r>
              <a:rPr sz="2750" spc="-40" dirty="0">
                <a:solidFill>
                  <a:srgbClr val="292934"/>
                </a:solidFill>
                <a:latin typeface="Arial"/>
                <a:cs typeface="Arial"/>
              </a:rPr>
              <a:t>s</a:t>
            </a:r>
            <a:r>
              <a:rPr sz="2750" spc="-45" dirty="0">
                <a:solidFill>
                  <a:srgbClr val="292934"/>
                </a:solidFill>
                <a:latin typeface="Arial"/>
                <a:cs typeface="Arial"/>
              </a:rPr>
              <a:t>e</a:t>
            </a:r>
            <a:r>
              <a:rPr sz="2750" spc="-25" dirty="0">
                <a:solidFill>
                  <a:srgbClr val="292934"/>
                </a:solidFill>
                <a:latin typeface="Arial"/>
                <a:cs typeface="Arial"/>
              </a:rPr>
              <a:t>tt</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315" dirty="0">
                <a:solidFill>
                  <a:srgbClr val="292934"/>
                </a:solidFill>
                <a:latin typeface="Arial"/>
                <a:cs typeface="Arial"/>
              </a:rPr>
              <a:t> </a:t>
            </a:r>
            <a:r>
              <a:rPr sz="2750" spc="30" dirty="0">
                <a:solidFill>
                  <a:srgbClr val="292934"/>
                </a:solidFill>
                <a:latin typeface="Arial"/>
                <a:cs typeface="Arial"/>
              </a:rPr>
              <a:t>h</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d</a:t>
            </a:r>
            <a:r>
              <a:rPr sz="2750" spc="165" dirty="0">
                <a:solidFill>
                  <a:srgbClr val="292934"/>
                </a:solidFill>
                <a:latin typeface="Arial"/>
                <a:cs typeface="Arial"/>
              </a:rPr>
              <a:t> </a:t>
            </a:r>
            <a:r>
              <a:rPr sz="2750" spc="-95" dirty="0">
                <a:solidFill>
                  <a:srgbClr val="292934"/>
                </a:solidFill>
                <a:latin typeface="Arial"/>
                <a:cs typeface="Arial"/>
              </a:rPr>
              <a:t>li</a:t>
            </a:r>
            <a:r>
              <a:rPr sz="2750" spc="10" dirty="0">
                <a:solidFill>
                  <a:srgbClr val="292934"/>
                </a:solidFill>
                <a:latin typeface="Arial"/>
                <a:cs typeface="Arial"/>
              </a:rPr>
              <a:t>m</a:t>
            </a:r>
            <a:r>
              <a:rPr sz="2750" spc="-95" dirty="0">
                <a:solidFill>
                  <a:srgbClr val="292934"/>
                </a:solidFill>
                <a:latin typeface="Arial"/>
                <a:cs typeface="Arial"/>
              </a:rPr>
              <a:t>i</a:t>
            </a:r>
            <a:r>
              <a:rPr sz="2750" spc="-25" dirty="0">
                <a:solidFill>
                  <a:srgbClr val="292934"/>
                </a:solidFill>
                <a:latin typeface="Arial"/>
                <a:cs typeface="Arial"/>
              </a:rPr>
              <a:t>t</a:t>
            </a:r>
            <a:r>
              <a:rPr sz="2750" dirty="0">
                <a:solidFill>
                  <a:srgbClr val="292934"/>
                </a:solidFill>
                <a:latin typeface="Arial"/>
                <a:cs typeface="Arial"/>
              </a:rPr>
              <a:t>s</a:t>
            </a:r>
            <a:r>
              <a:rPr sz="2750" spc="320" dirty="0">
                <a:solidFill>
                  <a:srgbClr val="292934"/>
                </a:solidFill>
                <a:latin typeface="Arial"/>
                <a:cs typeface="Arial"/>
              </a:rPr>
              <a:t> </a:t>
            </a:r>
            <a:r>
              <a:rPr sz="2750" spc="-25" dirty="0">
                <a:solidFill>
                  <a:srgbClr val="292934"/>
                </a:solidFill>
                <a:latin typeface="Arial"/>
                <a:cs typeface="Arial"/>
              </a:rPr>
              <a:t>t</a:t>
            </a:r>
            <a:r>
              <a:rPr sz="2750" dirty="0">
                <a:solidFill>
                  <a:srgbClr val="292934"/>
                </a:solidFill>
                <a:latin typeface="Arial"/>
                <a:cs typeface="Arial"/>
              </a:rPr>
              <a:t>o </a:t>
            </a:r>
            <a:r>
              <a:rPr sz="2750" spc="-25" dirty="0">
                <a:solidFill>
                  <a:srgbClr val="292934"/>
                </a:solidFill>
                <a:latin typeface="Arial"/>
                <a:cs typeface="Arial"/>
              </a:rPr>
              <a:t>fr</a:t>
            </a:r>
            <a:r>
              <a:rPr sz="2750" spc="-45" dirty="0">
                <a:solidFill>
                  <a:srgbClr val="292934"/>
                </a:solidFill>
                <a:latin typeface="Arial"/>
                <a:cs typeface="Arial"/>
              </a:rPr>
              <a:t>e</a:t>
            </a:r>
            <a:r>
              <a:rPr sz="2750" spc="30" dirty="0">
                <a:solidFill>
                  <a:srgbClr val="292934"/>
                </a:solidFill>
                <a:latin typeface="Arial"/>
                <a:cs typeface="Arial"/>
              </a:rPr>
              <a:t>qu</a:t>
            </a:r>
            <a:r>
              <a:rPr sz="2750" spc="-45" dirty="0">
                <a:solidFill>
                  <a:srgbClr val="292934"/>
                </a:solidFill>
                <a:latin typeface="Arial"/>
                <a:cs typeface="Arial"/>
              </a:rPr>
              <a:t>e</a:t>
            </a:r>
            <a:r>
              <a:rPr sz="2750" spc="30" dirty="0">
                <a:solidFill>
                  <a:srgbClr val="292934"/>
                </a:solidFill>
                <a:latin typeface="Arial"/>
                <a:cs typeface="Arial"/>
              </a:rPr>
              <a:t>n</a:t>
            </a:r>
            <a:r>
              <a:rPr sz="2750" spc="35" dirty="0">
                <a:solidFill>
                  <a:srgbClr val="292934"/>
                </a:solidFill>
                <a:latin typeface="Arial"/>
                <a:cs typeface="Arial"/>
              </a:rPr>
              <a:t>c</a:t>
            </a:r>
            <a:r>
              <a:rPr sz="2750" dirty="0">
                <a:solidFill>
                  <a:srgbClr val="292934"/>
                </a:solidFill>
                <a:latin typeface="Arial"/>
                <a:cs typeface="Arial"/>
              </a:rPr>
              <a:t>y</a:t>
            </a:r>
            <a:r>
              <a:rPr sz="2750" spc="170" dirty="0">
                <a:solidFill>
                  <a:srgbClr val="292934"/>
                </a:solidFill>
                <a:latin typeface="Arial"/>
                <a:cs typeface="Arial"/>
              </a:rPr>
              <a:t> </a:t>
            </a:r>
            <a:r>
              <a:rPr sz="2750" spc="-95" dirty="0">
                <a:solidFill>
                  <a:srgbClr val="292934"/>
                </a:solidFill>
                <a:latin typeface="Arial"/>
                <a:cs typeface="Arial"/>
              </a:rPr>
              <a:t>i</a:t>
            </a:r>
            <a:r>
              <a:rPr sz="2750" spc="30" dirty="0">
                <a:solidFill>
                  <a:srgbClr val="292934"/>
                </a:solidFill>
                <a:latin typeface="Arial"/>
                <a:cs typeface="Arial"/>
              </a:rPr>
              <a:t>n</a:t>
            </a:r>
            <a:r>
              <a:rPr sz="2750" spc="35" dirty="0">
                <a:solidFill>
                  <a:srgbClr val="292934"/>
                </a:solidFill>
                <a:latin typeface="Arial"/>
                <a:cs typeface="Arial"/>
              </a:rPr>
              <a:t>c</a:t>
            </a:r>
            <a:r>
              <a:rPr sz="2750" spc="-25" dirty="0">
                <a:solidFill>
                  <a:srgbClr val="292934"/>
                </a:solidFill>
                <a:latin typeface="Arial"/>
                <a:cs typeface="Arial"/>
              </a:rPr>
              <a:t>r</a:t>
            </a:r>
            <a:r>
              <a:rPr sz="2750" spc="-45" dirty="0">
                <a:solidFill>
                  <a:srgbClr val="292934"/>
                </a:solidFill>
                <a:latin typeface="Arial"/>
                <a:cs typeface="Arial"/>
              </a:rPr>
              <a:t>ea</a:t>
            </a:r>
            <a:r>
              <a:rPr sz="2750" spc="-40" dirty="0">
                <a:solidFill>
                  <a:srgbClr val="292934"/>
                </a:solidFill>
                <a:latin typeface="Arial"/>
                <a:cs typeface="Arial"/>
              </a:rPr>
              <a:t>s</a:t>
            </a:r>
            <a:r>
              <a:rPr sz="2750" spc="-45" dirty="0">
                <a:solidFill>
                  <a:srgbClr val="292934"/>
                </a:solidFill>
                <a:latin typeface="Arial"/>
                <a:cs typeface="Arial"/>
              </a:rPr>
              <a:t>e</a:t>
            </a:r>
            <a:r>
              <a:rPr sz="2750" spc="-40" dirty="0">
                <a:solidFill>
                  <a:srgbClr val="292934"/>
                </a:solidFill>
                <a:latin typeface="Arial"/>
                <a:cs typeface="Arial"/>
              </a:rPr>
              <a:t>s</a:t>
            </a:r>
            <a:r>
              <a:rPr sz="2750" dirty="0">
                <a:solidFill>
                  <a:srgbClr val="292934"/>
                </a:solidFill>
                <a:latin typeface="Arial"/>
                <a:cs typeface="Arial"/>
              </a:rPr>
              <a:t>.</a:t>
            </a:r>
            <a:endParaRPr sz="2750">
              <a:latin typeface="Arial"/>
              <a:cs typeface="Arial"/>
            </a:endParaRPr>
          </a:p>
          <a:p>
            <a:pPr marL="365125" marR="300990" indent="-352425">
              <a:lnSpc>
                <a:spcPct val="102299"/>
              </a:lnSpc>
              <a:spcBef>
                <a:spcPts val="675"/>
              </a:spcBef>
              <a:buClr>
                <a:srgbClr val="93A299"/>
              </a:buClr>
              <a:buSzPct val="87272"/>
              <a:buFont typeface="Arial"/>
              <a:buChar char="•"/>
              <a:tabLst>
                <a:tab pos="365125" algn="l"/>
              </a:tabLst>
            </a:pPr>
            <a:r>
              <a:rPr sz="2750" spc="30" dirty="0">
                <a:solidFill>
                  <a:srgbClr val="292934"/>
                </a:solidFill>
                <a:latin typeface="Arial"/>
                <a:cs typeface="Arial"/>
              </a:rPr>
              <a:t>Th</a:t>
            </a:r>
            <a:r>
              <a:rPr sz="2750" spc="-45" dirty="0">
                <a:solidFill>
                  <a:srgbClr val="292934"/>
                </a:solidFill>
                <a:latin typeface="Arial"/>
                <a:cs typeface="Arial"/>
              </a:rPr>
              <a:t>e</a:t>
            </a:r>
            <a:r>
              <a:rPr sz="2750" spc="-25" dirty="0">
                <a:solidFill>
                  <a:srgbClr val="292934"/>
                </a:solidFill>
                <a:latin typeface="Arial"/>
                <a:cs typeface="Arial"/>
              </a:rPr>
              <a:t>r</a:t>
            </a:r>
            <a:r>
              <a:rPr sz="2750" dirty="0">
                <a:solidFill>
                  <a:srgbClr val="292934"/>
                </a:solidFill>
                <a:latin typeface="Arial"/>
                <a:cs typeface="Arial"/>
              </a:rPr>
              <a:t>e</a:t>
            </a:r>
            <a:r>
              <a:rPr sz="2750" spc="90" dirty="0">
                <a:solidFill>
                  <a:srgbClr val="292934"/>
                </a:solidFill>
                <a:latin typeface="Arial"/>
                <a:cs typeface="Arial"/>
              </a:rPr>
              <a:t> </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e</a:t>
            </a:r>
            <a:r>
              <a:rPr sz="2750" spc="165" dirty="0">
                <a:solidFill>
                  <a:srgbClr val="292934"/>
                </a:solidFill>
                <a:latin typeface="Arial"/>
                <a:cs typeface="Arial"/>
              </a:rPr>
              <a:t> </a:t>
            </a:r>
            <a:r>
              <a:rPr sz="2750" spc="30" dirty="0">
                <a:solidFill>
                  <a:srgbClr val="292934"/>
                </a:solidFill>
                <a:latin typeface="Arial"/>
                <a:cs typeface="Arial"/>
              </a:rPr>
              <a:t>16</a:t>
            </a:r>
            <a:r>
              <a:rPr sz="2750" dirty="0">
                <a:solidFill>
                  <a:srgbClr val="292934"/>
                </a:solidFill>
                <a:latin typeface="Arial"/>
                <a:cs typeface="Arial"/>
              </a:rPr>
              <a:t>,</a:t>
            </a:r>
            <a:r>
              <a:rPr sz="2750" spc="-40" dirty="0">
                <a:solidFill>
                  <a:srgbClr val="292934"/>
                </a:solidFill>
                <a:latin typeface="Arial"/>
                <a:cs typeface="Arial"/>
              </a:rPr>
              <a:t> </a:t>
            </a:r>
            <a:r>
              <a:rPr sz="2750" spc="30" dirty="0">
                <a:solidFill>
                  <a:srgbClr val="292934"/>
                </a:solidFill>
                <a:latin typeface="Arial"/>
                <a:cs typeface="Arial"/>
              </a:rPr>
              <a:t>32</a:t>
            </a:r>
            <a:r>
              <a:rPr sz="2750" dirty="0">
                <a:solidFill>
                  <a:srgbClr val="292934"/>
                </a:solidFill>
                <a:latin typeface="Arial"/>
                <a:cs typeface="Arial"/>
              </a:rPr>
              <a:t>,</a:t>
            </a:r>
            <a:r>
              <a:rPr sz="2750" spc="-40" dirty="0">
                <a:solidFill>
                  <a:srgbClr val="292934"/>
                </a:solidFill>
                <a:latin typeface="Arial"/>
                <a:cs typeface="Arial"/>
              </a:rPr>
              <a:t> </a:t>
            </a:r>
            <a:r>
              <a:rPr sz="2750" spc="30" dirty="0">
                <a:solidFill>
                  <a:srgbClr val="292934"/>
                </a:solidFill>
                <a:latin typeface="Arial"/>
                <a:cs typeface="Arial"/>
              </a:rPr>
              <a:t>64</a:t>
            </a:r>
            <a:r>
              <a:rPr sz="2750" dirty="0">
                <a:solidFill>
                  <a:srgbClr val="292934"/>
                </a:solidFill>
                <a:latin typeface="Arial"/>
                <a:cs typeface="Arial"/>
              </a:rPr>
              <a:t>,</a:t>
            </a:r>
            <a:r>
              <a:rPr sz="2750" spc="35" dirty="0">
                <a:solidFill>
                  <a:srgbClr val="292934"/>
                </a:solidFill>
                <a:latin typeface="Arial"/>
                <a:cs typeface="Arial"/>
              </a:rPr>
              <a:t> </a:t>
            </a:r>
            <a:r>
              <a:rPr sz="2750" spc="-45" dirty="0">
                <a:solidFill>
                  <a:srgbClr val="292934"/>
                </a:solidFill>
                <a:latin typeface="Arial"/>
                <a:cs typeface="Arial"/>
              </a:rPr>
              <a:t>a</a:t>
            </a:r>
            <a:r>
              <a:rPr sz="2750" spc="30" dirty="0">
                <a:solidFill>
                  <a:srgbClr val="292934"/>
                </a:solidFill>
                <a:latin typeface="Arial"/>
                <a:cs typeface="Arial"/>
              </a:rPr>
              <a:t>n</a:t>
            </a:r>
            <a:r>
              <a:rPr sz="2750" dirty="0">
                <a:solidFill>
                  <a:srgbClr val="292934"/>
                </a:solidFill>
                <a:latin typeface="Arial"/>
                <a:cs typeface="Arial"/>
              </a:rPr>
              <a:t>d</a:t>
            </a:r>
            <a:r>
              <a:rPr sz="2750" spc="15" dirty="0">
                <a:solidFill>
                  <a:srgbClr val="292934"/>
                </a:solidFill>
                <a:latin typeface="Arial"/>
                <a:cs typeface="Arial"/>
              </a:rPr>
              <a:t> </a:t>
            </a:r>
            <a:r>
              <a:rPr sz="2750" spc="-40" dirty="0">
                <a:solidFill>
                  <a:srgbClr val="292934"/>
                </a:solidFill>
                <a:latin typeface="Arial"/>
                <a:cs typeface="Arial"/>
              </a:rPr>
              <a:t>s</a:t>
            </a:r>
            <a:r>
              <a:rPr sz="2750" dirty="0">
                <a:solidFill>
                  <a:srgbClr val="292934"/>
                </a:solidFill>
                <a:latin typeface="Arial"/>
                <a:cs typeface="Arial"/>
              </a:rPr>
              <a:t>o</a:t>
            </a:r>
            <a:r>
              <a:rPr sz="2750" spc="90" dirty="0">
                <a:solidFill>
                  <a:srgbClr val="292934"/>
                </a:solidFill>
                <a:latin typeface="Arial"/>
                <a:cs typeface="Arial"/>
              </a:rPr>
              <a:t> </a:t>
            </a:r>
            <a:r>
              <a:rPr sz="2750" spc="30" dirty="0">
                <a:solidFill>
                  <a:srgbClr val="292934"/>
                </a:solidFill>
                <a:latin typeface="Arial"/>
                <a:cs typeface="Arial"/>
              </a:rPr>
              <a:t>on</a:t>
            </a:r>
            <a:r>
              <a:rPr sz="2750" dirty="0">
                <a:solidFill>
                  <a:srgbClr val="292934"/>
                </a:solidFill>
                <a:latin typeface="Arial"/>
                <a:cs typeface="Arial"/>
              </a:rPr>
              <a:t>,</a:t>
            </a:r>
            <a:r>
              <a:rPr sz="2750" spc="35" dirty="0">
                <a:solidFill>
                  <a:srgbClr val="292934"/>
                </a:solidFill>
                <a:latin typeface="Arial"/>
                <a:cs typeface="Arial"/>
              </a:rPr>
              <a:t> </a:t>
            </a:r>
            <a:r>
              <a:rPr sz="2750" spc="30" dirty="0">
                <a:solidFill>
                  <a:srgbClr val="292934"/>
                </a:solidFill>
                <a:latin typeface="Arial"/>
                <a:cs typeface="Arial"/>
              </a:rPr>
              <a:t>u</a:t>
            </a:r>
            <a:r>
              <a:rPr sz="2750" dirty="0">
                <a:solidFill>
                  <a:srgbClr val="292934"/>
                </a:solidFill>
                <a:latin typeface="Arial"/>
                <a:cs typeface="Arial"/>
              </a:rPr>
              <a:t>p</a:t>
            </a:r>
            <a:r>
              <a:rPr sz="2750" spc="15" dirty="0">
                <a:solidFill>
                  <a:srgbClr val="292934"/>
                </a:solidFill>
                <a:latin typeface="Arial"/>
                <a:cs typeface="Arial"/>
              </a:rPr>
              <a:t> </a:t>
            </a:r>
            <a:r>
              <a:rPr sz="2750" spc="-25" dirty="0">
                <a:solidFill>
                  <a:srgbClr val="292934"/>
                </a:solidFill>
                <a:latin typeface="Arial"/>
                <a:cs typeface="Arial"/>
              </a:rPr>
              <a:t>t</a:t>
            </a:r>
            <a:r>
              <a:rPr sz="2750" dirty="0">
                <a:solidFill>
                  <a:srgbClr val="292934"/>
                </a:solidFill>
                <a:latin typeface="Arial"/>
                <a:cs typeface="Arial"/>
              </a:rPr>
              <a:t>o</a:t>
            </a:r>
            <a:r>
              <a:rPr sz="2750" spc="15" dirty="0">
                <a:solidFill>
                  <a:srgbClr val="292934"/>
                </a:solidFill>
                <a:latin typeface="Arial"/>
                <a:cs typeface="Arial"/>
              </a:rPr>
              <a:t> </a:t>
            </a:r>
            <a:r>
              <a:rPr sz="2750" spc="30" dirty="0">
                <a:solidFill>
                  <a:srgbClr val="292934"/>
                </a:solidFill>
                <a:latin typeface="Arial"/>
                <a:cs typeface="Arial"/>
              </a:rPr>
              <a:t>p</a:t>
            </a:r>
            <a:r>
              <a:rPr sz="2750" spc="-45" dirty="0">
                <a:solidFill>
                  <a:srgbClr val="292934"/>
                </a:solidFill>
                <a:latin typeface="Arial"/>
                <a:cs typeface="Arial"/>
              </a:rPr>
              <a:t>e</a:t>
            </a:r>
            <a:r>
              <a:rPr sz="2750" spc="-25" dirty="0">
                <a:solidFill>
                  <a:srgbClr val="292934"/>
                </a:solidFill>
                <a:latin typeface="Arial"/>
                <a:cs typeface="Arial"/>
              </a:rPr>
              <a:t>r</a:t>
            </a:r>
            <a:r>
              <a:rPr sz="2750" spc="30" dirty="0">
                <a:solidFill>
                  <a:srgbClr val="292934"/>
                </a:solidFill>
                <a:latin typeface="Arial"/>
                <a:cs typeface="Arial"/>
              </a:rPr>
              <a:t>h</a:t>
            </a:r>
            <a:r>
              <a:rPr sz="2750" spc="-45" dirty="0">
                <a:solidFill>
                  <a:srgbClr val="292934"/>
                </a:solidFill>
                <a:latin typeface="Arial"/>
                <a:cs typeface="Arial"/>
              </a:rPr>
              <a:t>a</a:t>
            </a:r>
            <a:r>
              <a:rPr sz="2750" spc="30" dirty="0">
                <a:solidFill>
                  <a:srgbClr val="292934"/>
                </a:solidFill>
                <a:latin typeface="Arial"/>
                <a:cs typeface="Arial"/>
              </a:rPr>
              <a:t>p</a:t>
            </a:r>
            <a:r>
              <a:rPr sz="2750" dirty="0">
                <a:solidFill>
                  <a:srgbClr val="292934"/>
                </a:solidFill>
                <a:latin typeface="Arial"/>
                <a:cs typeface="Arial"/>
              </a:rPr>
              <a:t>s </a:t>
            </a:r>
            <a:r>
              <a:rPr sz="2750" spc="30" dirty="0">
                <a:solidFill>
                  <a:srgbClr val="292934"/>
                </a:solidFill>
                <a:latin typeface="Arial"/>
                <a:cs typeface="Arial"/>
              </a:rPr>
              <a:t>25</a:t>
            </a:r>
            <a:r>
              <a:rPr sz="2750" dirty="0">
                <a:solidFill>
                  <a:srgbClr val="292934"/>
                </a:solidFill>
                <a:latin typeface="Arial"/>
                <a:cs typeface="Arial"/>
              </a:rPr>
              <a:t>6</a:t>
            </a:r>
            <a:r>
              <a:rPr sz="2750" spc="15"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dirty="0">
                <a:solidFill>
                  <a:srgbClr val="292934"/>
                </a:solidFill>
                <a:latin typeface="Arial"/>
                <a:cs typeface="Arial"/>
              </a:rPr>
              <a:t>r</a:t>
            </a:r>
            <a:r>
              <a:rPr sz="2750" spc="11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25" dirty="0">
                <a:solidFill>
                  <a:srgbClr val="292934"/>
                </a:solidFill>
                <a:latin typeface="Arial"/>
                <a:cs typeface="Arial"/>
              </a:rPr>
              <a:t>r</a:t>
            </a:r>
            <a:r>
              <a:rPr sz="2750" spc="-45" dirty="0">
                <a:solidFill>
                  <a:srgbClr val="292934"/>
                </a:solidFill>
                <a:latin typeface="Arial"/>
                <a:cs typeface="Arial"/>
              </a:rPr>
              <a:t>e</a:t>
            </a:r>
            <a:r>
              <a:rPr sz="2750" dirty="0">
                <a:solidFill>
                  <a:srgbClr val="292934"/>
                </a:solidFill>
                <a:latin typeface="Arial"/>
                <a:cs typeface="Arial"/>
              </a:rPr>
              <a:t>s</a:t>
            </a:r>
            <a:r>
              <a:rPr sz="2750" spc="9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n</a:t>
            </a:r>
            <a:r>
              <a:rPr sz="2750" spc="15" dirty="0">
                <a:solidFill>
                  <a:srgbClr val="292934"/>
                </a:solidFill>
                <a:latin typeface="Arial"/>
                <a:cs typeface="Arial"/>
              </a:rPr>
              <a:t> </a:t>
            </a:r>
            <a:r>
              <a:rPr sz="2750" dirty="0">
                <a:solidFill>
                  <a:srgbClr val="292934"/>
                </a:solidFill>
                <a:latin typeface="Arial"/>
                <a:cs typeface="Arial"/>
              </a:rPr>
              <a:t>a</a:t>
            </a:r>
            <a:r>
              <a:rPr sz="2750" spc="15" dirty="0">
                <a:solidFill>
                  <a:srgbClr val="292934"/>
                </a:solidFill>
                <a:latin typeface="Arial"/>
                <a:cs typeface="Arial"/>
              </a:rPr>
              <a:t> </a:t>
            </a:r>
            <a:r>
              <a:rPr sz="2750" spc="-40" dirty="0">
                <a:solidFill>
                  <a:srgbClr val="292934"/>
                </a:solidFill>
                <a:latin typeface="Arial"/>
                <a:cs typeface="Arial"/>
              </a:rPr>
              <a:t>s</a:t>
            </a:r>
            <a:r>
              <a:rPr sz="2750" spc="-95" dirty="0">
                <a:solidFill>
                  <a:srgbClr val="292934"/>
                </a:solidFill>
                <a:latin typeface="Arial"/>
                <a:cs typeface="Arial"/>
              </a:rPr>
              <a:t>i</a:t>
            </a:r>
            <a:r>
              <a:rPr sz="2750" spc="30" dirty="0">
                <a:solidFill>
                  <a:srgbClr val="292934"/>
                </a:solidFill>
                <a:latin typeface="Arial"/>
                <a:cs typeface="Arial"/>
              </a:rPr>
              <a:t>ng</a:t>
            </a:r>
            <a:r>
              <a:rPr sz="2750" spc="-95" dirty="0">
                <a:solidFill>
                  <a:srgbClr val="292934"/>
                </a:solidFill>
                <a:latin typeface="Arial"/>
                <a:cs typeface="Arial"/>
              </a:rPr>
              <a:t>l</a:t>
            </a:r>
            <a:r>
              <a:rPr sz="2750" dirty="0">
                <a:solidFill>
                  <a:srgbClr val="292934"/>
                </a:solidFill>
                <a:latin typeface="Arial"/>
                <a:cs typeface="Arial"/>
              </a:rPr>
              <a:t>e</a:t>
            </a:r>
            <a:r>
              <a:rPr sz="2750" spc="315" dirty="0">
                <a:solidFill>
                  <a:srgbClr val="292934"/>
                </a:solidFill>
                <a:latin typeface="Arial"/>
                <a:cs typeface="Arial"/>
              </a:rPr>
              <a:t> </a:t>
            </a:r>
            <a:r>
              <a:rPr sz="2750" spc="30" dirty="0">
                <a:solidFill>
                  <a:srgbClr val="292934"/>
                </a:solidFill>
                <a:latin typeface="Arial"/>
                <a:cs typeface="Arial"/>
              </a:rPr>
              <a:t>d</a:t>
            </a:r>
            <a:r>
              <a:rPr sz="2750" spc="-95" dirty="0">
                <a:solidFill>
                  <a:srgbClr val="292934"/>
                </a:solidFill>
                <a:latin typeface="Arial"/>
                <a:cs typeface="Arial"/>
              </a:rPr>
              <a:t>i</a:t>
            </a:r>
            <a:r>
              <a:rPr sz="2750" spc="-45" dirty="0">
                <a:solidFill>
                  <a:srgbClr val="292934"/>
                </a:solidFill>
                <a:latin typeface="Arial"/>
                <a:cs typeface="Arial"/>
              </a:rPr>
              <a:t>e</a:t>
            </a:r>
            <a:r>
              <a:rPr sz="2750" dirty="0">
                <a:solidFill>
                  <a:srgbClr val="292934"/>
                </a:solidFill>
                <a:latin typeface="Arial"/>
                <a:cs typeface="Arial"/>
              </a:rPr>
              <a:t>.</a:t>
            </a:r>
            <a:endParaRPr sz="2750">
              <a:latin typeface="Arial"/>
              <a:cs typeface="Arial"/>
            </a:endParaRPr>
          </a:p>
        </p:txBody>
      </p:sp>
    </p:spTree>
    <p:extLst>
      <p:ext uri="{BB962C8B-B14F-4D97-AF65-F5344CB8AC3E}">
        <p14:creationId xmlns:p14="http://schemas.microsoft.com/office/powerpoint/2010/main" val="24934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86546" rIns="0" bIns="0" rtlCol="0">
            <a:spAutoFit/>
          </a:bodyPr>
          <a:lstStyle/>
          <a:p>
            <a:pPr marL="12700">
              <a:lnSpc>
                <a:spcPts val="4285"/>
              </a:lnSpc>
            </a:pPr>
            <a:r>
              <a:rPr sz="3600" spc="-55" dirty="0"/>
              <a:t>C</a:t>
            </a:r>
            <a:r>
              <a:rPr sz="3600" spc="-100" dirty="0"/>
              <a:t>on</a:t>
            </a:r>
            <a:r>
              <a:rPr sz="3600" spc="-55" dirty="0"/>
              <a:t>c</a:t>
            </a:r>
            <a:r>
              <a:rPr sz="3600" spc="-100" dirty="0"/>
              <a:t>u</a:t>
            </a:r>
            <a:r>
              <a:rPr sz="3600" spc="-55" dirty="0"/>
              <a:t>rre</a:t>
            </a:r>
            <a:r>
              <a:rPr sz="3600" spc="-100" dirty="0"/>
              <a:t>n</a:t>
            </a:r>
            <a:r>
              <a:rPr sz="3600" dirty="0"/>
              <a:t>t</a:t>
            </a:r>
            <a:r>
              <a:rPr sz="3600" spc="-475" dirty="0"/>
              <a:t> </a:t>
            </a:r>
            <a:r>
              <a:rPr sz="3600" dirty="0"/>
              <a:t>&amp;</a:t>
            </a:r>
            <a:r>
              <a:rPr sz="3600" spc="-155" dirty="0"/>
              <a:t> </a:t>
            </a:r>
            <a:r>
              <a:rPr sz="3600" spc="-80" dirty="0"/>
              <a:t>P</a:t>
            </a:r>
            <a:r>
              <a:rPr sz="3600" spc="-55" dirty="0"/>
              <a:t>ara</a:t>
            </a:r>
            <a:r>
              <a:rPr sz="3600" spc="-105" dirty="0"/>
              <a:t>ll</a:t>
            </a:r>
            <a:r>
              <a:rPr sz="3600" spc="-55" dirty="0"/>
              <a:t>e</a:t>
            </a:r>
            <a:r>
              <a:rPr sz="3600" dirty="0"/>
              <a:t>l</a:t>
            </a:r>
            <a:r>
              <a:rPr sz="3600" spc="-430" dirty="0"/>
              <a:t> </a:t>
            </a:r>
            <a:r>
              <a:rPr sz="3600" spc="-80" dirty="0"/>
              <a:t>P</a:t>
            </a:r>
            <a:r>
              <a:rPr sz="3600" spc="-55" dirty="0"/>
              <a:t>r</a:t>
            </a:r>
            <a:r>
              <a:rPr sz="3600" spc="-100" dirty="0"/>
              <a:t>og</a:t>
            </a:r>
            <a:r>
              <a:rPr sz="3600" spc="-55" dirty="0"/>
              <a:t>ram</a:t>
            </a:r>
            <a:r>
              <a:rPr sz="3600" spc="-130" dirty="0"/>
              <a:t>m</a:t>
            </a:r>
            <a:r>
              <a:rPr sz="3600" spc="-105" dirty="0"/>
              <a:t>i</a:t>
            </a:r>
            <a:r>
              <a:rPr sz="3600" spc="-100" dirty="0"/>
              <a:t>n</a:t>
            </a:r>
            <a:r>
              <a:rPr sz="3600" dirty="0"/>
              <a:t>g</a:t>
            </a:r>
            <a:endParaRPr sz="3600"/>
          </a:p>
        </p:txBody>
      </p:sp>
      <p:sp>
        <p:nvSpPr>
          <p:cNvPr id="4" name="object 4"/>
          <p:cNvSpPr txBox="1">
            <a:spLocks noGrp="1"/>
          </p:cNvSpPr>
          <p:nvPr>
            <p:ph type="body" idx="1"/>
          </p:nvPr>
        </p:nvSpPr>
        <p:spPr>
          <a:xfrm>
            <a:off x="457200" y="1752600"/>
            <a:ext cx="8229600" cy="4648200"/>
          </a:xfrm>
          <a:prstGeom prst="rect">
            <a:avLst/>
          </a:prstGeom>
        </p:spPr>
        <p:txBody>
          <a:bodyPr vert="horz" wrap="square" lIns="0" tIns="0" rIns="0" bIns="0" rtlCol="0">
            <a:spAutoFit/>
          </a:bodyPr>
          <a:lstStyle/>
          <a:p>
            <a:pPr marL="365125" indent="-352425">
              <a:lnSpc>
                <a:spcPct val="100000"/>
              </a:lnSpc>
              <a:buClr>
                <a:srgbClr val="93A299"/>
              </a:buClr>
              <a:buSzPct val="85000"/>
              <a:buFont typeface="Arial"/>
              <a:buChar char="•"/>
              <a:tabLst>
                <a:tab pos="365125" algn="l"/>
              </a:tabLst>
            </a:pPr>
            <a:r>
              <a:rPr spc="45" dirty="0"/>
              <a:t>C</a:t>
            </a:r>
            <a:r>
              <a:rPr spc="5" dirty="0"/>
              <a:t>ha</a:t>
            </a:r>
            <a:r>
              <a:rPr dirty="0"/>
              <a:t>ll</a:t>
            </a:r>
            <a:r>
              <a:rPr spc="5" dirty="0"/>
              <a:t>eng</a:t>
            </a:r>
            <a:r>
              <a:rPr spc="10" dirty="0"/>
              <a:t>e</a:t>
            </a:r>
            <a:r>
              <a:rPr spc="-110" dirty="0"/>
              <a:t> </a:t>
            </a:r>
            <a:r>
              <a:rPr spc="5" dirty="0"/>
              <a:t>of</a:t>
            </a:r>
            <a:r>
              <a:rPr spc="-70" dirty="0"/>
              <a:t> </a:t>
            </a:r>
            <a:r>
              <a:rPr spc="5" dirty="0"/>
              <a:t>“</a:t>
            </a:r>
            <a:r>
              <a:rPr spc="-30" dirty="0"/>
              <a:t>T</a:t>
            </a:r>
            <a:r>
              <a:rPr spc="5" dirty="0"/>
              <a:t>h</a:t>
            </a:r>
            <a:r>
              <a:rPr dirty="0"/>
              <a:t>i</a:t>
            </a:r>
            <a:r>
              <a:rPr spc="5" dirty="0"/>
              <a:t>n</a:t>
            </a:r>
            <a:r>
              <a:rPr spc="45" dirty="0"/>
              <a:t>k</a:t>
            </a:r>
            <a:r>
              <a:rPr dirty="0"/>
              <a:t>i</a:t>
            </a:r>
            <a:r>
              <a:rPr spc="5" dirty="0"/>
              <a:t>n</a:t>
            </a:r>
            <a:r>
              <a:rPr spc="10" dirty="0"/>
              <a:t>g</a:t>
            </a:r>
            <a:r>
              <a:rPr spc="-110" dirty="0"/>
              <a:t> </a:t>
            </a:r>
            <a:r>
              <a:rPr spc="-70" dirty="0"/>
              <a:t>P</a:t>
            </a:r>
            <a:r>
              <a:rPr spc="5" dirty="0"/>
              <a:t>ara</a:t>
            </a:r>
            <a:r>
              <a:rPr dirty="0"/>
              <a:t>ll</a:t>
            </a:r>
            <a:r>
              <a:rPr spc="5" dirty="0"/>
              <a:t>el”</a:t>
            </a:r>
          </a:p>
          <a:p>
            <a:pPr marL="365125" indent="-352425">
              <a:lnSpc>
                <a:spcPct val="100000"/>
              </a:lnSpc>
              <a:spcBef>
                <a:spcPts val="450"/>
              </a:spcBef>
              <a:buClr>
                <a:srgbClr val="93A299"/>
              </a:buClr>
              <a:buSzPct val="85000"/>
              <a:buFont typeface="Arial"/>
              <a:buChar char="•"/>
              <a:tabLst>
                <a:tab pos="365125" algn="l"/>
              </a:tabLst>
            </a:pPr>
            <a:r>
              <a:rPr spc="-30" dirty="0"/>
              <a:t>N</a:t>
            </a:r>
            <a:r>
              <a:rPr spc="5" dirty="0"/>
              <a:t>u</a:t>
            </a:r>
            <a:r>
              <a:rPr spc="-25" dirty="0"/>
              <a:t>m</a:t>
            </a:r>
            <a:r>
              <a:rPr spc="5" dirty="0"/>
              <a:t>ber</a:t>
            </a:r>
            <a:r>
              <a:rPr spc="-35" dirty="0"/>
              <a:t> </a:t>
            </a:r>
            <a:r>
              <a:rPr spc="5" dirty="0"/>
              <a:t>of </a:t>
            </a:r>
            <a:r>
              <a:rPr spc="45" dirty="0"/>
              <a:t>C</a:t>
            </a:r>
            <a:r>
              <a:rPr spc="5" dirty="0"/>
              <a:t>ore</a:t>
            </a:r>
            <a:r>
              <a:rPr spc="10" dirty="0"/>
              <a:t>s</a:t>
            </a:r>
            <a:r>
              <a:rPr spc="-145" dirty="0"/>
              <a:t> </a:t>
            </a:r>
            <a:r>
              <a:rPr spc="5" dirty="0"/>
              <a:t>in</a:t>
            </a:r>
            <a:r>
              <a:rPr spc="-35" dirty="0"/>
              <a:t> </a:t>
            </a:r>
            <a:r>
              <a:rPr spc="10" dirty="0"/>
              <a:t>a</a:t>
            </a:r>
            <a:r>
              <a:rPr spc="-35" dirty="0"/>
              <a:t> </a:t>
            </a:r>
            <a:r>
              <a:rPr spc="-70" dirty="0"/>
              <a:t>P</a:t>
            </a:r>
            <a:r>
              <a:rPr spc="5" dirty="0"/>
              <a:t>ro</a:t>
            </a:r>
            <a:r>
              <a:rPr spc="45" dirty="0"/>
              <a:t>c</a:t>
            </a:r>
            <a:r>
              <a:rPr spc="5" dirty="0"/>
              <a:t>e</a:t>
            </a:r>
            <a:r>
              <a:rPr spc="45" dirty="0"/>
              <a:t>ss</a:t>
            </a:r>
            <a:r>
              <a:rPr spc="5" dirty="0"/>
              <a:t>or</a:t>
            </a:r>
            <a:r>
              <a:rPr spc="-110" dirty="0"/>
              <a:t> </a:t>
            </a:r>
            <a:r>
              <a:rPr spc="5" dirty="0"/>
              <a:t>are</a:t>
            </a:r>
            <a:r>
              <a:rPr spc="-35" dirty="0"/>
              <a:t> </a:t>
            </a:r>
            <a:r>
              <a:rPr dirty="0"/>
              <a:t>i</a:t>
            </a:r>
            <a:r>
              <a:rPr spc="5" dirty="0"/>
              <a:t>n</a:t>
            </a:r>
            <a:r>
              <a:rPr spc="45" dirty="0"/>
              <a:t>c</a:t>
            </a:r>
            <a:r>
              <a:rPr spc="5" dirty="0"/>
              <a:t>rea</a:t>
            </a:r>
            <a:r>
              <a:rPr spc="45" dirty="0"/>
              <a:t>s</a:t>
            </a:r>
            <a:r>
              <a:rPr dirty="0"/>
              <a:t>i</a:t>
            </a:r>
            <a:r>
              <a:rPr spc="5" dirty="0"/>
              <a:t>n</a:t>
            </a:r>
            <a:r>
              <a:rPr spc="10" dirty="0"/>
              <a:t>g</a:t>
            </a:r>
          </a:p>
          <a:p>
            <a:pPr marL="365125" marR="5080" indent="-352425">
              <a:lnSpc>
                <a:spcPct val="100000"/>
              </a:lnSpc>
              <a:spcBef>
                <a:spcPts val="525"/>
              </a:spcBef>
              <a:buClr>
                <a:srgbClr val="93A299"/>
              </a:buClr>
              <a:buSzPct val="85000"/>
              <a:buFont typeface="Arial"/>
              <a:buChar char="•"/>
              <a:tabLst>
                <a:tab pos="365125" algn="l"/>
              </a:tabLst>
            </a:pPr>
            <a:r>
              <a:rPr spc="-70" dirty="0"/>
              <a:t>P</a:t>
            </a:r>
            <a:r>
              <a:rPr spc="5" dirty="0"/>
              <a:t>rogra</a:t>
            </a:r>
            <a:r>
              <a:rPr spc="-25" dirty="0"/>
              <a:t>mm</a:t>
            </a:r>
            <a:r>
              <a:rPr dirty="0"/>
              <a:t>i</a:t>
            </a:r>
            <a:r>
              <a:rPr spc="5" dirty="0"/>
              <a:t>n</a:t>
            </a:r>
            <a:r>
              <a:rPr spc="10" dirty="0"/>
              <a:t>g</a:t>
            </a:r>
            <a:r>
              <a:rPr spc="-35" dirty="0"/>
              <a:t> </a:t>
            </a:r>
            <a:r>
              <a:rPr spc="5" dirty="0"/>
              <a:t>in</a:t>
            </a:r>
            <a:r>
              <a:rPr spc="-35" dirty="0"/>
              <a:t> </a:t>
            </a:r>
            <a:r>
              <a:rPr spc="5" dirty="0"/>
              <a:t>para</a:t>
            </a:r>
            <a:r>
              <a:rPr dirty="0"/>
              <a:t>ll</a:t>
            </a:r>
            <a:r>
              <a:rPr spc="5" dirty="0"/>
              <a:t>e</a:t>
            </a:r>
            <a:r>
              <a:rPr dirty="0"/>
              <a:t>l</a:t>
            </a:r>
            <a:r>
              <a:rPr spc="-35" dirty="0"/>
              <a:t> </a:t>
            </a:r>
            <a:r>
              <a:rPr spc="5" dirty="0"/>
              <a:t>is not</a:t>
            </a:r>
            <a:r>
              <a:rPr spc="-70" dirty="0"/>
              <a:t> </a:t>
            </a:r>
            <a:r>
              <a:rPr dirty="0"/>
              <a:t>i</a:t>
            </a:r>
            <a:r>
              <a:rPr spc="5" dirty="0"/>
              <a:t>n</a:t>
            </a:r>
            <a:r>
              <a:rPr spc="40" dirty="0"/>
              <a:t>t</a:t>
            </a:r>
            <a:r>
              <a:rPr spc="5" dirty="0"/>
              <a:t>rin</a:t>
            </a:r>
            <a:r>
              <a:rPr spc="45" dirty="0"/>
              <a:t>s</a:t>
            </a:r>
            <a:r>
              <a:rPr dirty="0"/>
              <a:t>i</a:t>
            </a:r>
            <a:r>
              <a:rPr spc="45" dirty="0"/>
              <a:t>c</a:t>
            </a:r>
            <a:r>
              <a:rPr spc="5" dirty="0"/>
              <a:t>ally</a:t>
            </a:r>
            <a:r>
              <a:rPr spc="-145" dirty="0"/>
              <a:t> </a:t>
            </a:r>
            <a:r>
              <a:rPr spc="5" dirty="0"/>
              <a:t>harder</a:t>
            </a:r>
            <a:r>
              <a:rPr spc="-185" dirty="0"/>
              <a:t> </a:t>
            </a:r>
            <a:r>
              <a:rPr spc="40" dirty="0"/>
              <a:t>t</a:t>
            </a:r>
            <a:r>
              <a:rPr spc="5" dirty="0"/>
              <a:t>ha</a:t>
            </a:r>
            <a:r>
              <a:rPr spc="10" dirty="0"/>
              <a:t>n</a:t>
            </a:r>
            <a:r>
              <a:rPr spc="-110" dirty="0"/>
              <a:t> </a:t>
            </a:r>
            <a:r>
              <a:rPr spc="-30" dirty="0"/>
              <a:t>w</a:t>
            </a:r>
            <a:r>
              <a:rPr spc="5" dirty="0"/>
              <a:t>hat </a:t>
            </a:r>
            <a:r>
              <a:rPr spc="-30" dirty="0"/>
              <a:t>w</a:t>
            </a:r>
            <a:r>
              <a:rPr spc="10" dirty="0"/>
              <a:t>e</a:t>
            </a:r>
            <a:r>
              <a:rPr spc="40" dirty="0"/>
              <a:t> </a:t>
            </a:r>
            <a:r>
              <a:rPr spc="5" dirty="0"/>
              <a:t>do</a:t>
            </a:r>
            <a:r>
              <a:rPr dirty="0"/>
              <a:t> </a:t>
            </a:r>
            <a:r>
              <a:rPr spc="5" dirty="0"/>
              <a:t>no</a:t>
            </a:r>
            <a:r>
              <a:rPr spc="10" dirty="0"/>
              <a:t>w</a:t>
            </a:r>
            <a:r>
              <a:rPr spc="-70" dirty="0"/>
              <a:t> </a:t>
            </a:r>
            <a:r>
              <a:rPr spc="5" dirty="0"/>
              <a:t>but it</a:t>
            </a:r>
            <a:r>
              <a:rPr spc="-70" dirty="0"/>
              <a:t> </a:t>
            </a:r>
            <a:r>
              <a:rPr spc="5" dirty="0"/>
              <a:t>is d</a:t>
            </a:r>
            <a:r>
              <a:rPr dirty="0"/>
              <a:t>i</a:t>
            </a:r>
            <a:r>
              <a:rPr spc="-35" dirty="0"/>
              <a:t>ff</a:t>
            </a:r>
            <a:r>
              <a:rPr spc="5" dirty="0"/>
              <a:t>eren</a:t>
            </a:r>
            <a:r>
              <a:rPr spc="40" dirty="0"/>
              <a:t>t</a:t>
            </a:r>
            <a:r>
              <a:rPr spc="5" dirty="0"/>
              <a:t>.</a:t>
            </a:r>
            <a:r>
              <a:rPr spc="-145" dirty="0"/>
              <a:t> </a:t>
            </a:r>
            <a:r>
              <a:rPr spc="200" dirty="0"/>
              <a:t>W</a:t>
            </a:r>
            <a:r>
              <a:rPr spc="10" dirty="0"/>
              <a:t>e</a:t>
            </a:r>
            <a:r>
              <a:rPr spc="-185" dirty="0"/>
              <a:t> </a:t>
            </a:r>
            <a:r>
              <a:rPr spc="5" dirty="0"/>
              <a:t>nee</a:t>
            </a:r>
            <a:r>
              <a:rPr spc="10" dirty="0"/>
              <a:t>d</a:t>
            </a:r>
            <a:r>
              <a:rPr spc="-110" dirty="0"/>
              <a:t> </a:t>
            </a:r>
            <a:r>
              <a:rPr spc="40" dirty="0"/>
              <a:t>t</a:t>
            </a:r>
            <a:r>
              <a:rPr spc="10" dirty="0"/>
              <a:t>o</a:t>
            </a:r>
            <a:r>
              <a:rPr spc="-110" dirty="0"/>
              <a:t> </a:t>
            </a:r>
            <a:r>
              <a:rPr spc="40" dirty="0"/>
              <a:t>t</a:t>
            </a:r>
            <a:r>
              <a:rPr spc="5" dirty="0"/>
              <a:t>h</a:t>
            </a:r>
            <a:r>
              <a:rPr dirty="0"/>
              <a:t>i</a:t>
            </a:r>
            <a:r>
              <a:rPr spc="5" dirty="0"/>
              <a:t>n</a:t>
            </a:r>
            <a:r>
              <a:rPr spc="10" dirty="0"/>
              <a:t>k</a:t>
            </a:r>
            <a:r>
              <a:rPr spc="-70" dirty="0"/>
              <a:t> </a:t>
            </a:r>
            <a:r>
              <a:rPr spc="5" dirty="0"/>
              <a:t>d</a:t>
            </a:r>
            <a:r>
              <a:rPr dirty="0"/>
              <a:t>i</a:t>
            </a:r>
            <a:r>
              <a:rPr spc="-35" dirty="0"/>
              <a:t>ff</a:t>
            </a:r>
            <a:r>
              <a:rPr spc="5" dirty="0"/>
              <a:t>eren</a:t>
            </a:r>
            <a:r>
              <a:rPr spc="40" dirty="0"/>
              <a:t>t</a:t>
            </a:r>
            <a:r>
              <a:rPr spc="5" dirty="0"/>
              <a:t>ly</a:t>
            </a:r>
            <a:r>
              <a:rPr spc="-145" dirty="0"/>
              <a:t> </a:t>
            </a:r>
            <a:r>
              <a:rPr spc="5" dirty="0"/>
              <a:t>an</a:t>
            </a:r>
            <a:r>
              <a:rPr spc="10" dirty="0"/>
              <a:t>d</a:t>
            </a:r>
            <a:r>
              <a:rPr spc="-35" dirty="0"/>
              <a:t> </a:t>
            </a:r>
            <a:r>
              <a:rPr spc="-30" dirty="0"/>
              <a:t>w</a:t>
            </a:r>
            <a:r>
              <a:rPr spc="10" dirty="0"/>
              <a:t>e</a:t>
            </a:r>
            <a:r>
              <a:rPr spc="40" dirty="0"/>
              <a:t> </a:t>
            </a:r>
            <a:r>
              <a:rPr spc="5" dirty="0"/>
              <a:t>nee</a:t>
            </a:r>
            <a:r>
              <a:rPr spc="10" dirty="0"/>
              <a:t>d</a:t>
            </a:r>
            <a:r>
              <a:rPr spc="-110" dirty="0"/>
              <a:t> </a:t>
            </a:r>
            <a:r>
              <a:rPr spc="40" dirty="0"/>
              <a:t>t</a:t>
            </a:r>
            <a:r>
              <a:rPr spc="5" dirty="0"/>
              <a:t>ools </a:t>
            </a:r>
            <a:r>
              <a:rPr spc="-30" dirty="0"/>
              <a:t>w</a:t>
            </a:r>
            <a:r>
              <a:rPr spc="5" dirty="0"/>
              <a:t>h</a:t>
            </a:r>
            <a:r>
              <a:rPr dirty="0"/>
              <a:t>i</a:t>
            </a:r>
            <a:r>
              <a:rPr spc="45" dirty="0"/>
              <a:t>c</a:t>
            </a:r>
            <a:r>
              <a:rPr spc="10" dirty="0"/>
              <a:t>h</a:t>
            </a:r>
            <a:r>
              <a:rPr spc="-35" dirty="0"/>
              <a:t> </a:t>
            </a:r>
            <a:r>
              <a:rPr spc="45" dirty="0"/>
              <a:t>s</a:t>
            </a:r>
            <a:r>
              <a:rPr spc="5" dirty="0"/>
              <a:t>upport</a:t>
            </a:r>
            <a:r>
              <a:rPr spc="-145" dirty="0"/>
              <a:t> </a:t>
            </a:r>
            <a:r>
              <a:rPr spc="40" dirty="0"/>
              <a:t>t</a:t>
            </a:r>
            <a:r>
              <a:rPr spc="5" dirty="0"/>
              <a:t>his</a:t>
            </a:r>
            <a:r>
              <a:rPr spc="-70" dirty="0"/>
              <a:t> </a:t>
            </a:r>
            <a:r>
              <a:rPr spc="40" dirty="0"/>
              <a:t>t</a:t>
            </a:r>
            <a:r>
              <a:rPr spc="5" dirty="0"/>
              <a:t>h</a:t>
            </a:r>
            <a:r>
              <a:rPr dirty="0"/>
              <a:t>i</a:t>
            </a:r>
            <a:r>
              <a:rPr spc="5" dirty="0"/>
              <a:t>n</a:t>
            </a:r>
            <a:r>
              <a:rPr spc="45" dirty="0"/>
              <a:t>k</a:t>
            </a:r>
            <a:r>
              <a:rPr dirty="0"/>
              <a:t>i</a:t>
            </a:r>
            <a:r>
              <a:rPr spc="5" dirty="0"/>
              <a:t>n</a:t>
            </a:r>
            <a:r>
              <a:rPr spc="10" dirty="0"/>
              <a:t>g</a:t>
            </a:r>
          </a:p>
        </p:txBody>
      </p:sp>
    </p:spTree>
    <p:extLst>
      <p:ext uri="{BB962C8B-B14F-4D97-AF65-F5344CB8AC3E}">
        <p14:creationId xmlns:p14="http://schemas.microsoft.com/office/powerpoint/2010/main" val="77462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0" rIns="0" bIns="0" rtlCol="0">
            <a:spAutoFit/>
          </a:bodyPr>
          <a:lstStyle/>
          <a:p>
            <a:pPr marL="12700">
              <a:lnSpc>
                <a:spcPts val="4705"/>
              </a:lnSpc>
            </a:pP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spc="-114" dirty="0"/>
              <a:t>ve</a:t>
            </a:r>
            <a:r>
              <a:rPr spc="-50" dirty="0"/>
              <a:t>r</a:t>
            </a:r>
            <a:r>
              <a:rPr spc="-114" dirty="0"/>
              <a:t>s</a:t>
            </a:r>
            <a:r>
              <a:rPr spc="-105" dirty="0"/>
              <a:t>u</a:t>
            </a:r>
            <a:r>
              <a:rPr dirty="0"/>
              <a:t>s</a:t>
            </a:r>
            <a:r>
              <a:rPr spc="-85" dirty="0"/>
              <a:t> </a:t>
            </a:r>
            <a:r>
              <a:rPr spc="-105" dirty="0"/>
              <a:t>P</a:t>
            </a:r>
            <a:r>
              <a:rPr spc="-114" dirty="0"/>
              <a:t>a</a:t>
            </a:r>
            <a:r>
              <a:rPr spc="-50" dirty="0"/>
              <a:t>r</a:t>
            </a:r>
            <a:r>
              <a:rPr spc="-114" dirty="0"/>
              <a:t>a</a:t>
            </a:r>
            <a:r>
              <a:rPr spc="-60" dirty="0"/>
              <a:t>l</a:t>
            </a:r>
            <a:r>
              <a:rPr spc="-55" dirty="0"/>
              <a:t>l</a:t>
            </a:r>
            <a:r>
              <a:rPr spc="-114" dirty="0"/>
              <a:t>el</a:t>
            </a:r>
          </a:p>
        </p:txBody>
      </p:sp>
      <p:sp>
        <p:nvSpPr>
          <p:cNvPr id="4" name="object 4"/>
          <p:cNvSpPr txBox="1"/>
          <p:nvPr/>
        </p:nvSpPr>
        <p:spPr>
          <a:xfrm>
            <a:off x="535940" y="1703244"/>
            <a:ext cx="7790815" cy="4127500"/>
          </a:xfrm>
          <a:prstGeom prst="rect">
            <a:avLst/>
          </a:prstGeom>
        </p:spPr>
        <p:txBody>
          <a:bodyPr vert="horz" wrap="square" lIns="0" tIns="0" rIns="0" bIns="0" rtlCol="0">
            <a:spAutoFit/>
          </a:bodyPr>
          <a:lstStyle/>
          <a:p>
            <a:pPr marL="364490" marR="62230" indent="-351790">
              <a:lnSpc>
                <a:spcPct val="102299"/>
              </a:lnSpc>
              <a:buClr>
                <a:srgbClr val="93A299"/>
              </a:buClr>
              <a:buSzPct val="87272"/>
              <a:buFont typeface="Arial"/>
              <a:buChar char="•"/>
              <a:tabLst>
                <a:tab pos="365125" algn="l"/>
                <a:tab pos="4916805" algn="l"/>
              </a:tabLst>
            </a:pPr>
            <a:r>
              <a:rPr sz="2750" b="1" spc="20" dirty="0">
                <a:solidFill>
                  <a:srgbClr val="292934"/>
                </a:solidFill>
                <a:latin typeface="Arial"/>
                <a:cs typeface="Arial"/>
              </a:rPr>
              <a:t>C</a:t>
            </a:r>
            <a:r>
              <a:rPr sz="2750" b="1" spc="30" dirty="0">
                <a:solidFill>
                  <a:srgbClr val="292934"/>
                </a:solidFill>
                <a:latin typeface="Arial"/>
                <a:cs typeface="Arial"/>
              </a:rPr>
              <a:t>oncu</a:t>
            </a:r>
            <a:r>
              <a:rPr sz="2750" b="1" spc="-30" dirty="0">
                <a:solidFill>
                  <a:srgbClr val="292934"/>
                </a:solidFill>
                <a:latin typeface="Arial"/>
                <a:cs typeface="Arial"/>
              </a:rPr>
              <a:t>rr</a:t>
            </a:r>
            <a:r>
              <a:rPr sz="2750" b="1" spc="30" dirty="0">
                <a:solidFill>
                  <a:srgbClr val="292934"/>
                </a:solidFill>
                <a:latin typeface="Arial"/>
                <a:cs typeface="Arial"/>
              </a:rPr>
              <a:t>enc</a:t>
            </a:r>
            <a:r>
              <a:rPr sz="2750" b="1" dirty="0">
                <a:solidFill>
                  <a:srgbClr val="292934"/>
                </a:solidFill>
                <a:latin typeface="Arial"/>
                <a:cs typeface="Arial"/>
              </a:rPr>
              <a:t>y</a:t>
            </a:r>
            <a:r>
              <a:rPr sz="2750" b="1" spc="10" dirty="0">
                <a:solidFill>
                  <a:srgbClr val="292934"/>
                </a:solidFill>
                <a:latin typeface="Arial"/>
                <a:cs typeface="Arial"/>
              </a:rPr>
              <a:t> </a:t>
            </a:r>
            <a:r>
              <a:rPr sz="2750" spc="-95" dirty="0">
                <a:solidFill>
                  <a:srgbClr val="292934"/>
                </a:solidFill>
                <a:latin typeface="Arial"/>
                <a:cs typeface="Arial"/>
              </a:rPr>
              <a:t>i</a:t>
            </a:r>
            <a:r>
              <a:rPr sz="2750" dirty="0">
                <a:solidFill>
                  <a:srgbClr val="292934"/>
                </a:solidFill>
                <a:latin typeface="Arial"/>
                <a:cs typeface="Arial"/>
              </a:rPr>
              <a:t>s</a:t>
            </a:r>
            <a:r>
              <a:rPr sz="2750" spc="95" dirty="0">
                <a:solidFill>
                  <a:srgbClr val="292934"/>
                </a:solidFill>
                <a:latin typeface="Arial"/>
                <a:cs typeface="Arial"/>
              </a:rPr>
              <a:t> </a:t>
            </a:r>
            <a:r>
              <a:rPr sz="2750" spc="20" dirty="0">
                <a:solidFill>
                  <a:srgbClr val="292934"/>
                </a:solidFill>
                <a:latin typeface="Arial"/>
                <a:cs typeface="Arial"/>
              </a:rPr>
              <a:t>w</a:t>
            </a:r>
            <a:r>
              <a:rPr sz="2750" spc="30" dirty="0">
                <a:solidFill>
                  <a:srgbClr val="292934"/>
                </a:solidFill>
                <a:latin typeface="Arial"/>
                <a:cs typeface="Arial"/>
              </a:rPr>
              <a:t>h</a:t>
            </a:r>
            <a:r>
              <a:rPr sz="2750" spc="-45" dirty="0">
                <a:solidFill>
                  <a:srgbClr val="292934"/>
                </a:solidFill>
                <a:latin typeface="Arial"/>
                <a:cs typeface="Arial"/>
              </a:rPr>
              <a:t>e</a:t>
            </a:r>
            <a:r>
              <a:rPr sz="2750" dirty="0">
                <a:solidFill>
                  <a:srgbClr val="292934"/>
                </a:solidFill>
                <a:latin typeface="Arial"/>
                <a:cs typeface="Arial"/>
              </a:rPr>
              <a:t>n</a:t>
            </a:r>
            <a:r>
              <a:rPr sz="2750" spc="90" dirty="0">
                <a:solidFill>
                  <a:srgbClr val="292934"/>
                </a:solidFill>
                <a:latin typeface="Arial"/>
                <a:cs typeface="Arial"/>
              </a:rPr>
              <a:t> </a:t>
            </a:r>
            <a:r>
              <a:rPr sz="2750" spc="-25" dirty="0">
                <a:solidFill>
                  <a:srgbClr val="292934"/>
                </a:solidFill>
                <a:latin typeface="Arial"/>
                <a:cs typeface="Arial"/>
              </a:rPr>
              <a:t>t</a:t>
            </a:r>
            <a:r>
              <a:rPr sz="2750" spc="20" dirty="0">
                <a:solidFill>
                  <a:srgbClr val="292934"/>
                </a:solidFill>
                <a:latin typeface="Arial"/>
                <a:cs typeface="Arial"/>
              </a:rPr>
              <a:t>w</a:t>
            </a:r>
            <a:r>
              <a:rPr sz="2750" dirty="0">
                <a:solidFill>
                  <a:srgbClr val="292934"/>
                </a:solidFill>
                <a:latin typeface="Arial"/>
                <a:cs typeface="Arial"/>
              </a:rPr>
              <a:t>o</a:t>
            </a:r>
            <a:r>
              <a:rPr sz="2750" spc="90" dirty="0">
                <a:solidFill>
                  <a:srgbClr val="292934"/>
                </a:solidFill>
                <a:latin typeface="Arial"/>
                <a:cs typeface="Arial"/>
              </a:rPr>
              <a:t> </a:t>
            </a:r>
            <a:r>
              <a:rPr sz="2750" spc="-25" dirty="0">
                <a:solidFill>
                  <a:srgbClr val="292934"/>
                </a:solidFill>
                <a:latin typeface="Arial"/>
                <a:cs typeface="Arial"/>
              </a:rPr>
              <a:t>t</a:t>
            </a:r>
            <a:r>
              <a:rPr sz="2750" spc="-45" dirty="0">
                <a:solidFill>
                  <a:srgbClr val="292934"/>
                </a:solidFill>
                <a:latin typeface="Arial"/>
                <a:cs typeface="Arial"/>
              </a:rPr>
              <a:t>a</a:t>
            </a:r>
            <a:r>
              <a:rPr sz="2750" spc="-40" dirty="0">
                <a:solidFill>
                  <a:srgbClr val="292934"/>
                </a:solidFill>
                <a:latin typeface="Arial"/>
                <a:cs typeface="Arial"/>
              </a:rPr>
              <a:t>s</a:t>
            </a:r>
            <a:r>
              <a:rPr sz="2750" spc="35" dirty="0">
                <a:solidFill>
                  <a:srgbClr val="292934"/>
                </a:solidFill>
                <a:latin typeface="Arial"/>
                <a:cs typeface="Arial"/>
              </a:rPr>
              <a:t>k</a:t>
            </a:r>
            <a:r>
              <a:rPr sz="2750" dirty="0">
                <a:solidFill>
                  <a:srgbClr val="292934"/>
                </a:solidFill>
                <a:latin typeface="Arial"/>
                <a:cs typeface="Arial"/>
              </a:rPr>
              <a:t>s</a:t>
            </a:r>
            <a:r>
              <a:rPr sz="2750" spc="95" dirty="0">
                <a:solidFill>
                  <a:srgbClr val="292934"/>
                </a:solidFill>
                <a:latin typeface="Arial"/>
                <a:cs typeface="Arial"/>
              </a:rPr>
              <a:t> </a:t>
            </a:r>
            <a:r>
              <a:rPr sz="2750" spc="35" dirty="0">
                <a:solidFill>
                  <a:srgbClr val="292934"/>
                </a:solidFill>
                <a:latin typeface="Arial"/>
                <a:cs typeface="Arial"/>
              </a:rPr>
              <a:t>c</a:t>
            </a:r>
            <a:r>
              <a:rPr sz="2750" spc="-45" dirty="0">
                <a:solidFill>
                  <a:srgbClr val="292934"/>
                </a:solidFill>
                <a:latin typeface="Arial"/>
                <a:cs typeface="Arial"/>
              </a:rPr>
              <a:t>a</a:t>
            </a:r>
            <a:r>
              <a:rPr sz="2750" dirty="0">
                <a:solidFill>
                  <a:srgbClr val="292934"/>
                </a:solidFill>
                <a:latin typeface="Arial"/>
                <a:cs typeface="Arial"/>
              </a:rPr>
              <a:t>n</a:t>
            </a:r>
            <a:r>
              <a:rPr sz="2750" spc="90" dirty="0">
                <a:solidFill>
                  <a:srgbClr val="292934"/>
                </a:solidFill>
                <a:latin typeface="Arial"/>
                <a:cs typeface="Arial"/>
              </a:rPr>
              <a:t> </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a</a:t>
            </a:r>
            <a:r>
              <a:rPr sz="2750" spc="-25" dirty="0">
                <a:solidFill>
                  <a:srgbClr val="292934"/>
                </a:solidFill>
                <a:latin typeface="Arial"/>
                <a:cs typeface="Arial"/>
              </a:rPr>
              <a:t>rt</a:t>
            </a:r>
            <a:r>
              <a:rPr sz="2750" dirty="0">
                <a:solidFill>
                  <a:srgbClr val="292934"/>
                </a:solidFill>
                <a:latin typeface="Arial"/>
                <a:cs typeface="Arial"/>
              </a:rPr>
              <a:t>,</a:t>
            </a:r>
            <a:r>
              <a:rPr sz="2750" spc="185" dirty="0">
                <a:solidFill>
                  <a:srgbClr val="292934"/>
                </a:solidFill>
                <a:latin typeface="Arial"/>
                <a:cs typeface="Arial"/>
              </a:rPr>
              <a:t> </a:t>
            </a:r>
            <a:r>
              <a:rPr sz="2750" spc="-25" dirty="0">
                <a:solidFill>
                  <a:srgbClr val="292934"/>
                </a:solidFill>
                <a:latin typeface="Arial"/>
                <a:cs typeface="Arial"/>
              </a:rPr>
              <a:t>r</a:t>
            </a:r>
            <a:r>
              <a:rPr sz="2750" spc="30" dirty="0">
                <a:solidFill>
                  <a:srgbClr val="292934"/>
                </a:solidFill>
                <a:latin typeface="Arial"/>
                <a:cs typeface="Arial"/>
              </a:rPr>
              <a:t>un</a:t>
            </a:r>
            <a:r>
              <a:rPr sz="2750" dirty="0">
                <a:solidFill>
                  <a:srgbClr val="292934"/>
                </a:solidFill>
                <a:latin typeface="Arial"/>
                <a:cs typeface="Arial"/>
              </a:rPr>
              <a:t>, </a:t>
            </a:r>
            <a:r>
              <a:rPr sz="2750" spc="-45" dirty="0">
                <a:solidFill>
                  <a:srgbClr val="292934"/>
                </a:solidFill>
                <a:latin typeface="Arial"/>
                <a:cs typeface="Arial"/>
              </a:rPr>
              <a:t>a</a:t>
            </a:r>
            <a:r>
              <a:rPr sz="2750" spc="30" dirty="0">
                <a:solidFill>
                  <a:srgbClr val="292934"/>
                </a:solidFill>
                <a:latin typeface="Arial"/>
                <a:cs typeface="Arial"/>
              </a:rPr>
              <a:t>n</a:t>
            </a:r>
            <a:r>
              <a:rPr sz="2750" dirty="0">
                <a:solidFill>
                  <a:srgbClr val="292934"/>
                </a:solidFill>
                <a:latin typeface="Arial"/>
                <a:cs typeface="Arial"/>
              </a:rPr>
              <a:t>d</a:t>
            </a:r>
            <a:r>
              <a:rPr sz="2750" spc="9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10" dirty="0">
                <a:solidFill>
                  <a:srgbClr val="292934"/>
                </a:solidFill>
                <a:latin typeface="Arial"/>
                <a:cs typeface="Arial"/>
              </a:rPr>
              <a:t>m</a:t>
            </a:r>
            <a:r>
              <a:rPr sz="2750" spc="30" dirty="0">
                <a:solidFill>
                  <a:srgbClr val="292934"/>
                </a:solidFill>
                <a:latin typeface="Arial"/>
                <a:cs typeface="Arial"/>
              </a:rPr>
              <a:t>p</a:t>
            </a:r>
            <a:r>
              <a:rPr sz="2750" spc="-95" dirty="0">
                <a:solidFill>
                  <a:srgbClr val="292934"/>
                </a:solidFill>
                <a:latin typeface="Arial"/>
                <a:cs typeface="Arial"/>
              </a:rPr>
              <a:t>l</a:t>
            </a:r>
            <a:r>
              <a:rPr sz="2750" spc="-45" dirty="0">
                <a:solidFill>
                  <a:srgbClr val="292934"/>
                </a:solidFill>
                <a:latin typeface="Arial"/>
                <a:cs typeface="Arial"/>
              </a:rPr>
              <a:t>e</a:t>
            </a:r>
            <a:r>
              <a:rPr sz="2750" spc="-25" dirty="0">
                <a:solidFill>
                  <a:srgbClr val="292934"/>
                </a:solidFill>
                <a:latin typeface="Arial"/>
                <a:cs typeface="Arial"/>
              </a:rPr>
              <a:t>t</a:t>
            </a:r>
            <a:r>
              <a:rPr sz="2750" dirty="0">
                <a:solidFill>
                  <a:srgbClr val="292934"/>
                </a:solidFill>
                <a:latin typeface="Arial"/>
                <a:cs typeface="Arial"/>
              </a:rPr>
              <a:t>e</a:t>
            </a:r>
            <a:r>
              <a:rPr sz="2750" spc="165" dirty="0">
                <a:solidFill>
                  <a:srgbClr val="292934"/>
                </a:solidFill>
                <a:latin typeface="Arial"/>
                <a:cs typeface="Arial"/>
              </a:rPr>
              <a:t> </a:t>
            </a:r>
            <a:r>
              <a:rPr sz="2750" spc="-95" dirty="0">
                <a:solidFill>
                  <a:srgbClr val="292934"/>
                </a:solidFill>
                <a:latin typeface="Arial"/>
                <a:cs typeface="Arial"/>
              </a:rPr>
              <a:t>i</a:t>
            </a:r>
            <a:r>
              <a:rPr sz="2750" dirty="0">
                <a:solidFill>
                  <a:srgbClr val="292934"/>
                </a:solidFill>
                <a:latin typeface="Arial"/>
                <a:cs typeface="Arial"/>
              </a:rPr>
              <a:t>n</a:t>
            </a:r>
            <a:r>
              <a:rPr sz="2750" spc="90" dirty="0">
                <a:solidFill>
                  <a:srgbClr val="292934"/>
                </a:solidFill>
                <a:latin typeface="Arial"/>
                <a:cs typeface="Arial"/>
              </a:rPr>
              <a:t> </a:t>
            </a:r>
            <a:r>
              <a:rPr sz="2750" spc="30" dirty="0">
                <a:solidFill>
                  <a:srgbClr val="292934"/>
                </a:solidFill>
                <a:latin typeface="Arial"/>
                <a:cs typeface="Arial"/>
              </a:rPr>
              <a:t>o</a:t>
            </a:r>
            <a:r>
              <a:rPr sz="2750" spc="-114" dirty="0">
                <a:solidFill>
                  <a:srgbClr val="292934"/>
                </a:solidFill>
                <a:latin typeface="Arial"/>
                <a:cs typeface="Arial"/>
              </a:rPr>
              <a:t>v</a:t>
            </a:r>
            <a:r>
              <a:rPr sz="2750" spc="-45" dirty="0">
                <a:solidFill>
                  <a:srgbClr val="292934"/>
                </a:solidFill>
                <a:latin typeface="Arial"/>
                <a:cs typeface="Arial"/>
              </a:rPr>
              <a:t>e</a:t>
            </a:r>
            <a:r>
              <a:rPr sz="2750" spc="-25" dirty="0">
                <a:solidFill>
                  <a:srgbClr val="292934"/>
                </a:solidFill>
                <a:latin typeface="Arial"/>
                <a:cs typeface="Arial"/>
              </a:rPr>
              <a:t>r</a:t>
            </a:r>
            <a:r>
              <a:rPr sz="2750" spc="-95" dirty="0">
                <a:solidFill>
                  <a:srgbClr val="292934"/>
                </a:solidFill>
                <a:latin typeface="Arial"/>
                <a:cs typeface="Arial"/>
              </a:rPr>
              <a:t>l</a:t>
            </a:r>
            <a:r>
              <a:rPr sz="2750" spc="-45" dirty="0">
                <a:solidFill>
                  <a:srgbClr val="292934"/>
                </a:solidFill>
                <a:latin typeface="Arial"/>
                <a:cs typeface="Arial"/>
              </a:rPr>
              <a:t>a</a:t>
            </a:r>
            <a:r>
              <a:rPr sz="2750" spc="30" dirty="0">
                <a:solidFill>
                  <a:srgbClr val="292934"/>
                </a:solidFill>
                <a:latin typeface="Arial"/>
                <a:cs typeface="Arial"/>
              </a:rPr>
              <a:t>p</a:t>
            </a:r>
            <a:r>
              <a:rPr sz="2750" spc="105" dirty="0">
                <a:solidFill>
                  <a:srgbClr val="292934"/>
                </a:solidFill>
                <a:latin typeface="Arial"/>
                <a:cs typeface="Arial"/>
              </a:rPr>
              <a:t>p</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	</a:t>
            </a:r>
            <a:r>
              <a:rPr sz="2750" spc="-25" dirty="0">
                <a:solidFill>
                  <a:srgbClr val="292934"/>
                </a:solidFill>
                <a:latin typeface="Arial"/>
                <a:cs typeface="Arial"/>
              </a:rPr>
              <a:t>t</a:t>
            </a:r>
            <a:r>
              <a:rPr sz="2750" spc="-95" dirty="0">
                <a:solidFill>
                  <a:srgbClr val="292934"/>
                </a:solidFill>
                <a:latin typeface="Arial"/>
                <a:cs typeface="Arial"/>
              </a:rPr>
              <a:t>i</a:t>
            </a:r>
            <a:r>
              <a:rPr sz="2750" spc="10" dirty="0">
                <a:solidFill>
                  <a:srgbClr val="292934"/>
                </a:solidFill>
                <a:latin typeface="Arial"/>
                <a:cs typeface="Arial"/>
              </a:rPr>
              <a:t>m</a:t>
            </a:r>
            <a:r>
              <a:rPr sz="2750" dirty="0">
                <a:solidFill>
                  <a:srgbClr val="292934"/>
                </a:solidFill>
                <a:latin typeface="Arial"/>
                <a:cs typeface="Arial"/>
              </a:rPr>
              <a:t>e</a:t>
            </a:r>
            <a:r>
              <a:rPr sz="2750" spc="165" dirty="0">
                <a:solidFill>
                  <a:srgbClr val="292934"/>
                </a:solidFill>
                <a:latin typeface="Arial"/>
                <a:cs typeface="Arial"/>
              </a:rPr>
              <a:t> </a:t>
            </a:r>
            <a:r>
              <a:rPr sz="2750" spc="30" dirty="0">
                <a:solidFill>
                  <a:srgbClr val="292934"/>
                </a:solidFill>
                <a:latin typeface="Arial"/>
                <a:cs typeface="Arial"/>
              </a:rPr>
              <a:t>p</a:t>
            </a:r>
            <a:r>
              <a:rPr sz="2750" spc="-45" dirty="0">
                <a:solidFill>
                  <a:srgbClr val="292934"/>
                </a:solidFill>
                <a:latin typeface="Arial"/>
                <a:cs typeface="Arial"/>
              </a:rPr>
              <a:t>e</a:t>
            </a:r>
            <a:r>
              <a:rPr sz="2750" spc="-25" dirty="0">
                <a:solidFill>
                  <a:srgbClr val="292934"/>
                </a:solidFill>
                <a:latin typeface="Arial"/>
                <a:cs typeface="Arial"/>
              </a:rPr>
              <a:t>r</a:t>
            </a:r>
            <a:r>
              <a:rPr sz="2750" spc="-95" dirty="0">
                <a:solidFill>
                  <a:srgbClr val="292934"/>
                </a:solidFill>
                <a:latin typeface="Arial"/>
                <a:cs typeface="Arial"/>
              </a:rPr>
              <a:t>i</a:t>
            </a:r>
            <a:r>
              <a:rPr sz="2750" spc="30" dirty="0">
                <a:solidFill>
                  <a:srgbClr val="292934"/>
                </a:solidFill>
                <a:latin typeface="Arial"/>
                <a:cs typeface="Arial"/>
              </a:rPr>
              <a:t>od</a:t>
            </a:r>
            <a:r>
              <a:rPr sz="2750" spc="-40" dirty="0">
                <a:solidFill>
                  <a:srgbClr val="292934"/>
                </a:solidFill>
                <a:latin typeface="Arial"/>
                <a:cs typeface="Arial"/>
              </a:rPr>
              <a:t>s</a:t>
            </a:r>
            <a:r>
              <a:rPr sz="2750" dirty="0">
                <a:solidFill>
                  <a:srgbClr val="292934"/>
                </a:solidFill>
                <a:latin typeface="Arial"/>
                <a:cs typeface="Arial"/>
              </a:rPr>
              <a:t>.</a:t>
            </a:r>
            <a:endParaRPr sz="2750">
              <a:latin typeface="Arial"/>
              <a:cs typeface="Arial"/>
            </a:endParaRPr>
          </a:p>
          <a:p>
            <a:pPr marL="364490" marR="497205" indent="-351790">
              <a:lnSpc>
                <a:spcPct val="102299"/>
              </a:lnSpc>
              <a:spcBef>
                <a:spcPts val="675"/>
              </a:spcBef>
              <a:buClr>
                <a:srgbClr val="93A299"/>
              </a:buClr>
              <a:buSzPct val="87272"/>
              <a:buFont typeface="Arial"/>
              <a:buChar char="•"/>
              <a:tabLst>
                <a:tab pos="365125" algn="l"/>
              </a:tabLst>
            </a:pPr>
            <a:r>
              <a:rPr sz="2750" b="1" spc="20" dirty="0">
                <a:solidFill>
                  <a:srgbClr val="292934"/>
                </a:solidFill>
                <a:latin typeface="Arial"/>
                <a:cs typeface="Arial"/>
              </a:rPr>
              <a:t>P</a:t>
            </a:r>
            <a:r>
              <a:rPr sz="2750" b="1" spc="30" dirty="0">
                <a:solidFill>
                  <a:srgbClr val="292934"/>
                </a:solidFill>
                <a:latin typeface="Arial"/>
                <a:cs typeface="Arial"/>
              </a:rPr>
              <a:t>a</a:t>
            </a:r>
            <a:r>
              <a:rPr sz="2750" b="1" spc="-30" dirty="0">
                <a:solidFill>
                  <a:srgbClr val="292934"/>
                </a:solidFill>
                <a:latin typeface="Arial"/>
                <a:cs typeface="Arial"/>
              </a:rPr>
              <a:t>r</a:t>
            </a:r>
            <a:r>
              <a:rPr sz="2750" b="1" spc="30" dirty="0">
                <a:solidFill>
                  <a:srgbClr val="292934"/>
                </a:solidFill>
                <a:latin typeface="Arial"/>
                <a:cs typeface="Arial"/>
              </a:rPr>
              <a:t>a</a:t>
            </a:r>
            <a:r>
              <a:rPr sz="2750" b="1" spc="-25" dirty="0">
                <a:solidFill>
                  <a:srgbClr val="292934"/>
                </a:solidFill>
                <a:latin typeface="Arial"/>
                <a:cs typeface="Arial"/>
              </a:rPr>
              <a:t>ll</a:t>
            </a:r>
            <a:r>
              <a:rPr sz="2750" b="1" spc="30" dirty="0">
                <a:solidFill>
                  <a:srgbClr val="292934"/>
                </a:solidFill>
                <a:latin typeface="Arial"/>
                <a:cs typeface="Arial"/>
              </a:rPr>
              <a:t>e</a:t>
            </a:r>
            <a:r>
              <a:rPr sz="2750" b="1" spc="-25" dirty="0">
                <a:solidFill>
                  <a:srgbClr val="292934"/>
                </a:solidFill>
                <a:latin typeface="Arial"/>
                <a:cs typeface="Arial"/>
              </a:rPr>
              <a:t>li</a:t>
            </a:r>
            <a:r>
              <a:rPr sz="2750" b="1" spc="30" dirty="0">
                <a:solidFill>
                  <a:srgbClr val="292934"/>
                </a:solidFill>
                <a:latin typeface="Arial"/>
                <a:cs typeface="Arial"/>
              </a:rPr>
              <a:t>s</a:t>
            </a:r>
            <a:r>
              <a:rPr sz="2750" b="1" dirty="0">
                <a:solidFill>
                  <a:srgbClr val="292934"/>
                </a:solidFill>
                <a:latin typeface="Arial"/>
                <a:cs typeface="Arial"/>
              </a:rPr>
              <a:t>m</a:t>
            </a:r>
            <a:r>
              <a:rPr sz="2750" b="1" spc="65" dirty="0">
                <a:solidFill>
                  <a:srgbClr val="292934"/>
                </a:solidFill>
                <a:latin typeface="Arial"/>
                <a:cs typeface="Arial"/>
              </a:rPr>
              <a:t> </a:t>
            </a:r>
            <a:r>
              <a:rPr sz="2750" spc="-95" dirty="0">
                <a:solidFill>
                  <a:srgbClr val="292934"/>
                </a:solidFill>
                <a:latin typeface="Arial"/>
                <a:cs typeface="Arial"/>
              </a:rPr>
              <a:t>i</a:t>
            </a:r>
            <a:r>
              <a:rPr sz="2750" dirty="0">
                <a:solidFill>
                  <a:srgbClr val="292934"/>
                </a:solidFill>
                <a:latin typeface="Arial"/>
                <a:cs typeface="Arial"/>
              </a:rPr>
              <a:t>s</a:t>
            </a:r>
            <a:r>
              <a:rPr sz="2750" spc="170" dirty="0">
                <a:solidFill>
                  <a:srgbClr val="292934"/>
                </a:solidFill>
                <a:latin typeface="Arial"/>
                <a:cs typeface="Arial"/>
              </a:rPr>
              <a:t> </a:t>
            </a:r>
            <a:r>
              <a:rPr sz="2750" spc="20" dirty="0">
                <a:solidFill>
                  <a:srgbClr val="292934"/>
                </a:solidFill>
                <a:latin typeface="Arial"/>
                <a:cs typeface="Arial"/>
              </a:rPr>
              <a:t>w</a:t>
            </a:r>
            <a:r>
              <a:rPr sz="2750" spc="30" dirty="0">
                <a:solidFill>
                  <a:srgbClr val="292934"/>
                </a:solidFill>
                <a:latin typeface="Arial"/>
                <a:cs typeface="Arial"/>
              </a:rPr>
              <a:t>h</a:t>
            </a:r>
            <a:r>
              <a:rPr sz="2750" spc="-45" dirty="0">
                <a:solidFill>
                  <a:srgbClr val="292934"/>
                </a:solidFill>
                <a:latin typeface="Arial"/>
                <a:cs typeface="Arial"/>
              </a:rPr>
              <a:t>e</a:t>
            </a:r>
            <a:r>
              <a:rPr sz="2750" dirty="0">
                <a:solidFill>
                  <a:srgbClr val="292934"/>
                </a:solidFill>
                <a:latin typeface="Arial"/>
                <a:cs typeface="Arial"/>
              </a:rPr>
              <a:t>n</a:t>
            </a:r>
            <a:r>
              <a:rPr sz="2750" spc="90" dirty="0">
                <a:solidFill>
                  <a:srgbClr val="292934"/>
                </a:solidFill>
                <a:latin typeface="Arial"/>
                <a:cs typeface="Arial"/>
              </a:rPr>
              <a:t> </a:t>
            </a:r>
            <a:r>
              <a:rPr sz="2750" spc="-25" dirty="0">
                <a:solidFill>
                  <a:srgbClr val="292934"/>
                </a:solidFill>
                <a:latin typeface="Arial"/>
                <a:cs typeface="Arial"/>
              </a:rPr>
              <a:t>t</a:t>
            </a:r>
            <a:r>
              <a:rPr sz="2750" spc="-45" dirty="0">
                <a:solidFill>
                  <a:srgbClr val="292934"/>
                </a:solidFill>
                <a:latin typeface="Arial"/>
                <a:cs typeface="Arial"/>
              </a:rPr>
              <a:t>a</a:t>
            </a:r>
            <a:r>
              <a:rPr sz="2750" spc="-40" dirty="0">
                <a:solidFill>
                  <a:srgbClr val="292934"/>
                </a:solidFill>
                <a:latin typeface="Arial"/>
                <a:cs typeface="Arial"/>
              </a:rPr>
              <a:t>s</a:t>
            </a:r>
            <a:r>
              <a:rPr sz="2750" spc="35" dirty="0">
                <a:solidFill>
                  <a:srgbClr val="292934"/>
                </a:solidFill>
                <a:latin typeface="Arial"/>
                <a:cs typeface="Arial"/>
              </a:rPr>
              <a:t>k</a:t>
            </a:r>
            <a:r>
              <a:rPr sz="2750" dirty="0">
                <a:solidFill>
                  <a:srgbClr val="292934"/>
                </a:solidFill>
                <a:latin typeface="Arial"/>
                <a:cs typeface="Arial"/>
              </a:rPr>
              <a:t>s</a:t>
            </a:r>
            <a:r>
              <a:rPr sz="2750" spc="95" dirty="0">
                <a:solidFill>
                  <a:srgbClr val="292934"/>
                </a:solidFill>
                <a:latin typeface="Arial"/>
                <a:cs typeface="Arial"/>
              </a:rPr>
              <a:t> </a:t>
            </a:r>
            <a:r>
              <a:rPr sz="2750" spc="-95" dirty="0">
                <a:solidFill>
                  <a:srgbClr val="292934"/>
                </a:solidFill>
                <a:latin typeface="Arial"/>
                <a:cs typeface="Arial"/>
              </a:rPr>
              <a:t>li</a:t>
            </a:r>
            <a:r>
              <a:rPr sz="2750" spc="-25" dirty="0">
                <a:solidFill>
                  <a:srgbClr val="292934"/>
                </a:solidFill>
                <a:latin typeface="Arial"/>
                <a:cs typeface="Arial"/>
              </a:rPr>
              <a:t>t</a:t>
            </a:r>
            <a:r>
              <a:rPr sz="2750" spc="-45" dirty="0">
                <a:solidFill>
                  <a:srgbClr val="292934"/>
                </a:solidFill>
                <a:latin typeface="Arial"/>
                <a:cs typeface="Arial"/>
              </a:rPr>
              <a:t>e</a:t>
            </a:r>
            <a:r>
              <a:rPr sz="2750" spc="-25" dirty="0">
                <a:solidFill>
                  <a:srgbClr val="292934"/>
                </a:solidFill>
                <a:latin typeface="Arial"/>
                <a:cs typeface="Arial"/>
              </a:rPr>
              <a:t>r</a:t>
            </a:r>
            <a:r>
              <a:rPr sz="2750" spc="30" dirty="0">
                <a:solidFill>
                  <a:srgbClr val="292934"/>
                </a:solidFill>
                <a:latin typeface="Arial"/>
                <a:cs typeface="Arial"/>
              </a:rPr>
              <a:t>a</a:t>
            </a:r>
            <a:r>
              <a:rPr sz="2750" spc="55" dirty="0">
                <a:solidFill>
                  <a:srgbClr val="292934"/>
                </a:solidFill>
                <a:latin typeface="Arial"/>
                <a:cs typeface="Arial"/>
              </a:rPr>
              <a:t>l</a:t>
            </a:r>
            <a:r>
              <a:rPr sz="2750" spc="-20" dirty="0">
                <a:solidFill>
                  <a:srgbClr val="292934"/>
                </a:solidFill>
                <a:latin typeface="Arial"/>
                <a:cs typeface="Arial"/>
              </a:rPr>
              <a:t>l</a:t>
            </a:r>
            <a:r>
              <a:rPr sz="2750" dirty="0">
                <a:solidFill>
                  <a:srgbClr val="292934"/>
                </a:solidFill>
                <a:latin typeface="Arial"/>
                <a:cs typeface="Arial"/>
              </a:rPr>
              <a:t>y</a:t>
            </a:r>
            <a:r>
              <a:rPr sz="2750" spc="320" dirty="0">
                <a:solidFill>
                  <a:srgbClr val="292934"/>
                </a:solidFill>
                <a:latin typeface="Arial"/>
                <a:cs typeface="Arial"/>
              </a:rPr>
              <a:t> </a:t>
            </a:r>
            <a:r>
              <a:rPr sz="2750" spc="-25" dirty="0">
                <a:solidFill>
                  <a:srgbClr val="292934"/>
                </a:solidFill>
                <a:latin typeface="Arial"/>
                <a:cs typeface="Arial"/>
              </a:rPr>
              <a:t>r</a:t>
            </a:r>
            <a:r>
              <a:rPr sz="2750" spc="30" dirty="0">
                <a:solidFill>
                  <a:srgbClr val="292934"/>
                </a:solidFill>
                <a:latin typeface="Arial"/>
                <a:cs typeface="Arial"/>
              </a:rPr>
              <a:t>u</a:t>
            </a:r>
            <a:r>
              <a:rPr sz="2750" dirty="0">
                <a:solidFill>
                  <a:srgbClr val="292934"/>
                </a:solidFill>
                <a:latin typeface="Arial"/>
                <a:cs typeface="Arial"/>
              </a:rPr>
              <a:t>n</a:t>
            </a:r>
            <a:r>
              <a:rPr sz="2750" spc="15" dirty="0">
                <a:solidFill>
                  <a:srgbClr val="292934"/>
                </a:solidFill>
                <a:latin typeface="Arial"/>
                <a:cs typeface="Arial"/>
              </a:rPr>
              <a:t> </a:t>
            </a:r>
            <a:r>
              <a:rPr sz="2750" spc="-45" dirty="0">
                <a:solidFill>
                  <a:srgbClr val="292934"/>
                </a:solidFill>
                <a:latin typeface="Arial"/>
                <a:cs typeface="Arial"/>
              </a:rPr>
              <a:t>a</a:t>
            </a:r>
            <a:r>
              <a:rPr sz="2750" dirty="0">
                <a:solidFill>
                  <a:srgbClr val="292934"/>
                </a:solidFill>
                <a:latin typeface="Arial"/>
                <a:cs typeface="Arial"/>
              </a:rPr>
              <a:t>t</a:t>
            </a:r>
            <a:r>
              <a:rPr sz="2750" spc="110"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dirty="0">
                <a:solidFill>
                  <a:srgbClr val="292934"/>
                </a:solidFill>
                <a:latin typeface="Arial"/>
                <a:cs typeface="Arial"/>
              </a:rPr>
              <a:t>e </a:t>
            </a:r>
            <a:r>
              <a:rPr sz="2750" spc="-40" dirty="0">
                <a:solidFill>
                  <a:srgbClr val="292934"/>
                </a:solidFill>
                <a:latin typeface="Arial"/>
                <a:cs typeface="Arial"/>
              </a:rPr>
              <a:t>s</a:t>
            </a:r>
            <a:r>
              <a:rPr sz="2750" spc="-45" dirty="0">
                <a:solidFill>
                  <a:srgbClr val="292934"/>
                </a:solidFill>
                <a:latin typeface="Arial"/>
                <a:cs typeface="Arial"/>
              </a:rPr>
              <a:t>a</a:t>
            </a:r>
            <a:r>
              <a:rPr sz="2750" spc="10" dirty="0">
                <a:solidFill>
                  <a:srgbClr val="292934"/>
                </a:solidFill>
                <a:latin typeface="Arial"/>
                <a:cs typeface="Arial"/>
              </a:rPr>
              <a:t>m</a:t>
            </a:r>
            <a:r>
              <a:rPr sz="2750" dirty="0">
                <a:solidFill>
                  <a:srgbClr val="292934"/>
                </a:solidFill>
                <a:latin typeface="Arial"/>
                <a:cs typeface="Arial"/>
              </a:rPr>
              <a:t>e</a:t>
            </a:r>
            <a:r>
              <a:rPr sz="2750" spc="165" dirty="0">
                <a:solidFill>
                  <a:srgbClr val="292934"/>
                </a:solidFill>
                <a:latin typeface="Arial"/>
                <a:cs typeface="Arial"/>
              </a:rPr>
              <a:t> </a:t>
            </a:r>
            <a:r>
              <a:rPr sz="2750" spc="-25" dirty="0">
                <a:solidFill>
                  <a:srgbClr val="292934"/>
                </a:solidFill>
                <a:latin typeface="Arial"/>
                <a:cs typeface="Arial"/>
              </a:rPr>
              <a:t>t</a:t>
            </a:r>
            <a:r>
              <a:rPr sz="2750" spc="-95" dirty="0">
                <a:solidFill>
                  <a:srgbClr val="292934"/>
                </a:solidFill>
                <a:latin typeface="Arial"/>
                <a:cs typeface="Arial"/>
              </a:rPr>
              <a:t>i</a:t>
            </a:r>
            <a:r>
              <a:rPr sz="2750" spc="10" dirty="0">
                <a:solidFill>
                  <a:srgbClr val="292934"/>
                </a:solidFill>
                <a:latin typeface="Arial"/>
                <a:cs typeface="Arial"/>
              </a:rPr>
              <a:t>m</a:t>
            </a:r>
            <a:r>
              <a:rPr sz="2750" spc="-45" dirty="0">
                <a:solidFill>
                  <a:srgbClr val="292934"/>
                </a:solidFill>
                <a:latin typeface="Arial"/>
                <a:cs typeface="Arial"/>
              </a:rPr>
              <a:t>e</a:t>
            </a:r>
            <a:r>
              <a:rPr sz="2750" dirty="0">
                <a:solidFill>
                  <a:srgbClr val="292934"/>
                </a:solidFill>
                <a:latin typeface="Arial"/>
                <a:cs typeface="Arial"/>
              </a:rPr>
              <a:t>,</a:t>
            </a:r>
            <a:r>
              <a:rPr sz="2750" spc="190" dirty="0">
                <a:solidFill>
                  <a:srgbClr val="292934"/>
                </a:solidFill>
                <a:latin typeface="Arial"/>
                <a:cs typeface="Arial"/>
              </a:rPr>
              <a:t> </a:t>
            </a:r>
            <a:r>
              <a:rPr sz="2750" spc="-45" dirty="0">
                <a:solidFill>
                  <a:srgbClr val="292934"/>
                </a:solidFill>
                <a:latin typeface="Arial"/>
                <a:cs typeface="Arial"/>
              </a:rPr>
              <a:t>e</a:t>
            </a:r>
            <a:r>
              <a:rPr sz="2750" spc="30" dirty="0">
                <a:solidFill>
                  <a:srgbClr val="292934"/>
                </a:solidFill>
                <a:latin typeface="Arial"/>
                <a:cs typeface="Arial"/>
              </a:rPr>
              <a:t>g</a:t>
            </a:r>
            <a:r>
              <a:rPr sz="2750" dirty="0">
                <a:solidFill>
                  <a:srgbClr val="292934"/>
                </a:solidFill>
                <a:latin typeface="Arial"/>
                <a:cs typeface="Arial"/>
              </a:rPr>
              <a:t>.</a:t>
            </a:r>
            <a:r>
              <a:rPr sz="2750" spc="3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n</a:t>
            </a:r>
            <a:r>
              <a:rPr sz="2750" spc="15" dirty="0">
                <a:solidFill>
                  <a:srgbClr val="292934"/>
                </a:solidFill>
                <a:latin typeface="Arial"/>
                <a:cs typeface="Arial"/>
              </a:rPr>
              <a:t> </a:t>
            </a:r>
            <a:r>
              <a:rPr sz="2750" dirty="0">
                <a:solidFill>
                  <a:srgbClr val="292934"/>
                </a:solidFill>
                <a:latin typeface="Arial"/>
                <a:cs typeface="Arial"/>
              </a:rPr>
              <a:t>a</a:t>
            </a:r>
            <a:r>
              <a:rPr sz="2750" spc="90" dirty="0">
                <a:solidFill>
                  <a:srgbClr val="292934"/>
                </a:solidFill>
                <a:latin typeface="Arial"/>
                <a:cs typeface="Arial"/>
              </a:rPr>
              <a:t> </a:t>
            </a:r>
            <a:r>
              <a:rPr sz="2750" spc="10" dirty="0">
                <a:solidFill>
                  <a:srgbClr val="292934"/>
                </a:solidFill>
                <a:latin typeface="Arial"/>
                <a:cs typeface="Arial"/>
              </a:rPr>
              <a:t>m</a:t>
            </a:r>
            <a:r>
              <a:rPr sz="2750" spc="30" dirty="0">
                <a:solidFill>
                  <a:srgbClr val="292934"/>
                </a:solidFill>
                <a:latin typeface="Arial"/>
                <a:cs typeface="Arial"/>
              </a:rPr>
              <a:t>u</a:t>
            </a:r>
            <a:r>
              <a:rPr sz="2750" spc="-95" dirty="0">
                <a:solidFill>
                  <a:srgbClr val="292934"/>
                </a:solidFill>
                <a:latin typeface="Arial"/>
                <a:cs typeface="Arial"/>
              </a:rPr>
              <a:t>l</a:t>
            </a:r>
            <a:r>
              <a:rPr sz="2750" spc="-25" dirty="0">
                <a:solidFill>
                  <a:srgbClr val="292934"/>
                </a:solidFill>
                <a:latin typeface="Arial"/>
                <a:cs typeface="Arial"/>
              </a:rPr>
              <a:t>t</a:t>
            </a:r>
            <a:r>
              <a:rPr sz="2750" spc="-95" dirty="0">
                <a:solidFill>
                  <a:srgbClr val="292934"/>
                </a:solidFill>
                <a:latin typeface="Arial"/>
                <a:cs typeface="Arial"/>
              </a:rPr>
              <a:t>i</a:t>
            </a:r>
            <a:r>
              <a:rPr sz="2750" spc="35" dirty="0">
                <a:solidFill>
                  <a:srgbClr val="292934"/>
                </a:solidFill>
                <a:latin typeface="Arial"/>
                <a:cs typeface="Arial"/>
              </a:rPr>
              <a:t>c</a:t>
            </a:r>
            <a:r>
              <a:rPr sz="2750" spc="30" dirty="0">
                <a:solidFill>
                  <a:srgbClr val="292934"/>
                </a:solidFill>
                <a:latin typeface="Arial"/>
                <a:cs typeface="Arial"/>
              </a:rPr>
              <a:t>o</a:t>
            </a:r>
            <a:r>
              <a:rPr sz="2750" spc="-25" dirty="0">
                <a:solidFill>
                  <a:srgbClr val="292934"/>
                </a:solidFill>
                <a:latin typeface="Arial"/>
                <a:cs typeface="Arial"/>
              </a:rPr>
              <a:t>r</a:t>
            </a:r>
            <a:r>
              <a:rPr sz="2750" dirty="0">
                <a:solidFill>
                  <a:srgbClr val="292934"/>
                </a:solidFill>
                <a:latin typeface="Arial"/>
                <a:cs typeface="Arial"/>
              </a:rPr>
              <a:t>e</a:t>
            </a:r>
            <a:r>
              <a:rPr sz="2750" spc="240"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spc="-165" dirty="0">
                <a:solidFill>
                  <a:srgbClr val="292934"/>
                </a:solidFill>
                <a:latin typeface="Arial"/>
                <a:cs typeface="Arial"/>
              </a:rPr>
              <a:t>r</a:t>
            </a:r>
            <a:r>
              <a:rPr sz="2750" dirty="0">
                <a:solidFill>
                  <a:srgbClr val="292934"/>
                </a:solidFill>
                <a:latin typeface="Arial"/>
                <a:cs typeface="Arial"/>
              </a:rPr>
              <a:t>.</a:t>
            </a:r>
            <a:endParaRPr sz="2750">
              <a:latin typeface="Arial"/>
              <a:cs typeface="Arial"/>
            </a:endParaRPr>
          </a:p>
          <a:p>
            <a:pPr>
              <a:lnSpc>
                <a:spcPct val="100000"/>
              </a:lnSpc>
              <a:spcBef>
                <a:spcPts val="50"/>
              </a:spcBef>
              <a:buClr>
                <a:srgbClr val="93A299"/>
              </a:buClr>
              <a:buFont typeface="Arial"/>
              <a:buChar char="•"/>
            </a:pPr>
            <a:endParaRPr sz="4000">
              <a:latin typeface="Times New Roman"/>
              <a:cs typeface="Times New Roman"/>
            </a:endParaRPr>
          </a:p>
          <a:p>
            <a:pPr marL="365125" marR="5080" indent="-352425">
              <a:lnSpc>
                <a:spcPct val="102299"/>
              </a:lnSpc>
              <a:buClr>
                <a:srgbClr val="93A299"/>
              </a:buClr>
              <a:buSzPct val="87272"/>
              <a:buFont typeface="Arial"/>
              <a:buChar char="•"/>
              <a:tabLst>
                <a:tab pos="365125" algn="l"/>
                <a:tab pos="5393690" algn="l"/>
              </a:tabLst>
            </a:pPr>
            <a:r>
              <a:rPr sz="2750" b="1" spc="20" dirty="0">
                <a:solidFill>
                  <a:srgbClr val="292934"/>
                </a:solidFill>
                <a:latin typeface="Arial"/>
                <a:cs typeface="Arial"/>
              </a:rPr>
              <a:t>P</a:t>
            </a:r>
            <a:r>
              <a:rPr sz="2750" b="1" spc="30" dirty="0">
                <a:solidFill>
                  <a:srgbClr val="292934"/>
                </a:solidFill>
                <a:latin typeface="Arial"/>
                <a:cs typeface="Arial"/>
              </a:rPr>
              <a:t>a</a:t>
            </a:r>
            <a:r>
              <a:rPr sz="2750" b="1" spc="-30" dirty="0">
                <a:solidFill>
                  <a:srgbClr val="292934"/>
                </a:solidFill>
                <a:latin typeface="Arial"/>
                <a:cs typeface="Arial"/>
              </a:rPr>
              <a:t>r</a:t>
            </a:r>
            <a:r>
              <a:rPr sz="2750" b="1" spc="30" dirty="0">
                <a:solidFill>
                  <a:srgbClr val="292934"/>
                </a:solidFill>
                <a:latin typeface="Arial"/>
                <a:cs typeface="Arial"/>
              </a:rPr>
              <a:t>a</a:t>
            </a:r>
            <a:r>
              <a:rPr sz="2750" b="1" spc="-25" dirty="0">
                <a:solidFill>
                  <a:srgbClr val="292934"/>
                </a:solidFill>
                <a:latin typeface="Arial"/>
                <a:cs typeface="Arial"/>
              </a:rPr>
              <a:t>ll</a:t>
            </a:r>
            <a:r>
              <a:rPr sz="2750" b="1" spc="30" dirty="0">
                <a:solidFill>
                  <a:srgbClr val="292934"/>
                </a:solidFill>
                <a:latin typeface="Arial"/>
                <a:cs typeface="Arial"/>
              </a:rPr>
              <a:t>e</a:t>
            </a:r>
            <a:r>
              <a:rPr sz="2750" b="1" spc="-25" dirty="0">
                <a:solidFill>
                  <a:srgbClr val="292934"/>
                </a:solidFill>
                <a:latin typeface="Arial"/>
                <a:cs typeface="Arial"/>
              </a:rPr>
              <a:t>li</a:t>
            </a:r>
            <a:r>
              <a:rPr sz="2750" b="1" spc="30" dirty="0">
                <a:solidFill>
                  <a:srgbClr val="292934"/>
                </a:solidFill>
                <a:latin typeface="Arial"/>
                <a:cs typeface="Arial"/>
              </a:rPr>
              <a:t>s</a:t>
            </a:r>
            <a:r>
              <a:rPr sz="2750" b="1" spc="5" dirty="0">
                <a:solidFill>
                  <a:srgbClr val="292934"/>
                </a:solidFill>
                <a:latin typeface="Arial"/>
                <a:cs typeface="Arial"/>
              </a:rPr>
              <a:t>m</a:t>
            </a:r>
            <a:r>
              <a:rPr sz="2750" b="1" dirty="0">
                <a:solidFill>
                  <a:srgbClr val="292934"/>
                </a:solidFill>
                <a:latin typeface="Arial"/>
                <a:cs typeface="Arial"/>
              </a:rPr>
              <a:t>:</a:t>
            </a:r>
            <a:r>
              <a:rPr sz="2750" b="1" spc="110" dirty="0">
                <a:solidFill>
                  <a:srgbClr val="292934"/>
                </a:solidFill>
                <a:latin typeface="Arial"/>
                <a:cs typeface="Arial"/>
              </a:rPr>
              <a:t> </a:t>
            </a:r>
            <a:r>
              <a:rPr sz="2750" dirty="0">
                <a:solidFill>
                  <a:srgbClr val="292934"/>
                </a:solidFill>
                <a:latin typeface="Arial"/>
                <a:cs typeface="Arial"/>
              </a:rPr>
              <a:t>A</a:t>
            </a:r>
            <a:r>
              <a:rPr sz="2750" spc="-14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ond</a:t>
            </a:r>
            <a:r>
              <a:rPr sz="2750" spc="-95" dirty="0">
                <a:solidFill>
                  <a:srgbClr val="292934"/>
                </a:solidFill>
                <a:latin typeface="Arial"/>
                <a:cs typeface="Arial"/>
              </a:rPr>
              <a:t>i</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dirty="0">
                <a:solidFill>
                  <a:srgbClr val="292934"/>
                </a:solidFill>
                <a:latin typeface="Arial"/>
                <a:cs typeface="Arial"/>
              </a:rPr>
              <a:t>n</a:t>
            </a:r>
            <a:r>
              <a:rPr sz="2750" spc="165"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spc="-45" dirty="0">
                <a:solidFill>
                  <a:srgbClr val="292934"/>
                </a:solidFill>
                <a:latin typeface="Arial"/>
                <a:cs typeface="Arial"/>
              </a:rPr>
              <a:t>a</a:t>
            </a:r>
            <a:r>
              <a:rPr sz="2750" dirty="0">
                <a:solidFill>
                  <a:srgbClr val="292934"/>
                </a:solidFill>
                <a:latin typeface="Arial"/>
                <a:cs typeface="Arial"/>
              </a:rPr>
              <a:t>t</a:t>
            </a:r>
            <a:r>
              <a:rPr sz="2750" spc="110" dirty="0">
                <a:solidFill>
                  <a:srgbClr val="292934"/>
                </a:solidFill>
                <a:latin typeface="Arial"/>
                <a:cs typeface="Arial"/>
              </a:rPr>
              <a:t> </a:t>
            </a:r>
            <a:r>
              <a:rPr sz="2750" spc="-45" dirty="0">
                <a:solidFill>
                  <a:srgbClr val="292934"/>
                </a:solidFill>
                <a:latin typeface="Arial"/>
                <a:cs typeface="Arial"/>
              </a:rPr>
              <a:t>a</a:t>
            </a:r>
            <a:r>
              <a:rPr sz="2750" spc="-25" dirty="0">
                <a:solidFill>
                  <a:srgbClr val="292934"/>
                </a:solidFill>
                <a:latin typeface="Arial"/>
                <a:cs typeface="Arial"/>
              </a:rPr>
              <a:t>r</a:t>
            </a:r>
            <a:r>
              <a:rPr sz="2750" spc="-95" dirty="0">
                <a:solidFill>
                  <a:srgbClr val="292934"/>
                </a:solidFill>
                <a:latin typeface="Arial"/>
                <a:cs typeface="Arial"/>
              </a:rPr>
              <a:t>i</a:t>
            </a:r>
            <a:r>
              <a:rPr sz="2750" spc="-40" dirty="0">
                <a:solidFill>
                  <a:srgbClr val="292934"/>
                </a:solidFill>
                <a:latin typeface="Arial"/>
                <a:cs typeface="Arial"/>
              </a:rPr>
              <a:t>s</a:t>
            </a:r>
            <a:r>
              <a:rPr sz="2750" spc="-45" dirty="0">
                <a:solidFill>
                  <a:srgbClr val="292934"/>
                </a:solidFill>
                <a:latin typeface="Arial"/>
                <a:cs typeface="Arial"/>
              </a:rPr>
              <a:t>e</a:t>
            </a:r>
            <a:r>
              <a:rPr sz="2750" dirty="0">
                <a:solidFill>
                  <a:srgbClr val="292934"/>
                </a:solidFill>
                <a:latin typeface="Arial"/>
                <a:cs typeface="Arial"/>
              </a:rPr>
              <a:t>s</a:t>
            </a:r>
            <a:r>
              <a:rPr sz="2750" spc="320" dirty="0">
                <a:solidFill>
                  <a:srgbClr val="292934"/>
                </a:solidFill>
                <a:latin typeface="Arial"/>
                <a:cs typeface="Arial"/>
              </a:rPr>
              <a:t> </a:t>
            </a:r>
            <a:r>
              <a:rPr sz="2750" spc="20" dirty="0">
                <a:solidFill>
                  <a:srgbClr val="292934"/>
                </a:solidFill>
                <a:latin typeface="Arial"/>
                <a:cs typeface="Arial"/>
              </a:rPr>
              <a:t>w</a:t>
            </a:r>
            <a:r>
              <a:rPr sz="2750" spc="30" dirty="0">
                <a:solidFill>
                  <a:srgbClr val="292934"/>
                </a:solidFill>
                <a:latin typeface="Arial"/>
                <a:cs typeface="Arial"/>
              </a:rPr>
              <a:t>h</a:t>
            </a:r>
            <a:r>
              <a:rPr sz="2750" spc="-45" dirty="0">
                <a:solidFill>
                  <a:srgbClr val="292934"/>
                </a:solidFill>
                <a:latin typeface="Arial"/>
                <a:cs typeface="Arial"/>
              </a:rPr>
              <a:t>e</a:t>
            </a:r>
            <a:r>
              <a:rPr sz="2750" dirty="0">
                <a:solidFill>
                  <a:srgbClr val="292934"/>
                </a:solidFill>
                <a:latin typeface="Arial"/>
                <a:cs typeface="Arial"/>
              </a:rPr>
              <a:t>n</a:t>
            </a:r>
            <a:r>
              <a:rPr sz="2750" spc="90" dirty="0">
                <a:solidFill>
                  <a:srgbClr val="292934"/>
                </a:solidFill>
                <a:latin typeface="Arial"/>
                <a:cs typeface="Arial"/>
              </a:rPr>
              <a:t> </a:t>
            </a:r>
            <a:r>
              <a:rPr sz="2750" spc="-45" dirty="0">
                <a:solidFill>
                  <a:srgbClr val="292934"/>
                </a:solidFill>
                <a:latin typeface="Arial"/>
                <a:cs typeface="Arial"/>
              </a:rPr>
              <a:t>a</a:t>
            </a:r>
            <a:r>
              <a:rPr sz="2750" dirty="0">
                <a:solidFill>
                  <a:srgbClr val="292934"/>
                </a:solidFill>
                <a:latin typeface="Arial"/>
                <a:cs typeface="Arial"/>
              </a:rPr>
              <a:t>t </a:t>
            </a:r>
            <a:r>
              <a:rPr sz="2750" spc="-95" dirty="0">
                <a:solidFill>
                  <a:srgbClr val="292934"/>
                </a:solidFill>
                <a:latin typeface="Arial"/>
                <a:cs typeface="Arial"/>
              </a:rPr>
              <a:t>l</a:t>
            </a:r>
            <a:r>
              <a:rPr sz="2750" spc="-45" dirty="0">
                <a:solidFill>
                  <a:srgbClr val="292934"/>
                </a:solidFill>
                <a:latin typeface="Arial"/>
                <a:cs typeface="Arial"/>
              </a:rPr>
              <a:t>ea</a:t>
            </a:r>
            <a:r>
              <a:rPr sz="2750" spc="-40" dirty="0">
                <a:solidFill>
                  <a:srgbClr val="292934"/>
                </a:solidFill>
                <a:latin typeface="Arial"/>
                <a:cs typeface="Arial"/>
              </a:rPr>
              <a:t>s</a:t>
            </a:r>
            <a:r>
              <a:rPr sz="2750" dirty="0">
                <a:solidFill>
                  <a:srgbClr val="292934"/>
                </a:solidFill>
                <a:latin typeface="Arial"/>
                <a:cs typeface="Arial"/>
              </a:rPr>
              <a:t>t</a:t>
            </a:r>
            <a:r>
              <a:rPr sz="2750" spc="260" dirty="0">
                <a:solidFill>
                  <a:srgbClr val="292934"/>
                </a:solidFill>
                <a:latin typeface="Arial"/>
                <a:cs typeface="Arial"/>
              </a:rPr>
              <a:t> </a:t>
            </a:r>
            <a:r>
              <a:rPr sz="2750" spc="-25" dirty="0">
                <a:solidFill>
                  <a:srgbClr val="292934"/>
                </a:solidFill>
                <a:latin typeface="Arial"/>
                <a:cs typeface="Arial"/>
              </a:rPr>
              <a:t>t</a:t>
            </a:r>
            <a:r>
              <a:rPr sz="2750" spc="20" dirty="0">
                <a:solidFill>
                  <a:srgbClr val="292934"/>
                </a:solidFill>
                <a:latin typeface="Arial"/>
                <a:cs typeface="Arial"/>
              </a:rPr>
              <a:t>w</a:t>
            </a:r>
            <a:r>
              <a:rPr sz="2750" dirty="0">
                <a:solidFill>
                  <a:srgbClr val="292934"/>
                </a:solidFill>
                <a:latin typeface="Arial"/>
                <a:cs typeface="Arial"/>
              </a:rPr>
              <a:t>o</a:t>
            </a:r>
            <a:r>
              <a:rPr sz="2750" spc="90"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spc="-25" dirty="0">
                <a:solidFill>
                  <a:srgbClr val="292934"/>
                </a:solidFill>
                <a:latin typeface="Arial"/>
                <a:cs typeface="Arial"/>
              </a:rPr>
              <a:t>r</a:t>
            </a:r>
            <a:r>
              <a:rPr sz="2750" spc="-45" dirty="0">
                <a:solidFill>
                  <a:srgbClr val="292934"/>
                </a:solidFill>
                <a:latin typeface="Arial"/>
                <a:cs typeface="Arial"/>
              </a:rPr>
              <a:t>ea</a:t>
            </a:r>
            <a:r>
              <a:rPr sz="2750" spc="30" dirty="0">
                <a:solidFill>
                  <a:srgbClr val="292934"/>
                </a:solidFill>
                <a:latin typeface="Arial"/>
                <a:cs typeface="Arial"/>
              </a:rPr>
              <a:t>d</a:t>
            </a:r>
            <a:r>
              <a:rPr sz="2750" dirty="0">
                <a:solidFill>
                  <a:srgbClr val="292934"/>
                </a:solidFill>
                <a:latin typeface="Arial"/>
                <a:cs typeface="Arial"/>
              </a:rPr>
              <a:t>s</a:t>
            </a:r>
            <a:r>
              <a:rPr sz="2750" spc="170" dirty="0">
                <a:solidFill>
                  <a:srgbClr val="292934"/>
                </a:solidFill>
                <a:latin typeface="Arial"/>
                <a:cs typeface="Arial"/>
              </a:rPr>
              <a:t> </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e</a:t>
            </a:r>
            <a:r>
              <a:rPr sz="2750" spc="90" dirty="0">
                <a:solidFill>
                  <a:srgbClr val="292934"/>
                </a:solidFill>
                <a:latin typeface="Arial"/>
                <a:cs typeface="Arial"/>
              </a:rPr>
              <a:t> </a:t>
            </a:r>
            <a:r>
              <a:rPr sz="2750" spc="-45" dirty="0">
                <a:solidFill>
                  <a:srgbClr val="292934"/>
                </a:solidFill>
                <a:latin typeface="Arial"/>
                <a:cs typeface="Arial"/>
              </a:rPr>
              <a:t>e</a:t>
            </a:r>
            <a:r>
              <a:rPr sz="2750" spc="-114" dirty="0">
                <a:solidFill>
                  <a:srgbClr val="292934"/>
                </a:solidFill>
                <a:latin typeface="Arial"/>
                <a:cs typeface="Arial"/>
              </a:rPr>
              <a:t>x</a:t>
            </a:r>
            <a:r>
              <a:rPr sz="2750" spc="-45" dirty="0">
                <a:solidFill>
                  <a:srgbClr val="292934"/>
                </a:solidFill>
                <a:latin typeface="Arial"/>
                <a:cs typeface="Arial"/>
              </a:rPr>
              <a:t>e</a:t>
            </a:r>
            <a:r>
              <a:rPr sz="2750" spc="35" dirty="0">
                <a:solidFill>
                  <a:srgbClr val="292934"/>
                </a:solidFill>
                <a:latin typeface="Arial"/>
                <a:cs typeface="Arial"/>
              </a:rPr>
              <a:t>c</a:t>
            </a:r>
            <a:r>
              <a:rPr sz="2750" spc="30" dirty="0">
                <a:solidFill>
                  <a:srgbClr val="292934"/>
                </a:solidFill>
                <a:latin typeface="Arial"/>
                <a:cs typeface="Arial"/>
              </a:rPr>
              <a:t>u</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	</a:t>
            </a:r>
            <a:r>
              <a:rPr sz="2750" spc="-40" dirty="0">
                <a:solidFill>
                  <a:srgbClr val="292934"/>
                </a:solidFill>
                <a:latin typeface="Arial"/>
                <a:cs typeface="Arial"/>
              </a:rPr>
              <a:t>s</a:t>
            </a:r>
            <a:r>
              <a:rPr sz="2750" spc="-95" dirty="0">
                <a:solidFill>
                  <a:srgbClr val="292934"/>
                </a:solidFill>
                <a:latin typeface="Arial"/>
                <a:cs typeface="Arial"/>
              </a:rPr>
              <a:t>i</a:t>
            </a:r>
            <a:r>
              <a:rPr sz="2750" spc="10" dirty="0">
                <a:solidFill>
                  <a:srgbClr val="292934"/>
                </a:solidFill>
                <a:latin typeface="Arial"/>
                <a:cs typeface="Arial"/>
              </a:rPr>
              <a:t>m</a:t>
            </a:r>
            <a:r>
              <a:rPr sz="2750" spc="30" dirty="0">
                <a:solidFill>
                  <a:srgbClr val="292934"/>
                </a:solidFill>
                <a:latin typeface="Arial"/>
                <a:cs typeface="Arial"/>
              </a:rPr>
              <a:t>u</a:t>
            </a:r>
            <a:r>
              <a:rPr sz="2750" spc="-95" dirty="0">
                <a:solidFill>
                  <a:srgbClr val="292934"/>
                </a:solidFill>
                <a:latin typeface="Arial"/>
                <a:cs typeface="Arial"/>
              </a:rPr>
              <a:t>l</a:t>
            </a:r>
            <a:r>
              <a:rPr sz="2750" spc="-25" dirty="0">
                <a:solidFill>
                  <a:srgbClr val="292934"/>
                </a:solidFill>
                <a:latin typeface="Arial"/>
                <a:cs typeface="Arial"/>
              </a:rPr>
              <a:t>t</a:t>
            </a:r>
            <a:r>
              <a:rPr sz="2750" spc="-45" dirty="0">
                <a:solidFill>
                  <a:srgbClr val="292934"/>
                </a:solidFill>
                <a:latin typeface="Arial"/>
                <a:cs typeface="Arial"/>
              </a:rPr>
              <a:t>a</a:t>
            </a:r>
            <a:r>
              <a:rPr sz="2750" spc="30" dirty="0">
                <a:solidFill>
                  <a:srgbClr val="292934"/>
                </a:solidFill>
                <a:latin typeface="Arial"/>
                <a:cs typeface="Arial"/>
              </a:rPr>
              <a:t>n</a:t>
            </a:r>
            <a:r>
              <a:rPr sz="2750" spc="-45" dirty="0">
                <a:solidFill>
                  <a:srgbClr val="292934"/>
                </a:solidFill>
                <a:latin typeface="Arial"/>
                <a:cs typeface="Arial"/>
              </a:rPr>
              <a:t>e</a:t>
            </a:r>
            <a:r>
              <a:rPr sz="2750" spc="30" dirty="0">
                <a:solidFill>
                  <a:srgbClr val="292934"/>
                </a:solidFill>
                <a:latin typeface="Arial"/>
                <a:cs typeface="Arial"/>
              </a:rPr>
              <a:t>ou</a:t>
            </a:r>
            <a:r>
              <a:rPr sz="2750" spc="35" dirty="0">
                <a:solidFill>
                  <a:srgbClr val="292934"/>
                </a:solidFill>
                <a:latin typeface="Arial"/>
                <a:cs typeface="Arial"/>
              </a:rPr>
              <a:t>s</a:t>
            </a:r>
            <a:r>
              <a:rPr sz="2750" spc="55" dirty="0">
                <a:solidFill>
                  <a:srgbClr val="292934"/>
                </a:solidFill>
                <a:latin typeface="Arial"/>
                <a:cs typeface="Arial"/>
              </a:rPr>
              <a:t>l</a:t>
            </a:r>
            <a:r>
              <a:rPr sz="2750" spc="-265" dirty="0">
                <a:solidFill>
                  <a:srgbClr val="292934"/>
                </a:solidFill>
                <a:latin typeface="Arial"/>
                <a:cs typeface="Arial"/>
              </a:rPr>
              <a:t>y</a:t>
            </a:r>
            <a:r>
              <a:rPr sz="2750" dirty="0">
                <a:solidFill>
                  <a:srgbClr val="292934"/>
                </a:solidFill>
                <a:latin typeface="Arial"/>
                <a:cs typeface="Arial"/>
              </a:rPr>
              <a:t>.</a:t>
            </a:r>
            <a:endParaRPr sz="2750">
              <a:latin typeface="Arial"/>
              <a:cs typeface="Arial"/>
            </a:endParaRPr>
          </a:p>
          <a:p>
            <a:pPr marL="365125" marR="223520" indent="-352425">
              <a:lnSpc>
                <a:spcPct val="102299"/>
              </a:lnSpc>
              <a:spcBef>
                <a:spcPts val="675"/>
              </a:spcBef>
              <a:buClr>
                <a:srgbClr val="93A299"/>
              </a:buClr>
              <a:buSzPct val="87272"/>
              <a:buFont typeface="Arial"/>
              <a:buChar char="•"/>
              <a:tabLst>
                <a:tab pos="365125" algn="l"/>
              </a:tabLst>
            </a:pPr>
            <a:r>
              <a:rPr sz="2750" b="1" spc="20" dirty="0">
                <a:solidFill>
                  <a:srgbClr val="292934"/>
                </a:solidFill>
                <a:latin typeface="Arial"/>
                <a:cs typeface="Arial"/>
              </a:rPr>
              <a:t>C</a:t>
            </a:r>
            <a:r>
              <a:rPr sz="2750" b="1" spc="30" dirty="0">
                <a:solidFill>
                  <a:srgbClr val="292934"/>
                </a:solidFill>
                <a:latin typeface="Arial"/>
                <a:cs typeface="Arial"/>
              </a:rPr>
              <a:t>oncu</a:t>
            </a:r>
            <a:r>
              <a:rPr sz="2750" b="1" spc="-30" dirty="0">
                <a:solidFill>
                  <a:srgbClr val="292934"/>
                </a:solidFill>
                <a:latin typeface="Arial"/>
                <a:cs typeface="Arial"/>
              </a:rPr>
              <a:t>rr</a:t>
            </a:r>
            <a:r>
              <a:rPr sz="2750" b="1" spc="30" dirty="0">
                <a:solidFill>
                  <a:srgbClr val="292934"/>
                </a:solidFill>
                <a:latin typeface="Arial"/>
                <a:cs typeface="Arial"/>
              </a:rPr>
              <a:t>enc</a:t>
            </a:r>
            <a:r>
              <a:rPr sz="2750" b="1" spc="-45" dirty="0">
                <a:solidFill>
                  <a:srgbClr val="292934"/>
                </a:solidFill>
                <a:latin typeface="Arial"/>
                <a:cs typeface="Arial"/>
              </a:rPr>
              <a:t>y</a:t>
            </a:r>
            <a:r>
              <a:rPr sz="2750" b="1" dirty="0">
                <a:solidFill>
                  <a:srgbClr val="292934"/>
                </a:solidFill>
                <a:latin typeface="Arial"/>
                <a:cs typeface="Arial"/>
              </a:rPr>
              <a:t>:</a:t>
            </a:r>
            <a:r>
              <a:rPr sz="2750" b="1" spc="30" dirty="0">
                <a:solidFill>
                  <a:srgbClr val="292934"/>
                </a:solidFill>
                <a:latin typeface="Arial"/>
                <a:cs typeface="Arial"/>
              </a:rPr>
              <a:t> </a:t>
            </a:r>
            <a:r>
              <a:rPr sz="2750" dirty="0">
                <a:solidFill>
                  <a:srgbClr val="292934"/>
                </a:solidFill>
                <a:latin typeface="Arial"/>
                <a:cs typeface="Arial"/>
              </a:rPr>
              <a:t>A</a:t>
            </a:r>
            <a:r>
              <a:rPr sz="2750" spc="-7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ond</a:t>
            </a:r>
            <a:r>
              <a:rPr sz="2750" spc="-95" dirty="0">
                <a:solidFill>
                  <a:srgbClr val="292934"/>
                </a:solidFill>
                <a:latin typeface="Arial"/>
                <a:cs typeface="Arial"/>
              </a:rPr>
              <a:t>i</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dirty="0">
                <a:solidFill>
                  <a:srgbClr val="292934"/>
                </a:solidFill>
                <a:latin typeface="Arial"/>
                <a:cs typeface="Arial"/>
              </a:rPr>
              <a:t>n</a:t>
            </a:r>
            <a:r>
              <a:rPr sz="2750" spc="165"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spc="-45" dirty="0">
                <a:solidFill>
                  <a:srgbClr val="292934"/>
                </a:solidFill>
                <a:latin typeface="Arial"/>
                <a:cs typeface="Arial"/>
              </a:rPr>
              <a:t>a</a:t>
            </a:r>
            <a:r>
              <a:rPr sz="2750" dirty="0">
                <a:solidFill>
                  <a:srgbClr val="292934"/>
                </a:solidFill>
                <a:latin typeface="Arial"/>
                <a:cs typeface="Arial"/>
              </a:rPr>
              <a:t>t</a:t>
            </a:r>
            <a:r>
              <a:rPr sz="2750" spc="35" dirty="0">
                <a:solidFill>
                  <a:srgbClr val="292934"/>
                </a:solidFill>
                <a:latin typeface="Arial"/>
                <a:cs typeface="Arial"/>
              </a:rPr>
              <a:t> </a:t>
            </a:r>
            <a:r>
              <a:rPr sz="2750" spc="-45" dirty="0">
                <a:solidFill>
                  <a:srgbClr val="292934"/>
                </a:solidFill>
                <a:latin typeface="Arial"/>
                <a:cs typeface="Arial"/>
              </a:rPr>
              <a:t>e</a:t>
            </a:r>
            <a:r>
              <a:rPr sz="2750" spc="-114" dirty="0">
                <a:solidFill>
                  <a:srgbClr val="292934"/>
                </a:solidFill>
                <a:latin typeface="Arial"/>
                <a:cs typeface="Arial"/>
              </a:rPr>
              <a:t>x</a:t>
            </a:r>
            <a:r>
              <a:rPr sz="2750" spc="-95" dirty="0">
                <a:solidFill>
                  <a:srgbClr val="292934"/>
                </a:solidFill>
                <a:latin typeface="Arial"/>
                <a:cs typeface="Arial"/>
              </a:rPr>
              <a:t>i</a:t>
            </a:r>
            <a:r>
              <a:rPr sz="2750" spc="-40" dirty="0">
                <a:solidFill>
                  <a:srgbClr val="292934"/>
                </a:solidFill>
                <a:latin typeface="Arial"/>
                <a:cs typeface="Arial"/>
              </a:rPr>
              <a:t>s</a:t>
            </a:r>
            <a:r>
              <a:rPr sz="2750" spc="50" dirty="0">
                <a:solidFill>
                  <a:srgbClr val="292934"/>
                </a:solidFill>
                <a:latin typeface="Arial"/>
                <a:cs typeface="Arial"/>
              </a:rPr>
              <a:t>t</a:t>
            </a:r>
            <a:r>
              <a:rPr sz="2750" dirty="0">
                <a:solidFill>
                  <a:srgbClr val="292934"/>
                </a:solidFill>
                <a:latin typeface="Arial"/>
                <a:cs typeface="Arial"/>
              </a:rPr>
              <a:t>s</a:t>
            </a:r>
            <a:r>
              <a:rPr sz="2750" spc="320" dirty="0">
                <a:solidFill>
                  <a:srgbClr val="292934"/>
                </a:solidFill>
                <a:latin typeface="Arial"/>
                <a:cs typeface="Arial"/>
              </a:rPr>
              <a:t> </a:t>
            </a:r>
            <a:r>
              <a:rPr sz="2750" spc="20" dirty="0">
                <a:solidFill>
                  <a:srgbClr val="292934"/>
                </a:solidFill>
                <a:latin typeface="Arial"/>
                <a:cs typeface="Arial"/>
              </a:rPr>
              <a:t>w</a:t>
            </a:r>
            <a:r>
              <a:rPr sz="2750" spc="30" dirty="0">
                <a:solidFill>
                  <a:srgbClr val="292934"/>
                </a:solidFill>
                <a:latin typeface="Arial"/>
                <a:cs typeface="Arial"/>
              </a:rPr>
              <a:t>h</a:t>
            </a:r>
            <a:r>
              <a:rPr sz="2750" spc="-45" dirty="0">
                <a:solidFill>
                  <a:srgbClr val="292934"/>
                </a:solidFill>
                <a:latin typeface="Arial"/>
                <a:cs typeface="Arial"/>
              </a:rPr>
              <a:t>e</a:t>
            </a:r>
            <a:r>
              <a:rPr sz="2750" dirty="0">
                <a:solidFill>
                  <a:srgbClr val="292934"/>
                </a:solidFill>
                <a:latin typeface="Arial"/>
                <a:cs typeface="Arial"/>
              </a:rPr>
              <a:t>n</a:t>
            </a:r>
            <a:r>
              <a:rPr sz="2750" spc="90" dirty="0">
                <a:solidFill>
                  <a:srgbClr val="292934"/>
                </a:solidFill>
                <a:latin typeface="Arial"/>
                <a:cs typeface="Arial"/>
              </a:rPr>
              <a:t> </a:t>
            </a:r>
            <a:r>
              <a:rPr sz="2750" spc="-45" dirty="0">
                <a:solidFill>
                  <a:srgbClr val="292934"/>
                </a:solidFill>
                <a:latin typeface="Arial"/>
                <a:cs typeface="Arial"/>
              </a:rPr>
              <a:t>a</a:t>
            </a:r>
            <a:r>
              <a:rPr sz="2750" dirty="0">
                <a:solidFill>
                  <a:srgbClr val="292934"/>
                </a:solidFill>
                <a:latin typeface="Arial"/>
                <a:cs typeface="Arial"/>
              </a:rPr>
              <a:t>t </a:t>
            </a:r>
            <a:r>
              <a:rPr sz="2750" spc="-95" dirty="0">
                <a:solidFill>
                  <a:srgbClr val="292934"/>
                </a:solidFill>
                <a:latin typeface="Arial"/>
                <a:cs typeface="Arial"/>
              </a:rPr>
              <a:t>l</a:t>
            </a:r>
            <a:r>
              <a:rPr sz="2750" spc="-45" dirty="0">
                <a:solidFill>
                  <a:srgbClr val="292934"/>
                </a:solidFill>
                <a:latin typeface="Arial"/>
                <a:cs typeface="Arial"/>
              </a:rPr>
              <a:t>ea</a:t>
            </a:r>
            <a:r>
              <a:rPr sz="2750" spc="-40" dirty="0">
                <a:solidFill>
                  <a:srgbClr val="292934"/>
                </a:solidFill>
                <a:latin typeface="Arial"/>
                <a:cs typeface="Arial"/>
              </a:rPr>
              <a:t>s</a:t>
            </a:r>
            <a:r>
              <a:rPr sz="2750" dirty="0">
                <a:solidFill>
                  <a:srgbClr val="292934"/>
                </a:solidFill>
                <a:latin typeface="Arial"/>
                <a:cs typeface="Arial"/>
              </a:rPr>
              <a:t>t</a:t>
            </a:r>
            <a:r>
              <a:rPr sz="2750" spc="260" dirty="0">
                <a:solidFill>
                  <a:srgbClr val="292934"/>
                </a:solidFill>
                <a:latin typeface="Arial"/>
                <a:cs typeface="Arial"/>
              </a:rPr>
              <a:t> </a:t>
            </a:r>
            <a:r>
              <a:rPr sz="2750" spc="-25" dirty="0">
                <a:solidFill>
                  <a:srgbClr val="292934"/>
                </a:solidFill>
                <a:latin typeface="Arial"/>
                <a:cs typeface="Arial"/>
              </a:rPr>
              <a:t>t</a:t>
            </a:r>
            <a:r>
              <a:rPr sz="2750" spc="20" dirty="0">
                <a:solidFill>
                  <a:srgbClr val="292934"/>
                </a:solidFill>
                <a:latin typeface="Arial"/>
                <a:cs typeface="Arial"/>
              </a:rPr>
              <a:t>w</a:t>
            </a:r>
            <a:r>
              <a:rPr sz="2750" dirty="0">
                <a:solidFill>
                  <a:srgbClr val="292934"/>
                </a:solidFill>
                <a:latin typeface="Arial"/>
                <a:cs typeface="Arial"/>
              </a:rPr>
              <a:t>o</a:t>
            </a:r>
            <a:r>
              <a:rPr sz="2750" spc="90"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spc="-25" dirty="0">
                <a:solidFill>
                  <a:srgbClr val="292934"/>
                </a:solidFill>
                <a:latin typeface="Arial"/>
                <a:cs typeface="Arial"/>
              </a:rPr>
              <a:t>r</a:t>
            </a:r>
            <a:r>
              <a:rPr sz="2750" spc="-45" dirty="0">
                <a:solidFill>
                  <a:srgbClr val="292934"/>
                </a:solidFill>
                <a:latin typeface="Arial"/>
                <a:cs typeface="Arial"/>
              </a:rPr>
              <a:t>ea</a:t>
            </a:r>
            <a:r>
              <a:rPr sz="2750" spc="30" dirty="0">
                <a:solidFill>
                  <a:srgbClr val="292934"/>
                </a:solidFill>
                <a:latin typeface="Arial"/>
                <a:cs typeface="Arial"/>
              </a:rPr>
              <a:t>d</a:t>
            </a:r>
            <a:r>
              <a:rPr sz="2750" dirty="0">
                <a:solidFill>
                  <a:srgbClr val="292934"/>
                </a:solidFill>
                <a:latin typeface="Arial"/>
                <a:cs typeface="Arial"/>
              </a:rPr>
              <a:t>s</a:t>
            </a:r>
            <a:r>
              <a:rPr sz="2750" spc="170" dirty="0">
                <a:solidFill>
                  <a:srgbClr val="292934"/>
                </a:solidFill>
                <a:latin typeface="Arial"/>
                <a:cs typeface="Arial"/>
              </a:rPr>
              <a:t> </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e</a:t>
            </a:r>
            <a:r>
              <a:rPr sz="2750" spc="90" dirty="0">
                <a:solidFill>
                  <a:srgbClr val="292934"/>
                </a:solidFill>
                <a:latin typeface="Arial"/>
                <a:cs typeface="Arial"/>
              </a:rPr>
              <a:t> </a:t>
            </a:r>
            <a:r>
              <a:rPr sz="2750" spc="10" dirty="0">
                <a:solidFill>
                  <a:srgbClr val="292934"/>
                </a:solidFill>
                <a:latin typeface="Arial"/>
                <a:cs typeface="Arial"/>
              </a:rPr>
              <a:t>m</a:t>
            </a:r>
            <a:r>
              <a:rPr sz="2750" spc="-45" dirty="0">
                <a:solidFill>
                  <a:srgbClr val="292934"/>
                </a:solidFill>
                <a:latin typeface="Arial"/>
                <a:cs typeface="Arial"/>
              </a:rPr>
              <a:t>a</a:t>
            </a:r>
            <a:r>
              <a:rPr sz="2750" spc="35" dirty="0">
                <a:solidFill>
                  <a:srgbClr val="292934"/>
                </a:solidFill>
                <a:latin typeface="Arial"/>
                <a:cs typeface="Arial"/>
              </a:rPr>
              <a:t>k</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165"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og</a:t>
            </a:r>
            <a:r>
              <a:rPr sz="2750" spc="-25" dirty="0">
                <a:solidFill>
                  <a:srgbClr val="292934"/>
                </a:solidFill>
                <a:latin typeface="Arial"/>
                <a:cs typeface="Arial"/>
              </a:rPr>
              <a:t>r</a:t>
            </a:r>
            <a:r>
              <a:rPr sz="2750" spc="-45" dirty="0">
                <a:solidFill>
                  <a:srgbClr val="292934"/>
                </a:solidFill>
                <a:latin typeface="Arial"/>
                <a:cs typeface="Arial"/>
              </a:rPr>
              <a:t>e</a:t>
            </a:r>
            <a:r>
              <a:rPr sz="2750" spc="-40" dirty="0">
                <a:solidFill>
                  <a:srgbClr val="292934"/>
                </a:solidFill>
                <a:latin typeface="Arial"/>
                <a:cs typeface="Arial"/>
              </a:rPr>
              <a:t>ss</a:t>
            </a:r>
            <a:r>
              <a:rPr sz="2750" dirty="0">
                <a:solidFill>
                  <a:srgbClr val="292934"/>
                </a:solidFill>
                <a:latin typeface="Arial"/>
                <a:cs typeface="Arial"/>
              </a:rPr>
              <a:t>.</a:t>
            </a:r>
            <a:endParaRPr sz="2750">
              <a:latin typeface="Arial"/>
              <a:cs typeface="Arial"/>
            </a:endParaRPr>
          </a:p>
        </p:txBody>
      </p:sp>
    </p:spTree>
    <p:extLst>
      <p:ext uri="{BB962C8B-B14F-4D97-AF65-F5344CB8AC3E}">
        <p14:creationId xmlns:p14="http://schemas.microsoft.com/office/powerpoint/2010/main" val="313295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spc="-114" dirty="0"/>
              <a:t>ve</a:t>
            </a:r>
            <a:r>
              <a:rPr spc="-50" dirty="0"/>
              <a:t>r</a:t>
            </a:r>
            <a:r>
              <a:rPr spc="-114" dirty="0"/>
              <a:t>s</a:t>
            </a:r>
            <a:r>
              <a:rPr spc="-105" dirty="0"/>
              <a:t>u</a:t>
            </a:r>
            <a:r>
              <a:rPr dirty="0"/>
              <a:t>s</a:t>
            </a:r>
            <a:r>
              <a:rPr spc="-85" dirty="0"/>
              <a:t> </a:t>
            </a:r>
            <a:r>
              <a:rPr spc="-105" dirty="0"/>
              <a:t>P</a:t>
            </a:r>
            <a:r>
              <a:rPr spc="-114" dirty="0"/>
              <a:t>a</a:t>
            </a:r>
            <a:r>
              <a:rPr spc="-50" dirty="0"/>
              <a:t>r</a:t>
            </a:r>
            <a:r>
              <a:rPr spc="-114" dirty="0"/>
              <a:t>a</a:t>
            </a:r>
            <a:r>
              <a:rPr spc="-60" dirty="0"/>
              <a:t>l</a:t>
            </a:r>
            <a:r>
              <a:rPr spc="-55" dirty="0"/>
              <a:t>l</a:t>
            </a:r>
            <a:r>
              <a:rPr spc="-114" dirty="0"/>
              <a:t>el</a:t>
            </a:r>
          </a:p>
        </p:txBody>
      </p:sp>
      <p:sp>
        <p:nvSpPr>
          <p:cNvPr id="4" name="object 4"/>
          <p:cNvSpPr/>
          <p:nvPr/>
        </p:nvSpPr>
        <p:spPr>
          <a:xfrm>
            <a:off x="973530" y="2438400"/>
            <a:ext cx="7179868" cy="29717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2696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spc="-114" dirty="0"/>
              <a:t>ve</a:t>
            </a:r>
            <a:r>
              <a:rPr spc="-50" dirty="0"/>
              <a:t>r</a:t>
            </a:r>
            <a:r>
              <a:rPr spc="-114" dirty="0"/>
              <a:t>s</a:t>
            </a:r>
            <a:r>
              <a:rPr spc="-105" dirty="0"/>
              <a:t>u</a:t>
            </a:r>
            <a:r>
              <a:rPr dirty="0"/>
              <a:t>s</a:t>
            </a:r>
            <a:r>
              <a:rPr spc="-85" dirty="0"/>
              <a:t> </a:t>
            </a:r>
            <a:r>
              <a:rPr spc="-105" dirty="0"/>
              <a:t>P</a:t>
            </a:r>
            <a:r>
              <a:rPr spc="-114" dirty="0"/>
              <a:t>a</a:t>
            </a:r>
            <a:r>
              <a:rPr spc="-50" dirty="0"/>
              <a:t>r</a:t>
            </a:r>
            <a:r>
              <a:rPr spc="-114" dirty="0"/>
              <a:t>a</a:t>
            </a:r>
            <a:r>
              <a:rPr spc="-60" dirty="0"/>
              <a:t>l</a:t>
            </a:r>
            <a:r>
              <a:rPr spc="-55" dirty="0"/>
              <a:t>l</a:t>
            </a:r>
            <a:r>
              <a:rPr spc="-114" dirty="0"/>
              <a:t>el</a:t>
            </a:r>
          </a:p>
        </p:txBody>
      </p:sp>
      <p:sp>
        <p:nvSpPr>
          <p:cNvPr id="4" name="object 4"/>
          <p:cNvSpPr/>
          <p:nvPr/>
        </p:nvSpPr>
        <p:spPr>
          <a:xfrm>
            <a:off x="838200" y="2057400"/>
            <a:ext cx="7554861" cy="41148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8448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05" dirty="0"/>
              <a:t>P</a:t>
            </a:r>
            <a:r>
              <a:rPr spc="-50" dirty="0"/>
              <a:t>r</a:t>
            </a:r>
            <a:r>
              <a:rPr spc="-105" dirty="0"/>
              <a:t>ob</a:t>
            </a:r>
            <a:r>
              <a:rPr spc="-60" dirty="0"/>
              <a:t>l</a:t>
            </a:r>
            <a:r>
              <a:rPr spc="-114" dirty="0"/>
              <a:t>e</a:t>
            </a:r>
            <a:r>
              <a:rPr dirty="0"/>
              <a:t>m</a:t>
            </a:r>
            <a:r>
              <a:rPr spc="-210" dirty="0"/>
              <a:t> </a:t>
            </a:r>
            <a:r>
              <a:rPr dirty="0"/>
              <a:t>!</a:t>
            </a:r>
          </a:p>
        </p:txBody>
      </p:sp>
      <p:sp>
        <p:nvSpPr>
          <p:cNvPr id="4" name="object 4"/>
          <p:cNvSpPr/>
          <p:nvPr/>
        </p:nvSpPr>
        <p:spPr>
          <a:xfrm>
            <a:off x="685800" y="1981200"/>
            <a:ext cx="7620000" cy="27527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9163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05" dirty="0"/>
              <a:t>So</a:t>
            </a:r>
            <a:r>
              <a:rPr spc="-55" dirty="0"/>
              <a:t>l</a:t>
            </a:r>
            <a:r>
              <a:rPr spc="-105" dirty="0"/>
              <a:t>u</a:t>
            </a:r>
            <a:r>
              <a:rPr spc="-50" dirty="0"/>
              <a:t>t</a:t>
            </a:r>
            <a:r>
              <a:rPr spc="-55" dirty="0"/>
              <a:t>i</a:t>
            </a:r>
            <a:r>
              <a:rPr spc="-105" dirty="0"/>
              <a:t>o</a:t>
            </a:r>
            <a:r>
              <a:rPr dirty="0"/>
              <a:t>n</a:t>
            </a:r>
            <a:r>
              <a:rPr spc="-229" dirty="0"/>
              <a:t> </a:t>
            </a:r>
            <a:r>
              <a:rPr dirty="0"/>
              <a:t>?</a:t>
            </a:r>
          </a:p>
        </p:txBody>
      </p:sp>
      <p:sp>
        <p:nvSpPr>
          <p:cNvPr id="4" name="object 4"/>
          <p:cNvSpPr/>
          <p:nvPr/>
        </p:nvSpPr>
        <p:spPr>
          <a:xfrm>
            <a:off x="762000" y="2157412"/>
            <a:ext cx="7619987" cy="254317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93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05" dirty="0"/>
              <a:t>P</a:t>
            </a:r>
            <a:r>
              <a:rPr spc="-114" dirty="0"/>
              <a:t>a</a:t>
            </a:r>
            <a:r>
              <a:rPr spc="-50" dirty="0"/>
              <a:t>r</a:t>
            </a:r>
            <a:r>
              <a:rPr spc="-114" dirty="0"/>
              <a:t>a</a:t>
            </a:r>
            <a:r>
              <a:rPr spc="-60" dirty="0"/>
              <a:t>l</a:t>
            </a:r>
            <a:r>
              <a:rPr spc="-55" dirty="0"/>
              <a:t>l</a:t>
            </a:r>
            <a:r>
              <a:rPr spc="-114" dirty="0"/>
              <a:t>e</a:t>
            </a:r>
            <a:r>
              <a:rPr dirty="0"/>
              <a:t>l</a:t>
            </a:r>
            <a:r>
              <a:rPr spc="-180" dirty="0"/>
              <a:t> </a:t>
            </a:r>
            <a:r>
              <a:rPr dirty="0"/>
              <a:t>?</a:t>
            </a:r>
          </a:p>
        </p:txBody>
      </p:sp>
      <p:sp>
        <p:nvSpPr>
          <p:cNvPr id="4" name="object 4"/>
          <p:cNvSpPr/>
          <p:nvPr/>
        </p:nvSpPr>
        <p:spPr>
          <a:xfrm>
            <a:off x="762000" y="2257425"/>
            <a:ext cx="7619987" cy="25431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295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05" dirty="0"/>
              <a:t>E</a:t>
            </a:r>
            <a:r>
              <a:rPr spc="-114" dirty="0"/>
              <a:t>v</a:t>
            </a:r>
            <a:r>
              <a:rPr spc="-105" dirty="0"/>
              <a:t>o</a:t>
            </a:r>
            <a:r>
              <a:rPr spc="-55" dirty="0"/>
              <a:t>l</a:t>
            </a:r>
            <a:r>
              <a:rPr spc="-105" dirty="0"/>
              <a:t>u</a:t>
            </a:r>
            <a:r>
              <a:rPr spc="-50" dirty="0"/>
              <a:t>t</a:t>
            </a:r>
            <a:r>
              <a:rPr spc="-55" dirty="0"/>
              <a:t>i</a:t>
            </a:r>
            <a:r>
              <a:rPr spc="-105" dirty="0"/>
              <a:t>on</a:t>
            </a:r>
          </a:p>
        </p:txBody>
      </p:sp>
      <p:sp>
        <p:nvSpPr>
          <p:cNvPr id="4" name="object 4"/>
          <p:cNvSpPr/>
          <p:nvPr/>
        </p:nvSpPr>
        <p:spPr>
          <a:xfrm>
            <a:off x="870155" y="1524000"/>
            <a:ext cx="7675102" cy="514775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92895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dirty="0"/>
              <a:t>?</a:t>
            </a:r>
          </a:p>
        </p:txBody>
      </p:sp>
      <p:sp>
        <p:nvSpPr>
          <p:cNvPr id="4" name="object 4"/>
          <p:cNvSpPr/>
          <p:nvPr/>
        </p:nvSpPr>
        <p:spPr>
          <a:xfrm>
            <a:off x="762000" y="2362200"/>
            <a:ext cx="7619987" cy="25431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588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5" dirty="0"/>
              <a:t>M</a:t>
            </a:r>
            <a:r>
              <a:rPr spc="-105" dirty="0"/>
              <a:t>o</a:t>
            </a:r>
            <a:r>
              <a:rPr spc="-50" dirty="0"/>
              <a:t>r</a:t>
            </a:r>
            <a:r>
              <a:rPr dirty="0"/>
              <a:t>e</a:t>
            </a:r>
            <a:r>
              <a:rPr spc="-235" dirty="0"/>
              <a:t> </a:t>
            </a: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dirty="0"/>
              <a:t>?</a:t>
            </a:r>
          </a:p>
        </p:txBody>
      </p:sp>
      <p:sp>
        <p:nvSpPr>
          <p:cNvPr id="4" name="object 4"/>
          <p:cNvSpPr/>
          <p:nvPr/>
        </p:nvSpPr>
        <p:spPr>
          <a:xfrm>
            <a:off x="838200" y="2209800"/>
            <a:ext cx="7620000" cy="25431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297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05" dirty="0"/>
              <a:t>P</a:t>
            </a:r>
            <a:r>
              <a:rPr spc="-114" dirty="0"/>
              <a:t>a</a:t>
            </a:r>
            <a:r>
              <a:rPr spc="-50" dirty="0"/>
              <a:t>r</a:t>
            </a:r>
            <a:r>
              <a:rPr spc="-114" dirty="0"/>
              <a:t>a</a:t>
            </a:r>
            <a:r>
              <a:rPr spc="-60" dirty="0"/>
              <a:t>l</a:t>
            </a:r>
            <a:r>
              <a:rPr spc="-55" dirty="0"/>
              <a:t>l</a:t>
            </a:r>
            <a:r>
              <a:rPr spc="-114" dirty="0"/>
              <a:t>e</a:t>
            </a:r>
            <a:r>
              <a:rPr dirty="0"/>
              <a:t>l</a:t>
            </a:r>
            <a:r>
              <a:rPr spc="-180" dirty="0"/>
              <a:t> </a:t>
            </a:r>
            <a:r>
              <a:rPr dirty="0"/>
              <a:t>?</a:t>
            </a:r>
          </a:p>
        </p:txBody>
      </p:sp>
      <p:sp>
        <p:nvSpPr>
          <p:cNvPr id="4" name="object 4"/>
          <p:cNvSpPr/>
          <p:nvPr/>
        </p:nvSpPr>
        <p:spPr>
          <a:xfrm>
            <a:off x="914400" y="2286000"/>
            <a:ext cx="7620000" cy="36957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3354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spc="-105" dirty="0"/>
              <a:t>o</a:t>
            </a:r>
            <a:r>
              <a:rPr dirty="0"/>
              <a:t>r</a:t>
            </a:r>
            <a:r>
              <a:rPr spc="-95" dirty="0"/>
              <a:t> </a:t>
            </a:r>
            <a:r>
              <a:rPr spc="-105" dirty="0"/>
              <a:t>P</a:t>
            </a:r>
            <a:r>
              <a:rPr spc="-114" dirty="0"/>
              <a:t>a</a:t>
            </a:r>
            <a:r>
              <a:rPr spc="-50" dirty="0"/>
              <a:t>r</a:t>
            </a:r>
            <a:r>
              <a:rPr spc="-114" dirty="0"/>
              <a:t>a</a:t>
            </a:r>
            <a:r>
              <a:rPr spc="-60" dirty="0"/>
              <a:t>l</a:t>
            </a:r>
            <a:r>
              <a:rPr spc="-55" dirty="0"/>
              <a:t>l</a:t>
            </a:r>
            <a:r>
              <a:rPr spc="-114" dirty="0"/>
              <a:t>e</a:t>
            </a:r>
            <a:r>
              <a:rPr dirty="0"/>
              <a:t>l</a:t>
            </a:r>
            <a:r>
              <a:rPr spc="-254" dirty="0"/>
              <a:t> </a:t>
            </a:r>
            <a:r>
              <a:rPr dirty="0"/>
              <a:t>?</a:t>
            </a:r>
          </a:p>
        </p:txBody>
      </p:sp>
      <p:sp>
        <p:nvSpPr>
          <p:cNvPr id="4" name="object 4"/>
          <p:cNvSpPr/>
          <p:nvPr/>
        </p:nvSpPr>
        <p:spPr>
          <a:xfrm>
            <a:off x="762000" y="1828800"/>
            <a:ext cx="7620000" cy="45910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0154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1828800"/>
            <a:ext cx="7620000" cy="422910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C</a:t>
            </a:r>
            <a:r>
              <a:rPr spc="-105" dirty="0"/>
              <a:t>on</a:t>
            </a:r>
            <a:r>
              <a:rPr spc="-114" dirty="0"/>
              <a:t>c</a:t>
            </a:r>
            <a:r>
              <a:rPr spc="-105" dirty="0"/>
              <a:t>u</a:t>
            </a:r>
            <a:r>
              <a:rPr spc="-50" dirty="0"/>
              <a:t>rr</a:t>
            </a:r>
            <a:r>
              <a:rPr spc="-114" dirty="0"/>
              <a:t>e</a:t>
            </a:r>
            <a:r>
              <a:rPr spc="-105" dirty="0"/>
              <a:t>n</a:t>
            </a:r>
            <a:r>
              <a:rPr dirty="0"/>
              <a:t>t</a:t>
            </a:r>
            <a:r>
              <a:rPr spc="-175" dirty="0"/>
              <a:t> </a:t>
            </a:r>
            <a:r>
              <a:rPr spc="-105" dirty="0"/>
              <a:t>o</a:t>
            </a:r>
            <a:r>
              <a:rPr dirty="0"/>
              <a:t>r</a:t>
            </a:r>
            <a:r>
              <a:rPr spc="-95" dirty="0"/>
              <a:t> </a:t>
            </a:r>
            <a:r>
              <a:rPr spc="-105" dirty="0"/>
              <a:t>P</a:t>
            </a:r>
            <a:r>
              <a:rPr spc="-114" dirty="0"/>
              <a:t>a</a:t>
            </a:r>
            <a:r>
              <a:rPr spc="-50" dirty="0"/>
              <a:t>r</a:t>
            </a:r>
            <a:r>
              <a:rPr spc="-114" dirty="0"/>
              <a:t>a</a:t>
            </a:r>
            <a:r>
              <a:rPr spc="-60" dirty="0"/>
              <a:t>l</a:t>
            </a:r>
            <a:r>
              <a:rPr spc="-55" dirty="0"/>
              <a:t>l</a:t>
            </a:r>
            <a:r>
              <a:rPr spc="-114" dirty="0"/>
              <a:t>e</a:t>
            </a:r>
            <a:r>
              <a:rPr dirty="0"/>
              <a:t>l</a:t>
            </a:r>
            <a:r>
              <a:rPr spc="-254" dirty="0"/>
              <a:t> </a:t>
            </a:r>
            <a:r>
              <a:rPr dirty="0"/>
              <a:t>?</a:t>
            </a:r>
          </a:p>
        </p:txBody>
      </p:sp>
    </p:spTree>
    <p:extLst>
      <p:ext uri="{BB962C8B-B14F-4D97-AF65-F5344CB8AC3E}">
        <p14:creationId xmlns:p14="http://schemas.microsoft.com/office/powerpoint/2010/main" val="603889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Foundations</a:t>
            </a:r>
          </a:p>
        </p:txBody>
      </p:sp>
      <p:graphicFrame>
        <p:nvGraphicFramePr>
          <p:cNvPr id="4" name="Table 3"/>
          <p:cNvGraphicFramePr>
            <a:graphicFrameLocks noGrp="1"/>
          </p:cNvGraphicFramePr>
          <p:nvPr>
            <p:extLst>
              <p:ext uri="{D42A27DB-BD31-4B8C-83A1-F6EECF244321}">
                <p14:modId xmlns:p14="http://schemas.microsoft.com/office/powerpoint/2010/main" val="2288530720"/>
              </p:ext>
            </p:extLst>
          </p:nvPr>
        </p:nvGraphicFramePr>
        <p:xfrm>
          <a:off x="457200" y="1749425"/>
          <a:ext cx="8458200" cy="4727575"/>
        </p:xfrm>
        <a:graphic>
          <a:graphicData uri="http://schemas.openxmlformats.org/drawingml/2006/table">
            <a:tbl>
              <a:tblPr firstRow="1" bandRow="1"/>
              <a:tblGrid>
                <a:gridCol w="26670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83629">
                <a:tc>
                  <a:txBody>
                    <a:bodyPr/>
                    <a:lstStyle>
                      <a:lvl1pPr marL="0" algn="l" rtl="0" eaLnBrk="1" latinLnBrk="0" hangingPunct="1">
                        <a:defRPr kumimoji="0" b="1" kern="1200">
                          <a:solidFill>
                            <a:schemeClr val="lt1"/>
                          </a:solidFill>
                          <a:latin typeface="MetaNormalLF-Roman"/>
                          <a:cs typeface="Arial"/>
                        </a:defRPr>
                      </a:lvl1pPr>
                      <a:lvl2pPr marL="457200" algn="l" rtl="0" eaLnBrk="1" latinLnBrk="0" hangingPunct="1">
                        <a:defRPr kumimoji="0" b="1" kern="1200">
                          <a:solidFill>
                            <a:schemeClr val="lt1"/>
                          </a:solidFill>
                          <a:latin typeface="MetaNormalLF-Roman"/>
                          <a:cs typeface="Arial"/>
                        </a:defRPr>
                      </a:lvl2pPr>
                      <a:lvl3pPr marL="914400" algn="l" rtl="0" eaLnBrk="1" latinLnBrk="0" hangingPunct="1">
                        <a:defRPr kumimoji="0" b="1" kern="1200">
                          <a:solidFill>
                            <a:schemeClr val="lt1"/>
                          </a:solidFill>
                          <a:latin typeface="MetaNormalLF-Roman"/>
                          <a:cs typeface="Arial"/>
                        </a:defRPr>
                      </a:lvl3pPr>
                      <a:lvl4pPr marL="1371600" algn="l" rtl="0" eaLnBrk="1" latinLnBrk="0" hangingPunct="1">
                        <a:defRPr kumimoji="0" b="1" kern="1200">
                          <a:solidFill>
                            <a:schemeClr val="lt1"/>
                          </a:solidFill>
                          <a:latin typeface="MetaNormalLF-Roman"/>
                          <a:cs typeface="Arial"/>
                        </a:defRPr>
                      </a:lvl4pPr>
                      <a:lvl5pPr marL="1828800" algn="l" rtl="0" eaLnBrk="1" latinLnBrk="0" hangingPunct="1">
                        <a:defRPr kumimoji="0" b="1" kern="1200">
                          <a:solidFill>
                            <a:schemeClr val="lt1"/>
                          </a:solidFill>
                          <a:latin typeface="MetaNormalLF-Roman"/>
                          <a:cs typeface="Arial"/>
                        </a:defRPr>
                      </a:lvl5pPr>
                      <a:lvl6pPr marL="2286000" algn="l" rtl="0" eaLnBrk="1" latinLnBrk="0" hangingPunct="1">
                        <a:defRPr kumimoji="0" b="1" kern="1200">
                          <a:solidFill>
                            <a:schemeClr val="lt1"/>
                          </a:solidFill>
                          <a:latin typeface="MetaNormalLF-Roman"/>
                          <a:cs typeface="Arial"/>
                        </a:defRPr>
                      </a:lvl6pPr>
                      <a:lvl7pPr marL="2743200" algn="l" rtl="0" eaLnBrk="1" latinLnBrk="0" hangingPunct="1">
                        <a:defRPr kumimoji="0" b="1" kern="1200">
                          <a:solidFill>
                            <a:schemeClr val="lt1"/>
                          </a:solidFill>
                          <a:latin typeface="MetaNormalLF-Roman"/>
                          <a:cs typeface="Arial"/>
                        </a:defRPr>
                      </a:lvl7pPr>
                      <a:lvl8pPr marL="3200400" algn="l" rtl="0" eaLnBrk="1" latinLnBrk="0" hangingPunct="1">
                        <a:defRPr kumimoji="0" b="1" kern="1200">
                          <a:solidFill>
                            <a:schemeClr val="lt1"/>
                          </a:solidFill>
                          <a:latin typeface="MetaNormalLF-Roman"/>
                          <a:cs typeface="Arial"/>
                        </a:defRPr>
                      </a:lvl8pPr>
                      <a:lvl9pPr marL="3657600" algn="l" rtl="0" eaLnBrk="1" latinLnBrk="0" hangingPunct="1">
                        <a:defRPr kumimoji="0" b="1" kern="1200">
                          <a:solidFill>
                            <a:schemeClr val="lt1"/>
                          </a:solidFill>
                          <a:latin typeface="MetaNormalLF-Roman"/>
                          <a:cs typeface="Arial"/>
                        </a:defRPr>
                      </a:lvl9pPr>
                    </a:lstStyle>
                    <a:p>
                      <a:pPr algn="ctr"/>
                      <a:r>
                        <a:rPr lang="en-US" sz="2000" dirty="0"/>
                        <a:t>Technologies </a:t>
                      </a: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solidFill>
                  </a:tcPr>
                </a:tc>
                <a:tc>
                  <a:txBody>
                    <a:bodyPr/>
                    <a:lstStyle>
                      <a:lvl1pPr marL="0" algn="l" rtl="0" eaLnBrk="1" latinLnBrk="0" hangingPunct="1">
                        <a:defRPr kumimoji="0" b="1" kern="1200">
                          <a:solidFill>
                            <a:schemeClr val="lt1"/>
                          </a:solidFill>
                          <a:latin typeface="MetaNormalLF-Roman"/>
                          <a:cs typeface="Arial"/>
                        </a:defRPr>
                      </a:lvl1pPr>
                      <a:lvl2pPr marL="457200" algn="l" rtl="0" eaLnBrk="1" latinLnBrk="0" hangingPunct="1">
                        <a:defRPr kumimoji="0" b="1" kern="1200">
                          <a:solidFill>
                            <a:schemeClr val="lt1"/>
                          </a:solidFill>
                          <a:latin typeface="MetaNormalLF-Roman"/>
                          <a:cs typeface="Arial"/>
                        </a:defRPr>
                      </a:lvl2pPr>
                      <a:lvl3pPr marL="914400" algn="l" rtl="0" eaLnBrk="1" latinLnBrk="0" hangingPunct="1">
                        <a:defRPr kumimoji="0" b="1" kern="1200">
                          <a:solidFill>
                            <a:schemeClr val="lt1"/>
                          </a:solidFill>
                          <a:latin typeface="MetaNormalLF-Roman"/>
                          <a:cs typeface="Arial"/>
                        </a:defRPr>
                      </a:lvl3pPr>
                      <a:lvl4pPr marL="1371600" algn="l" rtl="0" eaLnBrk="1" latinLnBrk="0" hangingPunct="1">
                        <a:defRPr kumimoji="0" b="1" kern="1200">
                          <a:solidFill>
                            <a:schemeClr val="lt1"/>
                          </a:solidFill>
                          <a:latin typeface="MetaNormalLF-Roman"/>
                          <a:cs typeface="Arial"/>
                        </a:defRPr>
                      </a:lvl4pPr>
                      <a:lvl5pPr marL="1828800" algn="l" rtl="0" eaLnBrk="1" latinLnBrk="0" hangingPunct="1">
                        <a:defRPr kumimoji="0" b="1" kern="1200">
                          <a:solidFill>
                            <a:schemeClr val="lt1"/>
                          </a:solidFill>
                          <a:latin typeface="MetaNormalLF-Roman"/>
                          <a:cs typeface="Arial"/>
                        </a:defRPr>
                      </a:lvl5pPr>
                      <a:lvl6pPr marL="2286000" algn="l" rtl="0" eaLnBrk="1" latinLnBrk="0" hangingPunct="1">
                        <a:defRPr kumimoji="0" b="1" kern="1200">
                          <a:solidFill>
                            <a:schemeClr val="lt1"/>
                          </a:solidFill>
                          <a:latin typeface="MetaNormalLF-Roman"/>
                          <a:cs typeface="Arial"/>
                        </a:defRPr>
                      </a:lvl6pPr>
                      <a:lvl7pPr marL="2743200" algn="l" rtl="0" eaLnBrk="1" latinLnBrk="0" hangingPunct="1">
                        <a:defRPr kumimoji="0" b="1" kern="1200">
                          <a:solidFill>
                            <a:schemeClr val="lt1"/>
                          </a:solidFill>
                          <a:latin typeface="MetaNormalLF-Roman"/>
                          <a:cs typeface="Arial"/>
                        </a:defRPr>
                      </a:lvl7pPr>
                      <a:lvl8pPr marL="3200400" algn="l" rtl="0" eaLnBrk="1" latinLnBrk="0" hangingPunct="1">
                        <a:defRPr kumimoji="0" b="1" kern="1200">
                          <a:solidFill>
                            <a:schemeClr val="lt1"/>
                          </a:solidFill>
                          <a:latin typeface="MetaNormalLF-Roman"/>
                          <a:cs typeface="Arial"/>
                        </a:defRPr>
                      </a:lvl8pPr>
                      <a:lvl9pPr marL="3657600" algn="l" rtl="0" eaLnBrk="1" latinLnBrk="0" hangingPunct="1">
                        <a:defRPr kumimoji="0" b="1" kern="1200">
                          <a:solidFill>
                            <a:schemeClr val="lt1"/>
                          </a:solidFill>
                          <a:latin typeface="MetaNormalLF-Roman"/>
                          <a:cs typeface="Arial"/>
                        </a:defRPr>
                      </a:lvl9pPr>
                    </a:lstStyle>
                    <a:p>
                      <a:pPr algn="ctr"/>
                      <a:r>
                        <a:rPr lang="en-US" sz="2000" dirty="0"/>
                        <a:t>Description</a:t>
                      </a: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solidFill>
                  </a:tcPr>
                </a:tc>
                <a:extLst>
                  <a:ext uri="{0D108BD9-81ED-4DB2-BD59-A6C34878D82A}">
                    <a16:rowId xmlns:a16="http://schemas.microsoft.com/office/drawing/2014/main" val="10000"/>
                  </a:ext>
                </a:extLst>
              </a:tr>
              <a:tr h="987464">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algn="l"/>
                      <a:r>
                        <a:rPr lang="en-US" sz="1800" dirty="0">
                          <a:solidFill>
                            <a:schemeClr val="tx1"/>
                          </a:solidFill>
                        </a:rPr>
                        <a:t>Grid Computing</a:t>
                      </a: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40000"/>
                      </a:srgbClr>
                    </a:solidFill>
                  </a:tcPr>
                </a:tc>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marL="228600" indent="-228600" algn="l" defTabSz="941388">
                        <a:buFont typeface="Arial" pitchFamily="34" charset="0"/>
                        <a:buChar char="•"/>
                      </a:pPr>
                      <a:r>
                        <a:rPr lang="en-US" sz="1800" dirty="0">
                          <a:solidFill>
                            <a:schemeClr val="tx1"/>
                          </a:solidFill>
                        </a:rPr>
                        <a:t>Form of distributed computing which applies the</a:t>
                      </a:r>
                      <a:r>
                        <a:rPr lang="en-US" sz="1800" baseline="0" dirty="0">
                          <a:solidFill>
                            <a:schemeClr val="tx1"/>
                          </a:solidFill>
                        </a:rPr>
                        <a:t> </a:t>
                      </a:r>
                      <a:r>
                        <a:rPr lang="en-US" sz="1800" dirty="0">
                          <a:solidFill>
                            <a:schemeClr val="tx1"/>
                          </a:solidFill>
                        </a:rPr>
                        <a:t>resources of numerous computers in a network to work</a:t>
                      </a:r>
                      <a:r>
                        <a:rPr lang="en-US" sz="1800" baseline="0" dirty="0">
                          <a:solidFill>
                            <a:schemeClr val="tx1"/>
                          </a:solidFill>
                        </a:rPr>
                        <a:t> </a:t>
                      </a:r>
                      <a:r>
                        <a:rPr lang="en-US" sz="1800" dirty="0">
                          <a:solidFill>
                            <a:schemeClr val="tx1"/>
                          </a:solidFill>
                        </a:rPr>
                        <a:t>on a single complex task at the same time</a:t>
                      </a: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40000"/>
                      </a:srgbClr>
                    </a:solidFill>
                  </a:tcPr>
                </a:tc>
                <a:extLst>
                  <a:ext uri="{0D108BD9-81ED-4DB2-BD59-A6C34878D82A}">
                    <a16:rowId xmlns:a16="http://schemas.microsoft.com/office/drawing/2014/main" val="10001"/>
                  </a:ext>
                </a:extLst>
              </a:tr>
              <a:tr h="774779">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algn="l"/>
                      <a:r>
                        <a:rPr lang="en-US" sz="1800" dirty="0">
                          <a:solidFill>
                            <a:schemeClr val="tx1"/>
                          </a:solidFill>
                        </a:rPr>
                        <a:t>Utility Computing</a:t>
                      </a: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20000"/>
                      </a:srgbClr>
                    </a:solidFill>
                  </a:tcPr>
                </a:tc>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marL="228600" indent="-228600">
                        <a:buFont typeface="Arial" pitchFamily="34" charset="0"/>
                        <a:buChar char="•"/>
                      </a:pPr>
                      <a:r>
                        <a:rPr kumimoji="0" lang="en-US" sz="1800" kern="1200" dirty="0">
                          <a:solidFill>
                            <a:schemeClr val="tx1"/>
                          </a:solidFill>
                          <a:latin typeface="MetaNormalLF-Roman"/>
                          <a:ea typeface="+mn-ea"/>
                          <a:cs typeface="Arial"/>
                        </a:rPr>
                        <a:t>Service provisioning model that offers computing resources as a metered service </a:t>
                      </a: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20000"/>
                      </a:srgbClr>
                    </a:solidFill>
                  </a:tcPr>
                </a:tc>
                <a:extLst>
                  <a:ext uri="{0D108BD9-81ED-4DB2-BD59-A6C34878D82A}">
                    <a16:rowId xmlns:a16="http://schemas.microsoft.com/office/drawing/2014/main" val="10002"/>
                  </a:ext>
                </a:extLst>
              </a:tr>
              <a:tr h="914445">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algn="l"/>
                      <a:r>
                        <a:rPr lang="en-US" sz="1800" dirty="0">
                          <a:solidFill>
                            <a:schemeClr val="tx1"/>
                          </a:solidFill>
                        </a:rPr>
                        <a:t>Virtualization</a:t>
                      </a: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40000"/>
                      </a:srgbClr>
                    </a:solidFill>
                  </a:tcPr>
                </a:tc>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marL="228600" indent="-228600">
                        <a:buFont typeface="Arial" pitchFamily="34" charset="0"/>
                        <a:buChar char="•"/>
                      </a:pPr>
                      <a:r>
                        <a:rPr lang="en-US" sz="1800" dirty="0">
                          <a:solidFill>
                            <a:schemeClr val="tx1"/>
                          </a:solidFill>
                        </a:rPr>
                        <a:t>Provides</a:t>
                      </a:r>
                      <a:r>
                        <a:rPr lang="en-US" sz="1800" baseline="0" dirty="0">
                          <a:solidFill>
                            <a:schemeClr val="tx1"/>
                          </a:solidFill>
                        </a:rPr>
                        <a:t> improved utilization of resources</a:t>
                      </a:r>
                      <a:endParaRPr lang="en-US" sz="1800" dirty="0">
                        <a:solidFill>
                          <a:schemeClr val="tx1"/>
                        </a:solidFill>
                      </a:endParaRPr>
                    </a:p>
                    <a:p>
                      <a:pPr marL="228600" indent="-228600">
                        <a:buFont typeface="Arial" pitchFamily="34" charset="0"/>
                        <a:buChar char="•"/>
                      </a:pPr>
                      <a:r>
                        <a:rPr lang="en-US" sz="1800" dirty="0">
                          <a:solidFill>
                            <a:schemeClr val="tx1"/>
                          </a:solidFill>
                        </a:rPr>
                        <a:t>Enables optimization o</a:t>
                      </a:r>
                      <a:r>
                        <a:rPr lang="en-US" sz="1800" baseline="0" dirty="0">
                          <a:solidFill>
                            <a:schemeClr val="tx1"/>
                          </a:solidFill>
                        </a:rPr>
                        <a:t>f resources  by over subscription</a:t>
                      </a:r>
                      <a:endParaRPr lang="en-US" sz="1800" dirty="0">
                        <a:solidFill>
                          <a:schemeClr val="tx1"/>
                        </a:solidFill>
                      </a:endParaRP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40000"/>
                      </a:srgbClr>
                    </a:solidFill>
                  </a:tcPr>
                </a:tc>
                <a:extLst>
                  <a:ext uri="{0D108BD9-81ED-4DB2-BD59-A6C34878D82A}">
                    <a16:rowId xmlns:a16="http://schemas.microsoft.com/office/drawing/2014/main" val="10003"/>
                  </a:ext>
                </a:extLst>
              </a:tr>
              <a:tr h="1367258">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algn="l"/>
                      <a:r>
                        <a:rPr lang="en-US" sz="1800" dirty="0">
                          <a:solidFill>
                            <a:schemeClr val="tx1"/>
                          </a:solidFill>
                        </a:rPr>
                        <a:t>Service Oriented Architecture (SOA)</a:t>
                      </a: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20000"/>
                      </a:srgbClr>
                    </a:solidFill>
                  </a:tcPr>
                </a:tc>
                <a:tc>
                  <a:txBody>
                    <a:bodyPr/>
                    <a:lstStyle>
                      <a:lvl1pPr marL="0" algn="l" rtl="0" eaLnBrk="1" latinLnBrk="0" hangingPunct="1">
                        <a:defRPr kumimoji="0" kern="1200">
                          <a:solidFill>
                            <a:schemeClr val="dk1"/>
                          </a:solidFill>
                          <a:latin typeface="MetaNormalLF-Roman"/>
                          <a:cs typeface="Arial"/>
                        </a:defRPr>
                      </a:lvl1pPr>
                      <a:lvl2pPr marL="457200" algn="l" rtl="0" eaLnBrk="1" latinLnBrk="0" hangingPunct="1">
                        <a:defRPr kumimoji="0" kern="1200">
                          <a:solidFill>
                            <a:schemeClr val="dk1"/>
                          </a:solidFill>
                          <a:latin typeface="MetaNormalLF-Roman"/>
                          <a:cs typeface="Arial"/>
                        </a:defRPr>
                      </a:lvl2pPr>
                      <a:lvl3pPr marL="914400" algn="l" rtl="0" eaLnBrk="1" latinLnBrk="0" hangingPunct="1">
                        <a:defRPr kumimoji="0" kern="1200">
                          <a:solidFill>
                            <a:schemeClr val="dk1"/>
                          </a:solidFill>
                          <a:latin typeface="MetaNormalLF-Roman"/>
                          <a:cs typeface="Arial"/>
                        </a:defRPr>
                      </a:lvl3pPr>
                      <a:lvl4pPr marL="1371600" algn="l" rtl="0" eaLnBrk="1" latinLnBrk="0" hangingPunct="1">
                        <a:defRPr kumimoji="0" kern="1200">
                          <a:solidFill>
                            <a:schemeClr val="dk1"/>
                          </a:solidFill>
                          <a:latin typeface="MetaNormalLF-Roman"/>
                          <a:cs typeface="Arial"/>
                        </a:defRPr>
                      </a:lvl4pPr>
                      <a:lvl5pPr marL="1828800" algn="l" rtl="0" eaLnBrk="1" latinLnBrk="0" hangingPunct="1">
                        <a:defRPr kumimoji="0" kern="1200">
                          <a:solidFill>
                            <a:schemeClr val="dk1"/>
                          </a:solidFill>
                          <a:latin typeface="MetaNormalLF-Roman"/>
                          <a:cs typeface="Arial"/>
                        </a:defRPr>
                      </a:lvl5pPr>
                      <a:lvl6pPr marL="2286000" algn="l" rtl="0" eaLnBrk="1" latinLnBrk="0" hangingPunct="1">
                        <a:defRPr kumimoji="0" kern="1200">
                          <a:solidFill>
                            <a:schemeClr val="dk1"/>
                          </a:solidFill>
                          <a:latin typeface="MetaNormalLF-Roman"/>
                          <a:cs typeface="Arial"/>
                        </a:defRPr>
                      </a:lvl6pPr>
                      <a:lvl7pPr marL="2743200" algn="l" rtl="0" eaLnBrk="1" latinLnBrk="0" hangingPunct="1">
                        <a:defRPr kumimoji="0" kern="1200">
                          <a:solidFill>
                            <a:schemeClr val="dk1"/>
                          </a:solidFill>
                          <a:latin typeface="MetaNormalLF-Roman"/>
                          <a:cs typeface="Arial"/>
                        </a:defRPr>
                      </a:lvl7pPr>
                      <a:lvl8pPr marL="3200400" algn="l" rtl="0" eaLnBrk="1" latinLnBrk="0" hangingPunct="1">
                        <a:defRPr kumimoji="0" kern="1200">
                          <a:solidFill>
                            <a:schemeClr val="dk1"/>
                          </a:solidFill>
                          <a:latin typeface="MetaNormalLF-Roman"/>
                          <a:cs typeface="Arial"/>
                        </a:defRPr>
                      </a:lvl8pPr>
                      <a:lvl9pPr marL="3657600" algn="l" rtl="0" eaLnBrk="1" latinLnBrk="0" hangingPunct="1">
                        <a:defRPr kumimoji="0" kern="1200">
                          <a:solidFill>
                            <a:schemeClr val="dk1"/>
                          </a:solidFill>
                          <a:latin typeface="MetaNormalLF-Roman"/>
                          <a:cs typeface="Arial"/>
                        </a:defRPr>
                      </a:lvl9pPr>
                    </a:lstStyle>
                    <a:p>
                      <a:pPr marL="228600" indent="-228600">
                        <a:buFont typeface="Arial" pitchFamily="34" charset="0"/>
                        <a:buChar char="•"/>
                      </a:pPr>
                      <a:r>
                        <a:rPr lang="en-US" sz="1800" dirty="0">
                          <a:solidFill>
                            <a:schemeClr val="tx1"/>
                          </a:solidFill>
                        </a:rPr>
                        <a:t>An architectural approach in which applications make</a:t>
                      </a:r>
                      <a:r>
                        <a:rPr lang="en-US" sz="1800" baseline="0" dirty="0">
                          <a:solidFill>
                            <a:schemeClr val="tx1"/>
                          </a:solidFill>
                        </a:rPr>
                        <a:t> </a:t>
                      </a:r>
                      <a:r>
                        <a:rPr lang="en-US" sz="1800" dirty="0">
                          <a:solidFill>
                            <a:schemeClr val="tx1"/>
                          </a:solidFill>
                        </a:rPr>
                        <a:t>use of services available in the network</a:t>
                      </a:r>
                    </a:p>
                    <a:p>
                      <a:pPr marL="228600" indent="-228600">
                        <a:buFont typeface="Arial" pitchFamily="34" charset="0"/>
                        <a:buChar char="•"/>
                      </a:pPr>
                      <a:r>
                        <a:rPr lang="en-US" sz="1800" dirty="0">
                          <a:solidFill>
                            <a:schemeClr val="tx1"/>
                          </a:solidFill>
                        </a:rPr>
                        <a:t>E</a:t>
                      </a:r>
                      <a:r>
                        <a:rPr lang="en-US" sz="1800" baseline="0" dirty="0">
                          <a:solidFill>
                            <a:schemeClr val="tx1"/>
                          </a:solidFill>
                        </a:rPr>
                        <a:t>ach service provides a specific function</a:t>
                      </a:r>
                      <a:endParaRPr lang="en-US" sz="1800" dirty="0">
                        <a:solidFill>
                          <a:schemeClr val="tx1"/>
                        </a:solidFill>
                      </a:endParaRPr>
                    </a:p>
                  </a:txBody>
                  <a:tcPr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95D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5380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457200"/>
            <a:ext cx="8229600" cy="838200"/>
          </a:xfrm>
        </p:spPr>
        <p:txBody>
          <a:bodyPr>
            <a:normAutofit/>
          </a:bodyPr>
          <a:lstStyle/>
          <a:p>
            <a:pPr eaLnBrk="1" hangingPunct="1"/>
            <a:r>
              <a:rPr lang="en-US" altLang="en-US" dirty="0"/>
              <a:t>Cloud Infrastructure</a:t>
            </a:r>
          </a:p>
        </p:txBody>
      </p:sp>
      <p:grpSp>
        <p:nvGrpSpPr>
          <p:cNvPr id="53251" name="Group 3"/>
          <p:cNvGrpSpPr>
            <a:grpSpLocks/>
          </p:cNvGrpSpPr>
          <p:nvPr/>
        </p:nvGrpSpPr>
        <p:grpSpPr bwMode="auto">
          <a:xfrm>
            <a:off x="2133600" y="1600200"/>
            <a:ext cx="4648200" cy="4724400"/>
            <a:chOff x="2057400" y="1447800"/>
            <a:chExt cx="5238750" cy="3987800"/>
          </a:xfrm>
        </p:grpSpPr>
        <p:pic>
          <p:nvPicPr>
            <p:cNvPr id="53253" name="Picture 4" descr="slid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52387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23"/>
            <p:cNvSpPr>
              <a:spLocks noChangeArrowheads="1"/>
            </p:cNvSpPr>
            <p:nvPr/>
          </p:nvSpPr>
          <p:spPr bwMode="auto">
            <a:xfrm>
              <a:off x="2315043" y="1930400"/>
              <a:ext cx="3568701" cy="49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spcAft>
                  <a:spcPct val="40000"/>
                </a:spcAft>
                <a:buClrTx/>
                <a:buSzTx/>
                <a:buFontTx/>
                <a:buNone/>
              </a:pPr>
              <a:r>
                <a:rPr lang="en-US" altLang="en-US" sz="1600">
                  <a:latin typeface="Calibri" pitchFamily="34" charset="0"/>
                </a:rPr>
                <a:t>Cloud Infrastructure Management and Service Creation Tools</a:t>
              </a:r>
            </a:p>
          </p:txBody>
        </p:sp>
        <p:sp>
          <p:nvSpPr>
            <p:cNvPr id="53255" name="Rectangle 24"/>
            <p:cNvSpPr>
              <a:spLocks noChangeArrowheads="1"/>
            </p:cNvSpPr>
            <p:nvPr/>
          </p:nvSpPr>
          <p:spPr bwMode="auto">
            <a:xfrm>
              <a:off x="2862949" y="3824288"/>
              <a:ext cx="1500758" cy="49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a:latin typeface="Calibri" pitchFamily="34" charset="0"/>
                </a:rPr>
                <a:t>Virtual </a:t>
              </a:r>
            </a:p>
            <a:p>
              <a:pPr algn="ctr" eaLnBrk="1" hangingPunct="1">
                <a:spcBef>
                  <a:spcPct val="0"/>
                </a:spcBef>
                <a:buClrTx/>
                <a:buSzTx/>
                <a:buFontTx/>
                <a:buNone/>
              </a:pPr>
              <a:r>
                <a:rPr lang="en-US" altLang="en-US" sz="1600">
                  <a:latin typeface="Calibri" pitchFamily="34" charset="0"/>
                </a:rPr>
                <a:t>Infrastructure</a:t>
              </a:r>
            </a:p>
          </p:txBody>
        </p:sp>
        <p:sp>
          <p:nvSpPr>
            <p:cNvPr id="53256" name="Rectangle 25"/>
            <p:cNvSpPr>
              <a:spLocks noChangeArrowheads="1"/>
            </p:cNvSpPr>
            <p:nvPr/>
          </p:nvSpPr>
          <p:spPr bwMode="auto">
            <a:xfrm>
              <a:off x="2113649" y="4754562"/>
              <a:ext cx="1500760" cy="49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a:latin typeface="Calibri" pitchFamily="34" charset="0"/>
                </a:rPr>
                <a:t>Physical </a:t>
              </a:r>
            </a:p>
            <a:p>
              <a:pPr algn="ctr" eaLnBrk="1" hangingPunct="1">
                <a:spcBef>
                  <a:spcPct val="0"/>
                </a:spcBef>
                <a:buClrTx/>
                <a:buSzTx/>
                <a:buFontTx/>
                <a:buNone/>
              </a:pPr>
              <a:r>
                <a:rPr lang="en-US" altLang="en-US" sz="1600">
                  <a:latin typeface="Calibri" pitchFamily="34" charset="0"/>
                </a:rPr>
                <a:t>Infrastructure</a:t>
              </a:r>
            </a:p>
          </p:txBody>
        </p:sp>
        <p:sp>
          <p:nvSpPr>
            <p:cNvPr id="53257" name="Rectangle 26"/>
            <p:cNvSpPr>
              <a:spLocks noChangeArrowheads="1"/>
            </p:cNvSpPr>
            <p:nvPr/>
          </p:nvSpPr>
          <p:spPr bwMode="auto">
            <a:xfrm>
              <a:off x="3795713" y="3063875"/>
              <a:ext cx="1919287" cy="49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a:latin typeface="Calibri" pitchFamily="34" charset="0"/>
                </a:rPr>
                <a:t>Applications and Platform Software </a:t>
              </a:r>
            </a:p>
          </p:txBody>
        </p:sp>
        <p:grpSp>
          <p:nvGrpSpPr>
            <p:cNvPr id="53258" name="Group 63"/>
            <p:cNvGrpSpPr>
              <a:grpSpLocks/>
            </p:cNvGrpSpPr>
            <p:nvPr/>
          </p:nvGrpSpPr>
          <p:grpSpPr bwMode="auto">
            <a:xfrm>
              <a:off x="4603750" y="3840159"/>
              <a:ext cx="622300" cy="550861"/>
              <a:chOff x="7301088" y="3048000"/>
              <a:chExt cx="776022" cy="685800"/>
            </a:xfrm>
          </p:grpSpPr>
          <p:pic>
            <p:nvPicPr>
              <p:cNvPr id="53271" name="Picture 36" descr="V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19999" y="3048000"/>
                <a:ext cx="457111" cy="58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2" name="Picture 37" descr="V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1088" y="3145629"/>
                <a:ext cx="457111" cy="58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59" name="Picture 28" descr="AP_OS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8338" y="3078163"/>
              <a:ext cx="3349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0" name="Picture 29" descr="AP_OS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963" y="3082925"/>
              <a:ext cx="3333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1" name="Picture 30" descr="AP_OS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0825" y="3082925"/>
              <a:ext cx="3333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62" name="Group 69"/>
            <p:cNvGrpSpPr>
              <a:grpSpLocks/>
            </p:cNvGrpSpPr>
            <p:nvPr/>
          </p:nvGrpSpPr>
          <p:grpSpPr bwMode="auto">
            <a:xfrm>
              <a:off x="5486400" y="3956050"/>
              <a:ext cx="606425" cy="387350"/>
              <a:chOff x="5946420" y="4454235"/>
              <a:chExt cx="606780" cy="387891"/>
            </a:xfrm>
          </p:grpSpPr>
          <p:pic>
            <p:nvPicPr>
              <p:cNvPr id="53269" name="Picture 34" descr="Storage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4454235"/>
                <a:ext cx="381000" cy="29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0" name="Picture 35" descr="Storage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6420" y="4550190"/>
                <a:ext cx="381000" cy="29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32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943350"/>
              <a:ext cx="914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4" name="Picture 33" descr="Gears Ico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766888"/>
              <a:ext cx="1030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AutoShape 22"/>
            <p:cNvSpPr>
              <a:spLocks noChangeArrowheads="1"/>
            </p:cNvSpPr>
            <p:nvPr/>
          </p:nvSpPr>
          <p:spPr bwMode="auto">
            <a:xfrm>
              <a:off x="3762375" y="3016250"/>
              <a:ext cx="3413125" cy="723900"/>
            </a:xfrm>
            <a:prstGeom prst="roundRect">
              <a:avLst>
                <a:gd name="adj" fmla="val 20833"/>
              </a:avLst>
            </a:prstGeom>
            <a:noFill/>
            <a:ln w="3175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US" altLang="en-US" sz="1200">
                <a:latin typeface="Calibri" pitchFamily="34" charset="0"/>
              </a:endParaRPr>
            </a:p>
          </p:txBody>
        </p:sp>
        <p:sp>
          <p:nvSpPr>
            <p:cNvPr id="53266" name="AutoShape 23"/>
            <p:cNvSpPr>
              <a:spLocks noChangeArrowheads="1"/>
            </p:cNvSpPr>
            <p:nvPr/>
          </p:nvSpPr>
          <p:spPr bwMode="auto">
            <a:xfrm>
              <a:off x="2886075" y="3810000"/>
              <a:ext cx="4289425" cy="685800"/>
            </a:xfrm>
            <a:prstGeom prst="roundRect">
              <a:avLst>
                <a:gd name="adj" fmla="val 20833"/>
              </a:avLst>
            </a:prstGeom>
            <a:noFill/>
            <a:ln w="3175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US" altLang="en-US" sz="1200">
                <a:latin typeface="Calibri" pitchFamily="34" charset="0"/>
              </a:endParaRPr>
            </a:p>
          </p:txBody>
        </p:sp>
        <p:sp>
          <p:nvSpPr>
            <p:cNvPr id="53267" name="AutoShape 24"/>
            <p:cNvSpPr>
              <a:spLocks noChangeArrowheads="1"/>
            </p:cNvSpPr>
            <p:nvPr/>
          </p:nvSpPr>
          <p:spPr bwMode="auto">
            <a:xfrm>
              <a:off x="2133600" y="4575175"/>
              <a:ext cx="5041900" cy="860425"/>
            </a:xfrm>
            <a:prstGeom prst="roundRect">
              <a:avLst>
                <a:gd name="adj" fmla="val 20833"/>
              </a:avLst>
            </a:prstGeom>
            <a:noFill/>
            <a:ln w="3175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US" altLang="en-US" sz="1200">
                <a:latin typeface="Calibri" pitchFamily="34" charset="0"/>
              </a:endParaRPr>
            </a:p>
          </p:txBody>
        </p:sp>
        <p:pic>
          <p:nvPicPr>
            <p:cNvPr id="53268" name="Picture 19" descr="produc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5238" y="4660900"/>
              <a:ext cx="309086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79034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62000" y="1584128"/>
            <a:ext cx="7696200" cy="5121459"/>
          </a:xfrm>
          <a:prstGeom prst="rect">
            <a:avLst/>
          </a:prstGeom>
          <a:blipFill>
            <a:blip r:embed="rId3" cstate="print"/>
            <a:stretch>
              <a:fillRect/>
            </a:stretch>
          </a:blipFill>
        </p:spPr>
        <p:txBody>
          <a:bodyPr wrap="square" lIns="0" tIns="0" rIns="0" bIns="0" rtlCol="0"/>
          <a:lstStyle/>
          <a:p>
            <a:endParaRPr/>
          </a:p>
        </p:txBody>
      </p:sp>
      <p:sp>
        <p:nvSpPr>
          <p:cNvPr id="5" name="Title 1"/>
          <p:cNvSpPr txBox="1">
            <a:spLocks/>
          </p:cNvSpPr>
          <p:nvPr/>
        </p:nvSpPr>
        <p:spPr>
          <a:xfrm>
            <a:off x="457200" y="457200"/>
            <a:ext cx="8229600" cy="8382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spc="-100" baseline="0">
                <a:solidFill>
                  <a:schemeClr val="tx2"/>
                </a:solidFill>
                <a:latin typeface="+mj-lt"/>
                <a:ea typeface="+mj-ea"/>
                <a:cs typeface="+mj-cs"/>
              </a:defRPr>
            </a:lvl1pPr>
          </a:lstStyle>
          <a:p>
            <a:r>
              <a:rPr lang="en-US" altLang="en-US" dirty="0"/>
              <a:t>Data Center</a:t>
            </a:r>
          </a:p>
        </p:txBody>
      </p:sp>
    </p:spTree>
    <p:extLst>
      <p:ext uri="{BB962C8B-B14F-4D97-AF65-F5344CB8AC3E}">
        <p14:creationId xmlns:p14="http://schemas.microsoft.com/office/powerpoint/2010/main" val="274970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457200"/>
            <a:ext cx="8229600" cy="838200"/>
          </a:xfrm>
        </p:spPr>
        <p:txBody>
          <a:bodyPr>
            <a:normAutofit/>
          </a:bodyPr>
          <a:lstStyle/>
          <a:p>
            <a:pPr eaLnBrk="1" hangingPunct="1"/>
            <a:r>
              <a:rPr lang="en-US" altLang="en-US"/>
              <a:t>Classic Data Center</a:t>
            </a:r>
          </a:p>
        </p:txBody>
      </p:sp>
      <p:sp>
        <p:nvSpPr>
          <p:cNvPr id="3" name="Content Placeholder 2"/>
          <p:cNvSpPr>
            <a:spLocks noGrp="1"/>
          </p:cNvSpPr>
          <p:nvPr>
            <p:ph sz="quarter" idx="1"/>
          </p:nvPr>
        </p:nvSpPr>
        <p:spPr>
          <a:xfrm>
            <a:off x="457200" y="1616075"/>
            <a:ext cx="4267200" cy="4937125"/>
          </a:xfrm>
        </p:spPr>
        <p:txBody>
          <a:bodyPr>
            <a:normAutofit/>
          </a:bodyPr>
          <a:lstStyle/>
          <a:p>
            <a:pPr marL="274320" lvl="1" indent="-274320" eaLnBrk="1" fontAlgn="auto" hangingPunct="1">
              <a:spcBef>
                <a:spcPts val="600"/>
              </a:spcBef>
              <a:spcAft>
                <a:spcPts val="0"/>
              </a:spcAft>
              <a:buClr>
                <a:schemeClr val="accent1"/>
              </a:buClr>
              <a:buFont typeface="Wingdings 3"/>
              <a:buChar char=""/>
              <a:defRPr/>
            </a:pPr>
            <a:r>
              <a:rPr lang="en-US" sz="2800" dirty="0">
                <a:solidFill>
                  <a:schemeClr val="tx1"/>
                </a:solidFill>
              </a:rPr>
              <a:t>Core elements of classic data center are:</a:t>
            </a:r>
          </a:p>
          <a:p>
            <a:pPr marL="548640" lvl="1" indent="-274320" eaLnBrk="1" fontAlgn="auto" hangingPunct="1">
              <a:spcAft>
                <a:spcPts val="0"/>
              </a:spcAft>
              <a:buFont typeface="Wingdings 3"/>
              <a:buChar char=""/>
              <a:defRPr/>
            </a:pPr>
            <a:r>
              <a:rPr lang="en-US" dirty="0"/>
              <a:t>Compute</a:t>
            </a:r>
          </a:p>
          <a:p>
            <a:pPr marL="548640" lvl="1" indent="-274320" eaLnBrk="1" fontAlgn="auto" hangingPunct="1">
              <a:spcAft>
                <a:spcPts val="0"/>
              </a:spcAft>
              <a:buFont typeface="Wingdings 3"/>
              <a:buChar char=""/>
              <a:defRPr/>
            </a:pPr>
            <a:r>
              <a:rPr lang="en-US" dirty="0"/>
              <a:t>Storage</a:t>
            </a:r>
          </a:p>
          <a:p>
            <a:pPr marL="548640" lvl="1" indent="-274320" eaLnBrk="1" fontAlgn="auto" hangingPunct="1">
              <a:spcAft>
                <a:spcPts val="0"/>
              </a:spcAft>
              <a:buFont typeface="Wingdings 3"/>
              <a:buChar char=""/>
              <a:defRPr/>
            </a:pPr>
            <a:r>
              <a:rPr lang="en-US" dirty="0"/>
              <a:t>Network</a:t>
            </a:r>
          </a:p>
          <a:p>
            <a:pPr marL="548640" lvl="1" indent="-274320" eaLnBrk="1" fontAlgn="auto" hangingPunct="1">
              <a:spcAft>
                <a:spcPts val="0"/>
              </a:spcAft>
              <a:buFont typeface="Wingdings 3"/>
              <a:buChar char=""/>
              <a:defRPr/>
            </a:pPr>
            <a:r>
              <a:rPr lang="en-US" dirty="0"/>
              <a:t>Operating System</a:t>
            </a:r>
          </a:p>
          <a:p>
            <a:pPr marL="548640" lvl="1" indent="-274320" eaLnBrk="1" fontAlgn="auto" hangingPunct="1">
              <a:spcAft>
                <a:spcPts val="0"/>
              </a:spcAft>
              <a:buFont typeface="Wingdings 3"/>
              <a:buChar char=""/>
              <a:defRPr/>
            </a:pPr>
            <a:r>
              <a:rPr lang="en-US" dirty="0"/>
              <a:t>DBMS</a:t>
            </a:r>
          </a:p>
          <a:p>
            <a:pPr marL="548640" lvl="1" indent="-274320" eaLnBrk="1" fontAlgn="auto" hangingPunct="1">
              <a:spcAft>
                <a:spcPts val="0"/>
              </a:spcAft>
              <a:buFont typeface="Wingdings 3"/>
              <a:buChar char=""/>
              <a:defRPr/>
            </a:pPr>
            <a:r>
              <a:rPr lang="en-US" dirty="0"/>
              <a:t>Application</a:t>
            </a:r>
          </a:p>
          <a:p>
            <a:pPr marL="274320" indent="-274320" eaLnBrk="1" fontAlgn="auto" hangingPunct="1">
              <a:spcAft>
                <a:spcPts val="0"/>
              </a:spcAft>
              <a:buFont typeface="Wingdings 3"/>
              <a:buChar char=""/>
              <a:defRPr/>
            </a:pPr>
            <a:endParaRPr lang="en-US" dirty="0"/>
          </a:p>
        </p:txBody>
      </p:sp>
      <p:grpSp>
        <p:nvGrpSpPr>
          <p:cNvPr id="54276" name="Group 6"/>
          <p:cNvGrpSpPr>
            <a:grpSpLocks/>
          </p:cNvGrpSpPr>
          <p:nvPr/>
        </p:nvGrpSpPr>
        <p:grpSpPr bwMode="auto">
          <a:xfrm>
            <a:off x="5181600" y="1676400"/>
            <a:ext cx="3276600" cy="4648200"/>
            <a:chOff x="5679977" y="2514600"/>
            <a:chExt cx="2111038" cy="3523938"/>
          </a:xfrm>
        </p:grpSpPr>
        <p:pic>
          <p:nvPicPr>
            <p:cNvPr id="54278" name="Picture 7" descr="Virtualized Data Center Progression_b.png"/>
            <p:cNvPicPr>
              <a:picLocks noChangeAspect="1"/>
            </p:cNvPicPr>
            <p:nvPr/>
          </p:nvPicPr>
          <p:blipFill>
            <a:blip r:embed="rId2">
              <a:extLst>
                <a:ext uri="{28A0092B-C50C-407E-A947-70E740481C1C}">
                  <a14:useLocalDpi xmlns:a14="http://schemas.microsoft.com/office/drawing/2010/main" val="0"/>
                </a:ext>
              </a:extLst>
            </a:blip>
            <a:srcRect t="54984" r="84908"/>
            <a:stretch>
              <a:fillRect/>
            </a:stretch>
          </p:blipFill>
          <p:spPr bwMode="auto">
            <a:xfrm>
              <a:off x="5679977" y="2715175"/>
              <a:ext cx="2111038" cy="332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Box 8"/>
            <p:cNvSpPr txBox="1">
              <a:spLocks noChangeArrowheads="1"/>
            </p:cNvSpPr>
            <p:nvPr/>
          </p:nvSpPr>
          <p:spPr bwMode="auto">
            <a:xfrm>
              <a:off x="5971974" y="2514600"/>
              <a:ext cx="1249662" cy="2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b="1">
                  <a:latin typeface="Calibri" pitchFamily="34" charset="0"/>
                </a:rPr>
                <a:t>   Classic Data Center</a:t>
              </a:r>
            </a:p>
          </p:txBody>
        </p:sp>
      </p:grpSp>
    </p:spTree>
    <p:extLst>
      <p:ext uri="{BB962C8B-B14F-4D97-AF65-F5344CB8AC3E}">
        <p14:creationId xmlns:p14="http://schemas.microsoft.com/office/powerpoint/2010/main" val="3737896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457200"/>
            <a:ext cx="8229600" cy="838200"/>
          </a:xfrm>
        </p:spPr>
        <p:txBody>
          <a:bodyPr>
            <a:normAutofit/>
          </a:bodyPr>
          <a:lstStyle/>
          <a:p>
            <a:pPr eaLnBrk="1" hangingPunct="1"/>
            <a:r>
              <a:rPr lang="en-US" altLang="en-US" dirty="0"/>
              <a:t>Virtualized Data Center</a:t>
            </a:r>
          </a:p>
        </p:txBody>
      </p:sp>
      <p:sp>
        <p:nvSpPr>
          <p:cNvPr id="55299" name="Content Placeholder 2"/>
          <p:cNvSpPr>
            <a:spLocks noGrp="1"/>
          </p:cNvSpPr>
          <p:nvPr>
            <p:ph sz="quarter" idx="1"/>
          </p:nvPr>
        </p:nvSpPr>
        <p:spPr>
          <a:xfrm>
            <a:off x="457200" y="1616075"/>
            <a:ext cx="8229600" cy="4937125"/>
          </a:xfrm>
        </p:spPr>
        <p:txBody>
          <a:bodyPr/>
          <a:lstStyle/>
          <a:p>
            <a:pPr eaLnBrk="1" hangingPunct="1"/>
            <a:r>
              <a:rPr lang="en-US" altLang="en-US" dirty="0"/>
              <a:t>Virtualization may be implemented at compute, storage, network, and/or application layers</a:t>
            </a:r>
          </a:p>
          <a:p>
            <a:pPr eaLnBrk="1" hangingPunct="1"/>
            <a:endParaRPr lang="en-US" altLang="en-US" dirty="0"/>
          </a:p>
          <a:p>
            <a:pPr eaLnBrk="1" hangingPunct="1"/>
            <a:r>
              <a:rPr lang="en-US" altLang="en-US" dirty="0"/>
              <a:t>Virtualization Benefits:</a:t>
            </a:r>
          </a:p>
          <a:p>
            <a:pPr lvl="1" eaLnBrk="1" hangingPunct="1"/>
            <a:r>
              <a:rPr lang="en-US" altLang="en-US" dirty="0"/>
              <a:t>Optimizes utilization of IT infrastructure</a:t>
            </a:r>
          </a:p>
          <a:p>
            <a:pPr lvl="1" eaLnBrk="1" hangingPunct="1"/>
            <a:r>
              <a:rPr lang="en-US" altLang="en-US" dirty="0"/>
              <a:t>Reduces cost and management complexity</a:t>
            </a:r>
          </a:p>
          <a:p>
            <a:pPr lvl="1" eaLnBrk="1" hangingPunct="1"/>
            <a:r>
              <a:rPr lang="en-US" altLang="en-US" dirty="0"/>
              <a:t>Reduces deployment time</a:t>
            </a:r>
          </a:p>
          <a:p>
            <a:pPr lvl="1" eaLnBrk="1" hangingPunct="1"/>
            <a:r>
              <a:rPr lang="en-US" altLang="en-US" dirty="0"/>
              <a:t>Increases flexibility</a:t>
            </a:r>
          </a:p>
          <a:p>
            <a:pPr eaLnBrk="1" hangingPunct="1"/>
            <a:endParaRPr lang="en-US" altLang="en-US" dirty="0"/>
          </a:p>
        </p:txBody>
      </p:sp>
    </p:spTree>
    <p:extLst>
      <p:ext uri="{BB962C8B-B14F-4D97-AF65-F5344CB8AC3E}">
        <p14:creationId xmlns:p14="http://schemas.microsoft.com/office/powerpoint/2010/main" val="314606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05" dirty="0"/>
              <a:t>P</a:t>
            </a:r>
            <a:r>
              <a:rPr spc="-50" dirty="0"/>
              <a:t>r</a:t>
            </a:r>
            <a:r>
              <a:rPr spc="-105" dirty="0"/>
              <a:t>o</a:t>
            </a:r>
            <a:r>
              <a:rPr spc="-114" dirty="0"/>
              <a:t>cess</a:t>
            </a:r>
            <a:r>
              <a:rPr spc="-105" dirty="0"/>
              <a:t>o</a:t>
            </a:r>
            <a:r>
              <a:rPr dirty="0"/>
              <a:t>r</a:t>
            </a:r>
            <a:r>
              <a:rPr spc="-95" dirty="0"/>
              <a:t> </a:t>
            </a:r>
            <a:r>
              <a:rPr spc="-105" dirty="0"/>
              <a:t>Sp</a:t>
            </a:r>
            <a:r>
              <a:rPr spc="-114" dirty="0"/>
              <a:t>eed</a:t>
            </a:r>
          </a:p>
        </p:txBody>
      </p:sp>
      <p:sp>
        <p:nvSpPr>
          <p:cNvPr id="4" name="object 4"/>
          <p:cNvSpPr/>
          <p:nvPr/>
        </p:nvSpPr>
        <p:spPr>
          <a:xfrm>
            <a:off x="6348028" y="3537467"/>
            <a:ext cx="298450" cy="236854"/>
          </a:xfrm>
          <a:custGeom>
            <a:avLst/>
            <a:gdLst/>
            <a:ahLst/>
            <a:cxnLst/>
            <a:rect l="l" t="t" r="r" b="b"/>
            <a:pathLst>
              <a:path w="298450" h="236854">
                <a:moveTo>
                  <a:pt x="285927" y="236746"/>
                </a:moveTo>
                <a:lnTo>
                  <a:pt x="237478" y="231185"/>
                </a:lnTo>
                <a:lnTo>
                  <a:pt x="190617" y="212119"/>
                </a:lnTo>
                <a:lnTo>
                  <a:pt x="146141" y="185902"/>
                </a:lnTo>
                <a:lnTo>
                  <a:pt x="107221" y="148562"/>
                </a:lnTo>
                <a:lnTo>
                  <a:pt x="84188" y="122345"/>
                </a:lnTo>
                <a:lnTo>
                  <a:pt x="61156" y="96924"/>
                </a:lnTo>
                <a:lnTo>
                  <a:pt x="43682" y="73884"/>
                </a:lnTo>
                <a:lnTo>
                  <a:pt x="26210" y="48461"/>
                </a:lnTo>
                <a:lnTo>
                  <a:pt x="11118" y="23039"/>
                </a:lnTo>
                <a:lnTo>
                  <a:pt x="0" y="0"/>
                </a:lnTo>
                <a:lnTo>
                  <a:pt x="193000" y="3177"/>
                </a:lnTo>
                <a:lnTo>
                  <a:pt x="193000" y="49257"/>
                </a:lnTo>
                <a:lnTo>
                  <a:pt x="200942" y="82623"/>
                </a:lnTo>
                <a:lnTo>
                  <a:pt x="220004" y="127906"/>
                </a:lnTo>
                <a:lnTo>
                  <a:pt x="250980" y="176367"/>
                </a:lnTo>
                <a:lnTo>
                  <a:pt x="283543" y="218473"/>
                </a:lnTo>
                <a:lnTo>
                  <a:pt x="297839" y="234362"/>
                </a:lnTo>
                <a:lnTo>
                  <a:pt x="285927" y="236746"/>
                </a:lnTo>
                <a:close/>
              </a:path>
            </a:pathLst>
          </a:custGeom>
          <a:solidFill>
            <a:srgbClr val="5F5F7F"/>
          </a:solidFill>
        </p:spPr>
        <p:txBody>
          <a:bodyPr wrap="square" lIns="0" tIns="0" rIns="0" bIns="0" rtlCol="0"/>
          <a:lstStyle/>
          <a:p>
            <a:endParaRPr/>
          </a:p>
        </p:txBody>
      </p:sp>
      <p:sp>
        <p:nvSpPr>
          <p:cNvPr id="5" name="object 5"/>
          <p:cNvSpPr/>
          <p:nvPr/>
        </p:nvSpPr>
        <p:spPr>
          <a:xfrm>
            <a:off x="6348028" y="3537467"/>
            <a:ext cx="298450" cy="236854"/>
          </a:xfrm>
          <a:custGeom>
            <a:avLst/>
            <a:gdLst/>
            <a:ahLst/>
            <a:cxnLst/>
            <a:rect l="l" t="t" r="r" b="b"/>
            <a:pathLst>
              <a:path w="298450" h="236854">
                <a:moveTo>
                  <a:pt x="0" y="0"/>
                </a:moveTo>
                <a:lnTo>
                  <a:pt x="26210" y="48461"/>
                </a:lnTo>
                <a:lnTo>
                  <a:pt x="61156" y="96922"/>
                </a:lnTo>
                <a:lnTo>
                  <a:pt x="84189" y="122344"/>
                </a:lnTo>
                <a:lnTo>
                  <a:pt x="107222" y="148561"/>
                </a:lnTo>
                <a:lnTo>
                  <a:pt x="146140" y="185900"/>
                </a:lnTo>
                <a:lnTo>
                  <a:pt x="190618" y="212117"/>
                </a:lnTo>
                <a:lnTo>
                  <a:pt x="237478" y="231184"/>
                </a:lnTo>
                <a:lnTo>
                  <a:pt x="285927" y="236745"/>
                </a:lnTo>
                <a:lnTo>
                  <a:pt x="297841" y="234361"/>
                </a:lnTo>
                <a:lnTo>
                  <a:pt x="283544" y="218472"/>
                </a:lnTo>
                <a:lnTo>
                  <a:pt x="266865" y="197022"/>
                </a:lnTo>
                <a:lnTo>
                  <a:pt x="234301" y="152533"/>
                </a:lnTo>
                <a:lnTo>
                  <a:pt x="208091" y="105661"/>
                </a:lnTo>
                <a:lnTo>
                  <a:pt x="193000" y="49255"/>
                </a:lnTo>
                <a:lnTo>
                  <a:pt x="193000" y="22244"/>
                </a:lnTo>
                <a:lnTo>
                  <a:pt x="193000" y="3177"/>
                </a:lnTo>
                <a:lnTo>
                  <a:pt x="0" y="0"/>
                </a:lnTo>
                <a:close/>
              </a:path>
            </a:pathLst>
          </a:custGeom>
          <a:ln w="6354">
            <a:solidFill>
              <a:srgbClr val="000000"/>
            </a:solidFill>
          </a:ln>
        </p:spPr>
        <p:txBody>
          <a:bodyPr wrap="square" lIns="0" tIns="0" rIns="0" bIns="0" rtlCol="0"/>
          <a:lstStyle/>
          <a:p>
            <a:endParaRPr/>
          </a:p>
        </p:txBody>
      </p:sp>
      <p:sp>
        <p:nvSpPr>
          <p:cNvPr id="6" name="object 6"/>
          <p:cNvSpPr/>
          <p:nvPr/>
        </p:nvSpPr>
        <p:spPr>
          <a:xfrm>
            <a:off x="5703898" y="2957521"/>
            <a:ext cx="2545715" cy="769620"/>
          </a:xfrm>
          <a:custGeom>
            <a:avLst/>
            <a:gdLst/>
            <a:ahLst/>
            <a:cxnLst/>
            <a:rect l="l" t="t" r="r" b="b"/>
            <a:pathLst>
              <a:path w="2545715" h="769620">
                <a:moveTo>
                  <a:pt x="689402" y="769024"/>
                </a:moveTo>
                <a:lnTo>
                  <a:pt x="611566" y="763463"/>
                </a:lnTo>
                <a:lnTo>
                  <a:pt x="531348" y="756313"/>
                </a:lnTo>
                <a:lnTo>
                  <a:pt x="370911" y="736452"/>
                </a:lnTo>
                <a:lnTo>
                  <a:pt x="225564" y="698319"/>
                </a:lnTo>
                <a:lnTo>
                  <a:pt x="146139" y="668129"/>
                </a:lnTo>
                <a:lnTo>
                  <a:pt x="91337" y="639530"/>
                </a:lnTo>
                <a:lnTo>
                  <a:pt x="149317" y="627613"/>
                </a:lnTo>
                <a:lnTo>
                  <a:pt x="114370" y="606163"/>
                </a:lnTo>
                <a:lnTo>
                  <a:pt x="50831" y="554524"/>
                </a:lnTo>
                <a:lnTo>
                  <a:pt x="20648" y="520362"/>
                </a:lnTo>
                <a:lnTo>
                  <a:pt x="13502" y="502090"/>
                </a:lnTo>
                <a:lnTo>
                  <a:pt x="4765" y="490173"/>
                </a:lnTo>
                <a:lnTo>
                  <a:pt x="27797" y="457600"/>
                </a:lnTo>
                <a:lnTo>
                  <a:pt x="79422" y="436945"/>
                </a:lnTo>
                <a:lnTo>
                  <a:pt x="104839" y="426618"/>
                </a:lnTo>
                <a:lnTo>
                  <a:pt x="145345" y="412317"/>
                </a:lnTo>
                <a:lnTo>
                  <a:pt x="222387" y="389279"/>
                </a:lnTo>
                <a:lnTo>
                  <a:pt x="261305" y="379745"/>
                </a:lnTo>
                <a:lnTo>
                  <a:pt x="301812" y="371006"/>
                </a:lnTo>
                <a:lnTo>
                  <a:pt x="430479" y="345585"/>
                </a:lnTo>
                <a:lnTo>
                  <a:pt x="470191" y="338434"/>
                </a:lnTo>
                <a:lnTo>
                  <a:pt x="555175" y="320955"/>
                </a:lnTo>
                <a:lnTo>
                  <a:pt x="636188" y="306656"/>
                </a:lnTo>
                <a:lnTo>
                  <a:pt x="670340" y="301095"/>
                </a:lnTo>
                <a:lnTo>
                  <a:pt x="700521" y="292357"/>
                </a:lnTo>
                <a:lnTo>
                  <a:pt x="743410" y="271700"/>
                </a:lnTo>
                <a:lnTo>
                  <a:pt x="778357" y="241512"/>
                </a:lnTo>
                <a:lnTo>
                  <a:pt x="797418" y="220856"/>
                </a:lnTo>
                <a:lnTo>
                  <a:pt x="820452" y="196229"/>
                </a:lnTo>
                <a:lnTo>
                  <a:pt x="848250" y="165245"/>
                </a:lnTo>
                <a:lnTo>
                  <a:pt x="876049" y="136644"/>
                </a:lnTo>
                <a:lnTo>
                  <a:pt x="907024" y="107249"/>
                </a:lnTo>
                <a:lnTo>
                  <a:pt x="934027" y="78651"/>
                </a:lnTo>
                <a:lnTo>
                  <a:pt x="965004" y="54021"/>
                </a:lnTo>
                <a:lnTo>
                  <a:pt x="996774" y="27806"/>
                </a:lnTo>
                <a:lnTo>
                  <a:pt x="1034104" y="0"/>
                </a:lnTo>
                <a:lnTo>
                  <a:pt x="1046016" y="49256"/>
                </a:lnTo>
                <a:lnTo>
                  <a:pt x="1059518" y="92950"/>
                </a:lnTo>
                <a:lnTo>
                  <a:pt x="1074609" y="139027"/>
                </a:lnTo>
                <a:lnTo>
                  <a:pt x="1088111" y="188284"/>
                </a:lnTo>
                <a:lnTo>
                  <a:pt x="1096054" y="228800"/>
                </a:lnTo>
                <a:lnTo>
                  <a:pt x="1093671" y="254222"/>
                </a:lnTo>
                <a:lnTo>
                  <a:pt x="1078581" y="275672"/>
                </a:lnTo>
                <a:lnTo>
                  <a:pt x="1118292" y="282028"/>
                </a:lnTo>
                <a:lnTo>
                  <a:pt x="1158800" y="289178"/>
                </a:lnTo>
                <a:lnTo>
                  <a:pt x="1209631" y="298712"/>
                </a:lnTo>
                <a:lnTo>
                  <a:pt x="1265227" y="308246"/>
                </a:lnTo>
                <a:lnTo>
                  <a:pt x="1322414" y="320162"/>
                </a:lnTo>
                <a:lnTo>
                  <a:pt x="1366890" y="328900"/>
                </a:lnTo>
                <a:lnTo>
                  <a:pt x="1413751" y="336051"/>
                </a:lnTo>
                <a:lnTo>
                  <a:pt x="1495559" y="344789"/>
                </a:lnTo>
                <a:lnTo>
                  <a:pt x="1764912" y="344789"/>
                </a:lnTo>
                <a:lnTo>
                  <a:pt x="1734625" y="375773"/>
                </a:lnTo>
                <a:lnTo>
                  <a:pt x="1756070" y="383718"/>
                </a:lnTo>
                <a:lnTo>
                  <a:pt x="1788633" y="394045"/>
                </a:lnTo>
                <a:lnTo>
                  <a:pt x="1823579" y="402784"/>
                </a:lnTo>
                <a:lnTo>
                  <a:pt x="1863292" y="409139"/>
                </a:lnTo>
                <a:lnTo>
                  <a:pt x="2279155" y="409139"/>
                </a:lnTo>
                <a:lnTo>
                  <a:pt x="2278682" y="410729"/>
                </a:lnTo>
                <a:lnTo>
                  <a:pt x="2287418" y="477462"/>
                </a:lnTo>
                <a:lnTo>
                  <a:pt x="2301714" y="514008"/>
                </a:lnTo>
                <a:lnTo>
                  <a:pt x="2323954" y="544990"/>
                </a:lnTo>
                <a:lnTo>
                  <a:pt x="2345418" y="572001"/>
                </a:lnTo>
                <a:lnTo>
                  <a:pt x="1937158" y="572001"/>
                </a:lnTo>
                <a:lnTo>
                  <a:pt x="1875207" y="579945"/>
                </a:lnTo>
                <a:lnTo>
                  <a:pt x="1807695" y="583123"/>
                </a:lnTo>
                <a:lnTo>
                  <a:pt x="1737802" y="595835"/>
                </a:lnTo>
                <a:lnTo>
                  <a:pt x="1664732" y="613313"/>
                </a:lnTo>
                <a:lnTo>
                  <a:pt x="1621049" y="630790"/>
                </a:lnTo>
                <a:lnTo>
                  <a:pt x="1612312" y="646679"/>
                </a:lnTo>
                <a:lnTo>
                  <a:pt x="1621049" y="661774"/>
                </a:lnTo>
                <a:lnTo>
                  <a:pt x="1655996" y="685607"/>
                </a:lnTo>
                <a:lnTo>
                  <a:pt x="1633963" y="691169"/>
                </a:lnTo>
                <a:lnTo>
                  <a:pt x="1311294" y="691169"/>
                </a:lnTo>
                <a:lnTo>
                  <a:pt x="1294164" y="706264"/>
                </a:lnTo>
                <a:lnTo>
                  <a:pt x="1188981" y="706264"/>
                </a:lnTo>
                <a:lnTo>
                  <a:pt x="772003" y="765847"/>
                </a:lnTo>
                <a:lnTo>
                  <a:pt x="689402" y="769024"/>
                </a:lnTo>
                <a:close/>
              </a:path>
              <a:path w="2545715" h="769620">
                <a:moveTo>
                  <a:pt x="2279155" y="409139"/>
                </a:moveTo>
                <a:lnTo>
                  <a:pt x="1863292" y="409139"/>
                </a:lnTo>
                <a:lnTo>
                  <a:pt x="1898238" y="405168"/>
                </a:lnTo>
                <a:lnTo>
                  <a:pt x="1937158" y="401195"/>
                </a:lnTo>
                <a:lnTo>
                  <a:pt x="1977663" y="393250"/>
                </a:lnTo>
                <a:lnTo>
                  <a:pt x="2018965" y="379745"/>
                </a:lnTo>
                <a:lnTo>
                  <a:pt x="2056294" y="355117"/>
                </a:lnTo>
                <a:lnTo>
                  <a:pt x="2106331" y="320162"/>
                </a:lnTo>
                <a:lnTo>
                  <a:pt x="2141277" y="288384"/>
                </a:lnTo>
                <a:lnTo>
                  <a:pt x="2188138" y="242306"/>
                </a:lnTo>
                <a:lnTo>
                  <a:pt x="2237381" y="188284"/>
                </a:lnTo>
                <a:lnTo>
                  <a:pt x="2294567" y="143794"/>
                </a:lnTo>
                <a:lnTo>
                  <a:pt x="2343016" y="110428"/>
                </a:lnTo>
                <a:lnTo>
                  <a:pt x="2392258" y="83416"/>
                </a:lnTo>
                <a:lnTo>
                  <a:pt x="2439119" y="65939"/>
                </a:lnTo>
                <a:lnTo>
                  <a:pt x="2497099" y="57994"/>
                </a:lnTo>
                <a:lnTo>
                  <a:pt x="2545548" y="61172"/>
                </a:lnTo>
                <a:lnTo>
                  <a:pt x="2520925" y="83416"/>
                </a:lnTo>
                <a:lnTo>
                  <a:pt x="2503453" y="102484"/>
                </a:lnTo>
                <a:lnTo>
                  <a:pt x="2494716" y="118371"/>
                </a:lnTo>
                <a:lnTo>
                  <a:pt x="2457387" y="171599"/>
                </a:lnTo>
                <a:lnTo>
                  <a:pt x="2429587" y="196229"/>
                </a:lnTo>
                <a:lnTo>
                  <a:pt x="2396230" y="224034"/>
                </a:lnTo>
                <a:lnTo>
                  <a:pt x="2366843" y="257401"/>
                </a:lnTo>
                <a:lnTo>
                  <a:pt x="2343016" y="289178"/>
                </a:lnTo>
                <a:lnTo>
                  <a:pt x="2322365" y="320955"/>
                </a:lnTo>
                <a:lnTo>
                  <a:pt x="2301714" y="354323"/>
                </a:lnTo>
                <a:lnTo>
                  <a:pt x="2287418" y="381334"/>
                </a:lnTo>
                <a:lnTo>
                  <a:pt x="2279155" y="409139"/>
                </a:lnTo>
                <a:close/>
              </a:path>
              <a:path w="2545715" h="769620">
                <a:moveTo>
                  <a:pt x="1764912" y="344789"/>
                </a:moveTo>
                <a:lnTo>
                  <a:pt x="1495559" y="344789"/>
                </a:lnTo>
                <a:lnTo>
                  <a:pt x="1524946" y="336051"/>
                </a:lnTo>
                <a:lnTo>
                  <a:pt x="1552743" y="320955"/>
                </a:lnTo>
                <a:lnTo>
                  <a:pt x="1580541" y="301095"/>
                </a:lnTo>
                <a:lnTo>
                  <a:pt x="1644081" y="311423"/>
                </a:lnTo>
                <a:lnTo>
                  <a:pt x="1711593" y="328900"/>
                </a:lnTo>
                <a:lnTo>
                  <a:pt x="1769572" y="340022"/>
                </a:lnTo>
                <a:lnTo>
                  <a:pt x="1764912" y="344789"/>
                </a:lnTo>
                <a:close/>
              </a:path>
              <a:path w="2545715" h="769620">
                <a:moveTo>
                  <a:pt x="2003874" y="579945"/>
                </a:moveTo>
                <a:lnTo>
                  <a:pt x="1937158" y="572001"/>
                </a:lnTo>
                <a:lnTo>
                  <a:pt x="2345418" y="572001"/>
                </a:lnTo>
                <a:lnTo>
                  <a:pt x="2348575" y="575974"/>
                </a:lnTo>
                <a:lnTo>
                  <a:pt x="2350881" y="578357"/>
                </a:lnTo>
                <a:lnTo>
                  <a:pt x="2053911" y="578357"/>
                </a:lnTo>
                <a:lnTo>
                  <a:pt x="2003874" y="579945"/>
                </a:lnTo>
                <a:close/>
              </a:path>
              <a:path w="2545715" h="769620">
                <a:moveTo>
                  <a:pt x="2429587" y="741220"/>
                </a:moveTo>
                <a:lnTo>
                  <a:pt x="2366049" y="733275"/>
                </a:lnTo>
                <a:lnTo>
                  <a:pt x="2315216" y="715002"/>
                </a:lnTo>
                <a:lnTo>
                  <a:pt x="2261208" y="688785"/>
                </a:lnTo>
                <a:lnTo>
                  <a:pt x="2184961" y="635557"/>
                </a:lnTo>
                <a:lnTo>
                  <a:pt x="2150015" y="613313"/>
                </a:lnTo>
                <a:lnTo>
                  <a:pt x="2100771" y="585506"/>
                </a:lnTo>
                <a:lnTo>
                  <a:pt x="2053911" y="578357"/>
                </a:lnTo>
                <a:lnTo>
                  <a:pt x="2350881" y="578357"/>
                </a:lnTo>
                <a:lnTo>
                  <a:pt x="2372403" y="600602"/>
                </a:lnTo>
                <a:lnTo>
                  <a:pt x="2397817" y="622845"/>
                </a:lnTo>
                <a:lnTo>
                  <a:pt x="2425617" y="649857"/>
                </a:lnTo>
                <a:lnTo>
                  <a:pt x="2456591" y="677663"/>
                </a:lnTo>
                <a:lnTo>
                  <a:pt x="2474859" y="695140"/>
                </a:lnTo>
                <a:lnTo>
                  <a:pt x="2494716" y="710235"/>
                </a:lnTo>
                <a:lnTo>
                  <a:pt x="2513778" y="723741"/>
                </a:lnTo>
                <a:lnTo>
                  <a:pt x="2526486" y="738836"/>
                </a:lnTo>
                <a:lnTo>
                  <a:pt x="2497099" y="740424"/>
                </a:lnTo>
                <a:lnTo>
                  <a:pt x="2462151" y="740424"/>
                </a:lnTo>
                <a:lnTo>
                  <a:pt x="2429587" y="741220"/>
                </a:lnTo>
                <a:close/>
              </a:path>
              <a:path w="2545715" h="769620">
                <a:moveTo>
                  <a:pt x="1451875" y="738836"/>
                </a:moveTo>
                <a:lnTo>
                  <a:pt x="1425664" y="715796"/>
                </a:lnTo>
                <a:lnTo>
                  <a:pt x="1393101" y="701496"/>
                </a:lnTo>
                <a:lnTo>
                  <a:pt x="1361330" y="692757"/>
                </a:lnTo>
                <a:lnTo>
                  <a:pt x="1311294" y="691169"/>
                </a:lnTo>
                <a:lnTo>
                  <a:pt x="1633963" y="691169"/>
                </a:lnTo>
                <a:lnTo>
                  <a:pt x="1571012" y="707058"/>
                </a:lnTo>
                <a:lnTo>
                  <a:pt x="1451875" y="738836"/>
                </a:lnTo>
                <a:close/>
              </a:path>
              <a:path w="2545715" h="769620">
                <a:moveTo>
                  <a:pt x="1244578" y="749958"/>
                </a:moveTo>
                <a:lnTo>
                  <a:pt x="1188981" y="706264"/>
                </a:lnTo>
                <a:lnTo>
                  <a:pt x="1294164" y="706264"/>
                </a:lnTo>
                <a:lnTo>
                  <a:pt x="1244578" y="749958"/>
                </a:lnTo>
                <a:close/>
              </a:path>
            </a:pathLst>
          </a:custGeom>
          <a:solidFill>
            <a:srgbClr val="7F7F9F"/>
          </a:solidFill>
        </p:spPr>
        <p:txBody>
          <a:bodyPr wrap="square" lIns="0" tIns="0" rIns="0" bIns="0" rtlCol="0"/>
          <a:lstStyle/>
          <a:p>
            <a:endParaRPr/>
          </a:p>
        </p:txBody>
      </p:sp>
      <p:sp>
        <p:nvSpPr>
          <p:cNvPr id="7" name="object 7"/>
          <p:cNvSpPr/>
          <p:nvPr/>
        </p:nvSpPr>
        <p:spPr>
          <a:xfrm>
            <a:off x="5703897" y="2957521"/>
            <a:ext cx="2545715" cy="769620"/>
          </a:xfrm>
          <a:custGeom>
            <a:avLst/>
            <a:gdLst/>
            <a:ahLst/>
            <a:cxnLst/>
            <a:rect l="l" t="t" r="r" b="b"/>
            <a:pathLst>
              <a:path w="2545715" h="769620">
                <a:moveTo>
                  <a:pt x="0" y="476668"/>
                </a:moveTo>
                <a:lnTo>
                  <a:pt x="8736" y="468723"/>
                </a:lnTo>
                <a:lnTo>
                  <a:pt x="27798" y="457601"/>
                </a:lnTo>
                <a:lnTo>
                  <a:pt x="57185" y="444890"/>
                </a:lnTo>
                <a:lnTo>
                  <a:pt x="79424" y="436945"/>
                </a:lnTo>
                <a:lnTo>
                  <a:pt x="104840" y="426618"/>
                </a:lnTo>
                <a:lnTo>
                  <a:pt x="145346" y="412318"/>
                </a:lnTo>
                <a:lnTo>
                  <a:pt x="185058" y="400401"/>
                </a:lnTo>
                <a:lnTo>
                  <a:pt x="222387" y="389279"/>
                </a:lnTo>
                <a:lnTo>
                  <a:pt x="261305" y="379745"/>
                </a:lnTo>
                <a:lnTo>
                  <a:pt x="301812" y="371006"/>
                </a:lnTo>
                <a:lnTo>
                  <a:pt x="347084" y="362267"/>
                </a:lnTo>
                <a:lnTo>
                  <a:pt x="391561" y="353529"/>
                </a:lnTo>
                <a:lnTo>
                  <a:pt x="430479" y="345584"/>
                </a:lnTo>
                <a:lnTo>
                  <a:pt x="470191" y="338434"/>
                </a:lnTo>
                <a:lnTo>
                  <a:pt x="505138" y="331284"/>
                </a:lnTo>
                <a:lnTo>
                  <a:pt x="555175" y="320956"/>
                </a:lnTo>
                <a:lnTo>
                  <a:pt x="595682" y="313806"/>
                </a:lnTo>
                <a:lnTo>
                  <a:pt x="636188" y="306656"/>
                </a:lnTo>
                <a:lnTo>
                  <a:pt x="700522" y="292356"/>
                </a:lnTo>
                <a:lnTo>
                  <a:pt x="743411" y="271700"/>
                </a:lnTo>
                <a:lnTo>
                  <a:pt x="778357" y="241511"/>
                </a:lnTo>
                <a:lnTo>
                  <a:pt x="797419" y="220856"/>
                </a:lnTo>
                <a:lnTo>
                  <a:pt x="820452" y="196228"/>
                </a:lnTo>
                <a:lnTo>
                  <a:pt x="848251" y="165245"/>
                </a:lnTo>
                <a:lnTo>
                  <a:pt x="876049" y="136644"/>
                </a:lnTo>
                <a:lnTo>
                  <a:pt x="907025" y="107250"/>
                </a:lnTo>
                <a:lnTo>
                  <a:pt x="934029" y="78650"/>
                </a:lnTo>
                <a:lnTo>
                  <a:pt x="965004" y="54022"/>
                </a:lnTo>
                <a:lnTo>
                  <a:pt x="996774" y="27805"/>
                </a:lnTo>
                <a:lnTo>
                  <a:pt x="1034104" y="0"/>
                </a:lnTo>
                <a:lnTo>
                  <a:pt x="1046017" y="49255"/>
                </a:lnTo>
                <a:lnTo>
                  <a:pt x="1059519" y="92950"/>
                </a:lnTo>
                <a:lnTo>
                  <a:pt x="1074610" y="139028"/>
                </a:lnTo>
                <a:lnTo>
                  <a:pt x="1088112" y="188284"/>
                </a:lnTo>
                <a:lnTo>
                  <a:pt x="1096055" y="228800"/>
                </a:lnTo>
                <a:lnTo>
                  <a:pt x="1093672" y="254223"/>
                </a:lnTo>
                <a:lnTo>
                  <a:pt x="1078581" y="275673"/>
                </a:lnTo>
                <a:lnTo>
                  <a:pt x="1118293" y="282028"/>
                </a:lnTo>
                <a:lnTo>
                  <a:pt x="1158800" y="289178"/>
                </a:lnTo>
                <a:lnTo>
                  <a:pt x="1209631" y="298712"/>
                </a:lnTo>
                <a:lnTo>
                  <a:pt x="1265228" y="308245"/>
                </a:lnTo>
                <a:lnTo>
                  <a:pt x="1322414" y="320162"/>
                </a:lnTo>
                <a:lnTo>
                  <a:pt x="1366891" y="328901"/>
                </a:lnTo>
                <a:lnTo>
                  <a:pt x="1413752" y="336051"/>
                </a:lnTo>
                <a:lnTo>
                  <a:pt x="1457435" y="340817"/>
                </a:lnTo>
                <a:lnTo>
                  <a:pt x="1495559" y="344790"/>
                </a:lnTo>
                <a:lnTo>
                  <a:pt x="1524946" y="336051"/>
                </a:lnTo>
                <a:lnTo>
                  <a:pt x="1552744" y="320956"/>
                </a:lnTo>
                <a:lnTo>
                  <a:pt x="1580543" y="301095"/>
                </a:lnTo>
                <a:lnTo>
                  <a:pt x="1644082" y="311423"/>
                </a:lnTo>
                <a:lnTo>
                  <a:pt x="1711593" y="328901"/>
                </a:lnTo>
                <a:lnTo>
                  <a:pt x="1769572" y="340023"/>
                </a:lnTo>
                <a:lnTo>
                  <a:pt x="1734626" y="375773"/>
                </a:lnTo>
                <a:lnTo>
                  <a:pt x="1756070" y="383718"/>
                </a:lnTo>
                <a:lnTo>
                  <a:pt x="1788634" y="394045"/>
                </a:lnTo>
                <a:lnTo>
                  <a:pt x="1823581" y="402784"/>
                </a:lnTo>
                <a:lnTo>
                  <a:pt x="1863293" y="409140"/>
                </a:lnTo>
                <a:lnTo>
                  <a:pt x="1898240" y="405168"/>
                </a:lnTo>
                <a:lnTo>
                  <a:pt x="1937158" y="401195"/>
                </a:lnTo>
                <a:lnTo>
                  <a:pt x="1977664" y="393251"/>
                </a:lnTo>
                <a:lnTo>
                  <a:pt x="2018965" y="379745"/>
                </a:lnTo>
                <a:lnTo>
                  <a:pt x="2056294" y="355117"/>
                </a:lnTo>
                <a:lnTo>
                  <a:pt x="2106331" y="320162"/>
                </a:lnTo>
                <a:lnTo>
                  <a:pt x="2141278" y="288384"/>
                </a:lnTo>
                <a:lnTo>
                  <a:pt x="2188138" y="242306"/>
                </a:lnTo>
                <a:lnTo>
                  <a:pt x="2237381" y="188284"/>
                </a:lnTo>
                <a:lnTo>
                  <a:pt x="2294567" y="143794"/>
                </a:lnTo>
                <a:lnTo>
                  <a:pt x="2343016" y="110428"/>
                </a:lnTo>
                <a:lnTo>
                  <a:pt x="2392259" y="83416"/>
                </a:lnTo>
                <a:lnTo>
                  <a:pt x="2439119" y="65939"/>
                </a:lnTo>
                <a:lnTo>
                  <a:pt x="2497099" y="57994"/>
                </a:lnTo>
                <a:lnTo>
                  <a:pt x="2545548" y="61172"/>
                </a:lnTo>
                <a:lnTo>
                  <a:pt x="2520926" y="83416"/>
                </a:lnTo>
                <a:lnTo>
                  <a:pt x="2503453" y="102483"/>
                </a:lnTo>
                <a:lnTo>
                  <a:pt x="2494716" y="118372"/>
                </a:lnTo>
                <a:lnTo>
                  <a:pt x="2457387" y="171600"/>
                </a:lnTo>
                <a:lnTo>
                  <a:pt x="2429588" y="196228"/>
                </a:lnTo>
                <a:lnTo>
                  <a:pt x="2396230" y="224034"/>
                </a:lnTo>
                <a:lnTo>
                  <a:pt x="2366843" y="257400"/>
                </a:lnTo>
                <a:lnTo>
                  <a:pt x="2343016" y="289178"/>
                </a:lnTo>
                <a:lnTo>
                  <a:pt x="2301715" y="354323"/>
                </a:lnTo>
                <a:lnTo>
                  <a:pt x="2278682" y="410729"/>
                </a:lnTo>
                <a:lnTo>
                  <a:pt x="2275505" y="444096"/>
                </a:lnTo>
                <a:lnTo>
                  <a:pt x="2287419" y="477462"/>
                </a:lnTo>
                <a:lnTo>
                  <a:pt x="2301715" y="514007"/>
                </a:lnTo>
                <a:lnTo>
                  <a:pt x="2323954" y="544990"/>
                </a:lnTo>
                <a:lnTo>
                  <a:pt x="2348575" y="575974"/>
                </a:lnTo>
                <a:lnTo>
                  <a:pt x="2397818" y="622846"/>
                </a:lnTo>
                <a:lnTo>
                  <a:pt x="2425617" y="649857"/>
                </a:lnTo>
                <a:lnTo>
                  <a:pt x="2456592" y="677663"/>
                </a:lnTo>
                <a:lnTo>
                  <a:pt x="2474860" y="695141"/>
                </a:lnTo>
                <a:lnTo>
                  <a:pt x="2494716" y="710235"/>
                </a:lnTo>
                <a:lnTo>
                  <a:pt x="2513778" y="723741"/>
                </a:lnTo>
                <a:lnTo>
                  <a:pt x="2526486" y="738835"/>
                </a:lnTo>
                <a:lnTo>
                  <a:pt x="2497099" y="740424"/>
                </a:lnTo>
                <a:lnTo>
                  <a:pt x="2462152" y="740424"/>
                </a:lnTo>
                <a:lnTo>
                  <a:pt x="2429588" y="741219"/>
                </a:lnTo>
                <a:lnTo>
                  <a:pt x="2366049" y="733274"/>
                </a:lnTo>
                <a:lnTo>
                  <a:pt x="2315217" y="715002"/>
                </a:lnTo>
                <a:lnTo>
                  <a:pt x="2261209" y="688785"/>
                </a:lnTo>
                <a:lnTo>
                  <a:pt x="2184961" y="635557"/>
                </a:lnTo>
                <a:lnTo>
                  <a:pt x="2150015" y="613313"/>
                </a:lnTo>
                <a:lnTo>
                  <a:pt x="2100772" y="585507"/>
                </a:lnTo>
                <a:lnTo>
                  <a:pt x="2053911" y="578357"/>
                </a:lnTo>
                <a:lnTo>
                  <a:pt x="2003874" y="579946"/>
                </a:lnTo>
                <a:lnTo>
                  <a:pt x="1937158" y="572002"/>
                </a:lnTo>
                <a:lnTo>
                  <a:pt x="1875207" y="579946"/>
                </a:lnTo>
                <a:lnTo>
                  <a:pt x="1807696" y="583124"/>
                </a:lnTo>
                <a:lnTo>
                  <a:pt x="1737803" y="595835"/>
                </a:lnTo>
                <a:lnTo>
                  <a:pt x="1664732" y="613313"/>
                </a:lnTo>
                <a:lnTo>
                  <a:pt x="1621049" y="630791"/>
                </a:lnTo>
                <a:lnTo>
                  <a:pt x="1612312" y="646680"/>
                </a:lnTo>
                <a:lnTo>
                  <a:pt x="1621049" y="661774"/>
                </a:lnTo>
                <a:lnTo>
                  <a:pt x="1655996" y="685607"/>
                </a:lnTo>
                <a:lnTo>
                  <a:pt x="1571012" y="707058"/>
                </a:lnTo>
                <a:lnTo>
                  <a:pt x="1451875" y="738835"/>
                </a:lnTo>
                <a:lnTo>
                  <a:pt x="1425665" y="715796"/>
                </a:lnTo>
                <a:lnTo>
                  <a:pt x="1393101" y="701496"/>
                </a:lnTo>
                <a:lnTo>
                  <a:pt x="1361332" y="692758"/>
                </a:lnTo>
                <a:lnTo>
                  <a:pt x="1311294" y="691169"/>
                </a:lnTo>
                <a:lnTo>
                  <a:pt x="1244578" y="749958"/>
                </a:lnTo>
                <a:lnTo>
                  <a:pt x="1188981" y="706263"/>
                </a:lnTo>
                <a:lnTo>
                  <a:pt x="772003" y="765847"/>
                </a:lnTo>
                <a:lnTo>
                  <a:pt x="689402" y="769024"/>
                </a:lnTo>
                <a:lnTo>
                  <a:pt x="611566" y="763463"/>
                </a:lnTo>
                <a:lnTo>
                  <a:pt x="531348" y="756313"/>
                </a:lnTo>
                <a:lnTo>
                  <a:pt x="370911" y="736452"/>
                </a:lnTo>
                <a:lnTo>
                  <a:pt x="225564" y="698319"/>
                </a:lnTo>
                <a:lnTo>
                  <a:pt x="146140" y="668130"/>
                </a:lnTo>
                <a:lnTo>
                  <a:pt x="91337" y="639530"/>
                </a:lnTo>
                <a:lnTo>
                  <a:pt x="149317" y="627613"/>
                </a:lnTo>
                <a:lnTo>
                  <a:pt x="114370" y="606163"/>
                </a:lnTo>
                <a:lnTo>
                  <a:pt x="50831" y="554524"/>
                </a:lnTo>
                <a:lnTo>
                  <a:pt x="20650" y="520362"/>
                </a:lnTo>
                <a:lnTo>
                  <a:pt x="13502" y="502090"/>
                </a:lnTo>
                <a:lnTo>
                  <a:pt x="4765" y="490173"/>
                </a:lnTo>
                <a:lnTo>
                  <a:pt x="0" y="476668"/>
                </a:lnTo>
                <a:close/>
              </a:path>
            </a:pathLst>
          </a:custGeom>
          <a:ln w="6355">
            <a:solidFill>
              <a:srgbClr val="000000"/>
            </a:solidFill>
          </a:ln>
        </p:spPr>
        <p:txBody>
          <a:bodyPr wrap="square" lIns="0" tIns="0" rIns="0" bIns="0" rtlCol="0"/>
          <a:lstStyle/>
          <a:p>
            <a:endParaRPr/>
          </a:p>
        </p:txBody>
      </p:sp>
      <p:sp>
        <p:nvSpPr>
          <p:cNvPr id="8" name="object 8"/>
          <p:cNvSpPr/>
          <p:nvPr/>
        </p:nvSpPr>
        <p:spPr>
          <a:xfrm>
            <a:off x="3908108" y="2963082"/>
            <a:ext cx="4334983" cy="88421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517713" y="3278149"/>
            <a:ext cx="1250653" cy="43784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61105" y="3363419"/>
            <a:ext cx="874352" cy="30602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55590" y="3448810"/>
            <a:ext cx="608725" cy="21343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88844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381000"/>
            <a:ext cx="8229600" cy="838200"/>
          </a:xfrm>
        </p:spPr>
        <p:txBody>
          <a:bodyPr>
            <a:normAutofit/>
          </a:bodyPr>
          <a:lstStyle/>
          <a:p>
            <a:pPr eaLnBrk="1" hangingPunct="1"/>
            <a:r>
              <a:rPr lang="en-US" altLang="en-US" dirty="0"/>
              <a:t>Virtualized Data Center</a:t>
            </a:r>
          </a:p>
        </p:txBody>
      </p:sp>
      <p:grpSp>
        <p:nvGrpSpPr>
          <p:cNvPr id="56323" name="Group 3"/>
          <p:cNvGrpSpPr>
            <a:grpSpLocks/>
          </p:cNvGrpSpPr>
          <p:nvPr/>
        </p:nvGrpSpPr>
        <p:grpSpPr bwMode="auto">
          <a:xfrm>
            <a:off x="5410200" y="1447800"/>
            <a:ext cx="2819400" cy="4648200"/>
            <a:chOff x="2984501" y="1600200"/>
            <a:chExt cx="2004413" cy="3517900"/>
          </a:xfrm>
        </p:grpSpPr>
        <p:sp>
          <p:nvSpPr>
            <p:cNvPr id="56328" name="TextBox 10"/>
            <p:cNvSpPr txBox="1">
              <a:spLocks noChangeArrowheads="1"/>
            </p:cNvSpPr>
            <p:nvPr/>
          </p:nvSpPr>
          <p:spPr bwMode="auto">
            <a:xfrm>
              <a:off x="2984501" y="1600200"/>
              <a:ext cx="2004413" cy="25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b="1">
                  <a:latin typeface="Calibri" pitchFamily="34" charset="0"/>
                </a:rPr>
                <a:t>Virtualized Data Center</a:t>
              </a:r>
            </a:p>
          </p:txBody>
        </p:sp>
        <p:pic>
          <p:nvPicPr>
            <p:cNvPr id="56329"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1981200"/>
              <a:ext cx="120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3365500"/>
              <a:ext cx="120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3957638"/>
              <a:ext cx="1209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9" descr="Virtualized Infrastructure Bar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4541838"/>
              <a:ext cx="1209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4" descr="Virtualized Infrastructure AP_OS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578100"/>
              <a:ext cx="1146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4" name="Picture 7" descr="CPU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0425" y="3422650"/>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5" name="Picture 7" descr="CPU Si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025" y="3432175"/>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6" name="Picture 6" descr="Connect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21050" y="4202113"/>
              <a:ext cx="571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7" name="Picture 6" descr="Connect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203700"/>
              <a:ext cx="571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8" descr="Storage Singl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0900" y="4660900"/>
              <a:ext cx="4254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9" name="Picture 8" descr="Storage Singl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75100" y="4660900"/>
              <a:ext cx="4254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0" name="TextBox 11"/>
            <p:cNvSpPr txBox="1">
              <a:spLocks noChangeArrowheads="1"/>
            </p:cNvSpPr>
            <p:nvPr/>
          </p:nvSpPr>
          <p:spPr bwMode="auto">
            <a:xfrm>
              <a:off x="3162300" y="20097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Virtualized</a:t>
              </a:r>
            </a:p>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Infrastructure</a:t>
              </a:r>
            </a:p>
          </p:txBody>
        </p:sp>
      </p:grpSp>
      <p:grpSp>
        <p:nvGrpSpPr>
          <p:cNvPr id="56324" name="Group 17"/>
          <p:cNvGrpSpPr>
            <a:grpSpLocks/>
          </p:cNvGrpSpPr>
          <p:nvPr/>
        </p:nvGrpSpPr>
        <p:grpSpPr bwMode="auto">
          <a:xfrm>
            <a:off x="685800" y="1524000"/>
            <a:ext cx="3276600" cy="4648200"/>
            <a:chOff x="5679977" y="2514600"/>
            <a:chExt cx="2111038" cy="3523938"/>
          </a:xfrm>
        </p:grpSpPr>
        <p:pic>
          <p:nvPicPr>
            <p:cNvPr id="56326" name="Picture 18" descr="Virtualized Data Center Progression_b.png"/>
            <p:cNvPicPr>
              <a:picLocks noChangeAspect="1"/>
            </p:cNvPicPr>
            <p:nvPr/>
          </p:nvPicPr>
          <p:blipFill>
            <a:blip r:embed="rId7">
              <a:extLst>
                <a:ext uri="{28A0092B-C50C-407E-A947-70E740481C1C}">
                  <a14:useLocalDpi xmlns:a14="http://schemas.microsoft.com/office/drawing/2010/main" val="0"/>
                </a:ext>
              </a:extLst>
            </a:blip>
            <a:srcRect t="54984" r="84908"/>
            <a:stretch>
              <a:fillRect/>
            </a:stretch>
          </p:blipFill>
          <p:spPr bwMode="auto">
            <a:xfrm>
              <a:off x="5679977" y="2715175"/>
              <a:ext cx="2111038" cy="332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TextBox 19"/>
            <p:cNvSpPr txBox="1">
              <a:spLocks noChangeArrowheads="1"/>
            </p:cNvSpPr>
            <p:nvPr/>
          </p:nvSpPr>
          <p:spPr bwMode="auto">
            <a:xfrm>
              <a:off x="5971974" y="2514600"/>
              <a:ext cx="1249662" cy="2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b="1">
                  <a:latin typeface="Calibri" pitchFamily="34" charset="0"/>
                </a:rPr>
                <a:t>   Classic Data Center</a:t>
              </a:r>
            </a:p>
          </p:txBody>
        </p:sp>
      </p:grpSp>
    </p:spTree>
    <p:extLst>
      <p:ext uri="{BB962C8B-B14F-4D97-AF65-F5344CB8AC3E}">
        <p14:creationId xmlns:p14="http://schemas.microsoft.com/office/powerpoint/2010/main" val="159590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5"/>
          <p:cNvSpPr>
            <a:spLocks noGrp="1"/>
          </p:cNvSpPr>
          <p:nvPr>
            <p:ph type="title"/>
          </p:nvPr>
        </p:nvSpPr>
        <p:spPr/>
        <p:txBody>
          <a:bodyPr/>
          <a:lstStyle/>
          <a:p>
            <a:r>
              <a:rPr lang="en-US" b="1" dirty="0"/>
              <a:t>Virtualized Data Center</a:t>
            </a:r>
          </a:p>
        </p:txBody>
      </p:sp>
      <p:sp>
        <p:nvSpPr>
          <p:cNvPr id="42" name="Right Arrow 41"/>
          <p:cNvSpPr/>
          <p:nvPr/>
        </p:nvSpPr>
        <p:spPr>
          <a:xfrm rot="19832397">
            <a:off x="-201613" y="2884703"/>
            <a:ext cx="9801226" cy="1752600"/>
          </a:xfrm>
          <a:prstGeom prst="rightArrow">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9701" name="Picture 40" descr="Virtualized Data Center Progression_b.png"/>
          <p:cNvPicPr>
            <a:picLocks noChangeAspect="1"/>
          </p:cNvPicPr>
          <p:nvPr/>
        </p:nvPicPr>
        <p:blipFill>
          <a:blip r:embed="rId3" cstate="print"/>
          <a:srcRect t="54718" r="85083"/>
          <a:stretch>
            <a:fillRect/>
          </a:stretch>
        </p:blipFill>
        <p:spPr bwMode="auto">
          <a:xfrm>
            <a:off x="450585" y="4425401"/>
            <a:ext cx="1148309" cy="1896239"/>
          </a:xfrm>
          <a:prstGeom prst="rect">
            <a:avLst/>
          </a:prstGeom>
          <a:noFill/>
          <a:ln w="9525">
            <a:noFill/>
            <a:miter lim="800000"/>
            <a:headEnd/>
            <a:tailEnd/>
          </a:ln>
        </p:spPr>
      </p:pic>
      <p:pic>
        <p:nvPicPr>
          <p:cNvPr id="29702" name="Picture 59" descr="Virtualized Data Center Progression_c.png"/>
          <p:cNvPicPr>
            <a:picLocks noChangeAspect="1"/>
          </p:cNvPicPr>
          <p:nvPr/>
        </p:nvPicPr>
        <p:blipFill>
          <a:blip r:embed="rId4" cstate="print"/>
          <a:srcRect l="17403" t="43646" r="63351"/>
          <a:stretch>
            <a:fillRect/>
          </a:stretch>
        </p:blipFill>
        <p:spPr bwMode="auto">
          <a:xfrm>
            <a:off x="2084847" y="3802488"/>
            <a:ext cx="1484738" cy="2367518"/>
          </a:xfrm>
          <a:prstGeom prst="rect">
            <a:avLst/>
          </a:prstGeom>
          <a:noFill/>
          <a:ln w="9525">
            <a:noFill/>
            <a:miter lim="800000"/>
            <a:headEnd/>
            <a:tailEnd/>
          </a:ln>
        </p:spPr>
      </p:pic>
      <p:sp>
        <p:nvSpPr>
          <p:cNvPr id="29703" name="TextBox 78"/>
          <p:cNvSpPr txBox="1">
            <a:spLocks noChangeArrowheads="1"/>
          </p:cNvSpPr>
          <p:nvPr/>
        </p:nvSpPr>
        <p:spPr bwMode="auto">
          <a:xfrm>
            <a:off x="152401" y="4032872"/>
            <a:ext cx="2057400" cy="292388"/>
          </a:xfrm>
          <a:prstGeom prst="rect">
            <a:avLst/>
          </a:prstGeom>
          <a:noFill/>
          <a:ln w="9525">
            <a:noFill/>
            <a:miter lim="800000"/>
            <a:headEnd/>
            <a:tailEnd/>
          </a:ln>
        </p:spPr>
        <p:txBody>
          <a:bodyPr wrap="square">
            <a:spAutoFit/>
          </a:bodyPr>
          <a:lstStyle/>
          <a:p>
            <a:r>
              <a:rPr lang="en-US" sz="1300" b="1" dirty="0">
                <a:latin typeface="Calibri" pitchFamily="34" charset="0"/>
              </a:rPr>
              <a:t>Classic Data Center (CDC)</a:t>
            </a:r>
          </a:p>
        </p:txBody>
      </p:sp>
      <p:sp>
        <p:nvSpPr>
          <p:cNvPr id="29704" name="TextBox 79"/>
          <p:cNvSpPr txBox="1">
            <a:spLocks noChangeArrowheads="1"/>
          </p:cNvSpPr>
          <p:nvPr/>
        </p:nvSpPr>
        <p:spPr bwMode="auto">
          <a:xfrm>
            <a:off x="2068165" y="3546690"/>
            <a:ext cx="15132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Compute</a:t>
            </a:r>
          </a:p>
        </p:txBody>
      </p:sp>
      <p:pic>
        <p:nvPicPr>
          <p:cNvPr id="29706" name="Picture 81" descr="Virtualized Data Center Progression_c.png"/>
          <p:cNvPicPr>
            <a:picLocks noChangeAspect="1"/>
          </p:cNvPicPr>
          <p:nvPr/>
        </p:nvPicPr>
        <p:blipFill>
          <a:blip r:embed="rId4" cstate="print"/>
          <a:srcRect l="60112" t="18237" r="21616" b="43251"/>
          <a:stretch>
            <a:fillRect/>
          </a:stretch>
        </p:blipFill>
        <p:spPr bwMode="auto">
          <a:xfrm>
            <a:off x="5086538" y="2516509"/>
            <a:ext cx="1409667" cy="1618198"/>
          </a:xfrm>
          <a:prstGeom prst="rect">
            <a:avLst/>
          </a:prstGeom>
          <a:noFill/>
          <a:ln w="9525">
            <a:noFill/>
            <a:miter lim="800000"/>
            <a:headEnd/>
            <a:tailEnd/>
          </a:ln>
        </p:spPr>
      </p:pic>
      <p:sp>
        <p:nvSpPr>
          <p:cNvPr id="29707" name="TextBox 82"/>
          <p:cNvSpPr txBox="1">
            <a:spLocks noChangeArrowheads="1"/>
          </p:cNvSpPr>
          <p:nvPr/>
        </p:nvSpPr>
        <p:spPr bwMode="auto">
          <a:xfrm>
            <a:off x="3609185" y="2814092"/>
            <a:ext cx="14024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Storage</a:t>
            </a:r>
          </a:p>
        </p:txBody>
      </p:sp>
      <p:sp>
        <p:nvSpPr>
          <p:cNvPr id="29708" name="TextBox 83"/>
          <p:cNvSpPr txBox="1">
            <a:spLocks noChangeArrowheads="1"/>
          </p:cNvSpPr>
          <p:nvPr/>
        </p:nvSpPr>
        <p:spPr bwMode="auto">
          <a:xfrm>
            <a:off x="5070935" y="2251290"/>
            <a:ext cx="1482265" cy="292388"/>
          </a:xfrm>
          <a:prstGeom prst="rect">
            <a:avLst/>
          </a:prstGeom>
          <a:noFill/>
          <a:ln w="9525">
            <a:noFill/>
            <a:miter lim="800000"/>
            <a:headEnd/>
            <a:tailEnd/>
          </a:ln>
        </p:spPr>
        <p:txBody>
          <a:bodyPr wrap="none">
            <a:spAutoFit/>
          </a:bodyPr>
          <a:lstStyle/>
          <a:p>
            <a:r>
              <a:rPr lang="en-US" sz="1300" b="1" dirty="0">
                <a:latin typeface="Calibri" pitchFamily="34" charset="0"/>
              </a:rPr>
              <a:t>Virtualize Network</a:t>
            </a:r>
          </a:p>
        </p:txBody>
      </p:sp>
      <p:pic>
        <p:nvPicPr>
          <p:cNvPr id="29709" name="Picture 84" descr="Virtualized Data Center Progression_d.png"/>
          <p:cNvPicPr>
            <a:picLocks noChangeAspect="1"/>
          </p:cNvPicPr>
          <p:nvPr/>
        </p:nvPicPr>
        <p:blipFill>
          <a:blip r:embed="rId5" cstate="print"/>
          <a:srcRect l="79587" t="4797" b="48061"/>
          <a:stretch>
            <a:fillRect/>
          </a:stretch>
        </p:blipFill>
        <p:spPr bwMode="auto">
          <a:xfrm>
            <a:off x="6448387" y="1654986"/>
            <a:ext cx="1611247" cy="2026918"/>
          </a:xfrm>
          <a:prstGeom prst="rect">
            <a:avLst/>
          </a:prstGeom>
          <a:noFill/>
          <a:ln w="9525">
            <a:noFill/>
            <a:miter lim="800000"/>
            <a:headEnd/>
            <a:tailEnd/>
          </a:ln>
        </p:spPr>
      </p:pic>
      <p:sp>
        <p:nvSpPr>
          <p:cNvPr id="29710" name="TextBox 85"/>
          <p:cNvSpPr txBox="1">
            <a:spLocks noChangeArrowheads="1"/>
          </p:cNvSpPr>
          <p:nvPr/>
        </p:nvSpPr>
        <p:spPr bwMode="auto">
          <a:xfrm>
            <a:off x="6515117" y="1413090"/>
            <a:ext cx="2223494" cy="292388"/>
          </a:xfrm>
          <a:prstGeom prst="rect">
            <a:avLst/>
          </a:prstGeom>
          <a:noFill/>
          <a:ln w="9525">
            <a:noFill/>
            <a:miter lim="800000"/>
            <a:headEnd/>
            <a:tailEnd/>
          </a:ln>
        </p:spPr>
        <p:txBody>
          <a:bodyPr wrap="none">
            <a:spAutoFit/>
          </a:bodyPr>
          <a:lstStyle/>
          <a:p>
            <a:r>
              <a:rPr lang="en-US" sz="1300" b="1" dirty="0">
                <a:latin typeface="Calibri" pitchFamily="34" charset="0"/>
              </a:rPr>
              <a:t>Virtualized Data Center (VDC)</a:t>
            </a:r>
          </a:p>
        </p:txBody>
      </p:sp>
      <p:grpSp>
        <p:nvGrpSpPr>
          <p:cNvPr id="20" name="Group 19"/>
          <p:cNvGrpSpPr/>
          <p:nvPr/>
        </p:nvGrpSpPr>
        <p:grpSpPr>
          <a:xfrm>
            <a:off x="3723802" y="3090433"/>
            <a:ext cx="1158041" cy="1712965"/>
            <a:chOff x="3512782" y="2935235"/>
            <a:chExt cx="1158041" cy="1712965"/>
          </a:xfrm>
        </p:grpSpPr>
        <p:pic>
          <p:nvPicPr>
            <p:cNvPr id="16" name="Picture 17" descr="Picture1 copy"/>
            <p:cNvPicPr>
              <a:picLocks noChangeAspect="1" noChangeArrowheads="1"/>
            </p:cNvPicPr>
            <p:nvPr/>
          </p:nvPicPr>
          <p:blipFill>
            <a:blip r:embed="rId6" cstate="print"/>
            <a:srcRect/>
            <a:stretch>
              <a:fillRect/>
            </a:stretch>
          </p:blipFill>
          <p:spPr bwMode="auto">
            <a:xfrm>
              <a:off x="3512782" y="2935235"/>
              <a:ext cx="1158041" cy="1639051"/>
            </a:xfrm>
            <a:prstGeom prst="rect">
              <a:avLst/>
            </a:prstGeom>
            <a:noFill/>
          </p:spPr>
        </p:pic>
        <p:pic>
          <p:nvPicPr>
            <p:cNvPr id="17" name="Picture 15" descr="Virtualized Infrastructure Storage 2.png"/>
            <p:cNvPicPr>
              <a:picLocks noChangeAspect="1"/>
            </p:cNvPicPr>
            <p:nvPr/>
          </p:nvPicPr>
          <p:blipFill>
            <a:blip r:embed="rId7" cstate="print"/>
            <a:srcRect/>
            <a:stretch>
              <a:fillRect/>
            </a:stretch>
          </p:blipFill>
          <p:spPr bwMode="auto">
            <a:xfrm>
              <a:off x="3765164" y="4342886"/>
              <a:ext cx="640981" cy="305314"/>
            </a:xfrm>
            <a:prstGeom prst="rect">
              <a:avLst/>
            </a:prstGeom>
            <a:noFill/>
            <a:ln w="9525">
              <a:noFill/>
              <a:miter lim="800000"/>
              <a:headEnd/>
              <a:tailEnd/>
            </a:ln>
          </p:spPr>
        </p:pic>
      </p:grpSp>
      <p:sp>
        <p:nvSpPr>
          <p:cNvPr id="18" name="Rectangle 57"/>
          <p:cNvSpPr>
            <a:spLocks noChangeArrowheads="1"/>
          </p:cNvSpPr>
          <p:nvPr/>
        </p:nvSpPr>
        <p:spPr bwMode="auto">
          <a:xfrm>
            <a:off x="4953000" y="5077361"/>
            <a:ext cx="4027251" cy="1323439"/>
          </a:xfrm>
          <a:prstGeom prst="rect">
            <a:avLst/>
          </a:prstGeom>
          <a:noFill/>
          <a:ln w="9525">
            <a:noFill/>
            <a:miter lim="800000"/>
            <a:headEnd/>
            <a:tailEnd/>
          </a:ln>
        </p:spPr>
        <p:txBody>
          <a:bodyPr wrap="square">
            <a:spAutoFit/>
          </a:bodyPr>
          <a:lstStyle/>
          <a:p>
            <a:r>
              <a:rPr lang="en-US" sz="2000" b="0" dirty="0">
                <a:solidFill>
                  <a:srgbClr val="262626"/>
                </a:solidFill>
                <a:latin typeface="Calibri" pitchFamily="34" charset="0"/>
              </a:rPr>
              <a:t>Using a phased approach to a virtualized infrastructure enables smoother transition to </a:t>
            </a:r>
            <a:r>
              <a:rPr lang="en-US" sz="2000" dirty="0">
                <a:solidFill>
                  <a:srgbClr val="262626"/>
                </a:solidFill>
                <a:latin typeface="Calibri" pitchFamily="34" charset="0"/>
              </a:rPr>
              <a:t>virtualize</a:t>
            </a:r>
            <a:r>
              <a:rPr lang="en-US" sz="2000" b="0" dirty="0">
                <a:solidFill>
                  <a:srgbClr val="262626"/>
                </a:solidFill>
                <a:latin typeface="Calibri" pitchFamily="34" charset="0"/>
              </a:rPr>
              <a:t> core elements.</a:t>
            </a:r>
          </a:p>
        </p:txBody>
      </p:sp>
      <p:sp>
        <p:nvSpPr>
          <p:cNvPr id="19" name="Rectangle 57"/>
          <p:cNvSpPr>
            <a:spLocks noChangeArrowheads="1"/>
          </p:cNvSpPr>
          <p:nvPr/>
        </p:nvSpPr>
        <p:spPr bwMode="auto">
          <a:xfrm>
            <a:off x="815470" y="1495961"/>
            <a:ext cx="4289930" cy="1323439"/>
          </a:xfrm>
          <a:prstGeom prst="rect">
            <a:avLst/>
          </a:prstGeom>
          <a:noFill/>
          <a:ln w="9525">
            <a:noFill/>
            <a:miter lim="800000"/>
            <a:headEnd/>
            <a:tailEnd/>
          </a:ln>
        </p:spPr>
        <p:txBody>
          <a:bodyPr wrap="square">
            <a:spAutoFit/>
          </a:bodyPr>
          <a:lstStyle/>
          <a:p>
            <a:r>
              <a:rPr lang="en-US" sz="2000" dirty="0">
                <a:solidFill>
                  <a:srgbClr val="262626"/>
                </a:solidFill>
                <a:latin typeface="Calibri" pitchFamily="34" charset="0"/>
              </a:rPr>
              <a:t>Transforming</a:t>
            </a:r>
            <a:r>
              <a:rPr lang="en-US" sz="2000" dirty="0">
                <a:latin typeface="Calibri" pitchFamily="34" charset="0"/>
              </a:rPr>
              <a:t> </a:t>
            </a:r>
            <a:r>
              <a:rPr lang="en-US" sz="2000" dirty="0">
                <a:solidFill>
                  <a:srgbClr val="262626"/>
                </a:solidFill>
                <a:latin typeface="Calibri" pitchFamily="34" charset="0"/>
              </a:rPr>
              <a:t>a Classic Data Center (CDC) into a Virtualized Data Center (VDC) requires virtualizing the core elements of the data center. </a:t>
            </a:r>
          </a:p>
        </p:txBody>
      </p:sp>
    </p:spTree>
    <p:extLst>
      <p:ext uri="{BB962C8B-B14F-4D97-AF65-F5344CB8AC3E}">
        <p14:creationId xmlns:p14="http://schemas.microsoft.com/office/powerpoint/2010/main" val="59318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381000"/>
            <a:ext cx="8229600" cy="838200"/>
          </a:xfrm>
        </p:spPr>
        <p:txBody>
          <a:bodyPr/>
          <a:lstStyle/>
          <a:p>
            <a:pPr eaLnBrk="1" hangingPunct="1"/>
            <a:r>
              <a:rPr lang="en-US" altLang="en-US"/>
              <a:t>Journey to the Cloud</a:t>
            </a:r>
          </a:p>
        </p:txBody>
      </p:sp>
      <p:sp>
        <p:nvSpPr>
          <p:cNvPr id="41" name="Right Arrow 40"/>
          <p:cNvSpPr/>
          <p:nvPr/>
        </p:nvSpPr>
        <p:spPr>
          <a:xfrm rot="19832397">
            <a:off x="177800" y="2743200"/>
            <a:ext cx="8636000" cy="1752600"/>
          </a:xfrm>
          <a:prstGeom prst="rightArrow">
            <a:avLst>
              <a:gd name="adj1" fmla="val 50000"/>
              <a:gd name="adj2" fmla="val 56101"/>
            </a:avLst>
          </a:prstGeom>
          <a:solidFill>
            <a:schemeClr val="tx1">
              <a:lumMod val="50000"/>
              <a:lumOff val="50000"/>
              <a:alpha val="56000"/>
            </a:schemeClr>
          </a:solidFill>
          <a:ln w="25400" cap="flat" cmpd="sng" algn="ctr">
            <a:noFill/>
            <a:prstDash val="solid"/>
          </a:ln>
          <a:effectLst/>
        </p:spPr>
        <p:txBody>
          <a:bodyPr anchor="ctr"/>
          <a:lstStyle/>
          <a:p>
            <a:pPr algn="ctr" fontAlgn="auto">
              <a:spcBef>
                <a:spcPts val="0"/>
              </a:spcBef>
              <a:spcAft>
                <a:spcPts val="0"/>
              </a:spcAft>
              <a:defRPr/>
            </a:pPr>
            <a:endParaRPr lang="en-US" kern="0" dirty="0">
              <a:solidFill>
                <a:srgbClr val="FFFFFF"/>
              </a:solidFill>
              <a:latin typeface="MetaNormalLF-Roman"/>
              <a:cs typeface="Arial"/>
            </a:endParaRPr>
          </a:p>
        </p:txBody>
      </p:sp>
      <p:grpSp>
        <p:nvGrpSpPr>
          <p:cNvPr id="59396" name="Group 41"/>
          <p:cNvGrpSpPr>
            <a:grpSpLocks/>
          </p:cNvGrpSpPr>
          <p:nvPr/>
        </p:nvGrpSpPr>
        <p:grpSpPr bwMode="auto">
          <a:xfrm>
            <a:off x="304800" y="2419350"/>
            <a:ext cx="2111375" cy="3676650"/>
            <a:chOff x="193626" y="2286000"/>
            <a:chExt cx="2111424" cy="3676650"/>
          </a:xfrm>
        </p:grpSpPr>
        <p:pic>
          <p:nvPicPr>
            <p:cNvPr id="59431" name="Picture 7" descr="Virtualized Data Center Progression_b.png"/>
            <p:cNvPicPr>
              <a:picLocks noChangeAspect="1"/>
            </p:cNvPicPr>
            <p:nvPr/>
          </p:nvPicPr>
          <p:blipFill>
            <a:blip r:embed="rId2">
              <a:extLst>
                <a:ext uri="{28A0092B-C50C-407E-A947-70E740481C1C}">
                  <a14:useLocalDpi xmlns:a14="http://schemas.microsoft.com/office/drawing/2010/main" val="0"/>
                </a:ext>
              </a:extLst>
            </a:blip>
            <a:srcRect t="54984" r="84908"/>
            <a:stretch>
              <a:fillRect/>
            </a:stretch>
          </p:blipFill>
          <p:spPr bwMode="auto">
            <a:xfrm>
              <a:off x="193626" y="2639005"/>
              <a:ext cx="2111424" cy="3323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32" name="TextBox 9"/>
            <p:cNvSpPr txBox="1">
              <a:spLocks noChangeArrowheads="1"/>
            </p:cNvSpPr>
            <p:nvPr/>
          </p:nvSpPr>
          <p:spPr bwMode="auto">
            <a:xfrm>
              <a:off x="264008" y="2286000"/>
              <a:ext cx="20326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b="1">
                  <a:latin typeface="Calibri" pitchFamily="34" charset="0"/>
                </a:rPr>
                <a:t>     Classic Data Center</a:t>
              </a:r>
            </a:p>
          </p:txBody>
        </p:sp>
      </p:grpSp>
      <p:grpSp>
        <p:nvGrpSpPr>
          <p:cNvPr id="59397" name="Group 44"/>
          <p:cNvGrpSpPr>
            <a:grpSpLocks/>
          </p:cNvGrpSpPr>
          <p:nvPr/>
        </p:nvGrpSpPr>
        <p:grpSpPr bwMode="auto">
          <a:xfrm>
            <a:off x="2868613" y="2273300"/>
            <a:ext cx="2141537" cy="3517900"/>
            <a:chOff x="2984500" y="1600200"/>
            <a:chExt cx="2140842" cy="3517900"/>
          </a:xfrm>
        </p:grpSpPr>
        <p:sp>
          <p:nvSpPr>
            <p:cNvPr id="59418" name="TextBox 10"/>
            <p:cNvSpPr txBox="1">
              <a:spLocks noChangeArrowheads="1"/>
            </p:cNvSpPr>
            <p:nvPr/>
          </p:nvSpPr>
          <p:spPr bwMode="auto">
            <a:xfrm>
              <a:off x="2984500" y="1600200"/>
              <a:ext cx="21408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b="1">
                  <a:latin typeface="Calibri" pitchFamily="34" charset="0"/>
                </a:rPr>
                <a:t>Virtualized Data Center</a:t>
              </a:r>
            </a:p>
          </p:txBody>
        </p:sp>
        <p:pic>
          <p:nvPicPr>
            <p:cNvPr id="59419"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00" y="1981200"/>
              <a:ext cx="120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0"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00" y="3365500"/>
              <a:ext cx="1209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1"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00" y="3957638"/>
              <a:ext cx="1209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2"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00" y="4541838"/>
              <a:ext cx="1209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3" name="Picture 4" descr="Virtualized Infrastructure AP_OS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2578100"/>
              <a:ext cx="1146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4" name="Picture 7" descr="CPU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00425" y="3422650"/>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5" name="Picture 7" descr="CPU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10025" y="3432175"/>
              <a:ext cx="3460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6" name="Picture 6" descr="Connect Singl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21050" y="4202113"/>
              <a:ext cx="571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7" name="Picture 6" descr="Connect Singl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203700"/>
              <a:ext cx="5715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8" name="Picture 8" descr="Storage Si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90900" y="4660900"/>
              <a:ext cx="4254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9" name="Picture 8" descr="Storage Si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5100" y="4660900"/>
              <a:ext cx="4254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30" name="TextBox 11"/>
            <p:cNvSpPr txBox="1">
              <a:spLocks noChangeArrowheads="1"/>
            </p:cNvSpPr>
            <p:nvPr/>
          </p:nvSpPr>
          <p:spPr bwMode="auto">
            <a:xfrm>
              <a:off x="3162300" y="20097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Virtualized</a:t>
              </a:r>
            </a:p>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Infrastructure</a:t>
              </a:r>
            </a:p>
          </p:txBody>
        </p:sp>
      </p:grpSp>
      <p:grpSp>
        <p:nvGrpSpPr>
          <p:cNvPr id="59398" name="Group 58"/>
          <p:cNvGrpSpPr>
            <a:grpSpLocks/>
          </p:cNvGrpSpPr>
          <p:nvPr/>
        </p:nvGrpSpPr>
        <p:grpSpPr bwMode="auto">
          <a:xfrm>
            <a:off x="5029200" y="1219200"/>
            <a:ext cx="3670300" cy="4071938"/>
            <a:chOff x="5334000" y="355600"/>
            <a:chExt cx="3670300" cy="4071938"/>
          </a:xfrm>
        </p:grpSpPr>
        <p:pic>
          <p:nvPicPr>
            <p:cNvPr id="59400" name="Picture 10" descr="Dark Green Cloud.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1011238"/>
              <a:ext cx="36703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01" name="Group 43"/>
            <p:cNvGrpSpPr>
              <a:grpSpLocks/>
            </p:cNvGrpSpPr>
            <p:nvPr/>
          </p:nvGrpSpPr>
          <p:grpSpPr bwMode="auto">
            <a:xfrm>
              <a:off x="6296025" y="355600"/>
              <a:ext cx="1447800" cy="4071940"/>
              <a:chOff x="6296025" y="355600"/>
              <a:chExt cx="1447800" cy="4071940"/>
            </a:xfrm>
          </p:grpSpPr>
          <p:grpSp>
            <p:nvGrpSpPr>
              <p:cNvPr id="59402" name="Group 42"/>
              <p:cNvGrpSpPr>
                <a:grpSpLocks/>
              </p:cNvGrpSpPr>
              <p:nvPr/>
            </p:nvGrpSpPr>
            <p:grpSpPr bwMode="auto">
              <a:xfrm>
                <a:off x="6296025" y="714375"/>
                <a:ext cx="1447800" cy="3713165"/>
                <a:chOff x="4312" y="301"/>
                <a:chExt cx="912" cy="2339"/>
              </a:xfrm>
            </p:grpSpPr>
            <p:pic>
              <p:nvPicPr>
                <p:cNvPr id="59404"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 y="672"/>
                  <a:ext cx="76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5"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 y="1536"/>
                  <a:ext cx="76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6"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 y="1909"/>
                  <a:ext cx="76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7"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 y="2277"/>
                  <a:ext cx="76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8" name="Picture 4" descr="Virtualized Infrastructure AP_OS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08" y="1048"/>
                  <a:ext cx="722"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9" name="Picture 7" descr="CPU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62" y="1572"/>
                  <a:ext cx="2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0" name="Picture 7" descr="CPU Singl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46" y="1578"/>
                  <a:ext cx="2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1" name="Picture 6" descr="Connect Singl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12" y="2063"/>
                  <a:ext cx="36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2" name="Picture 6" descr="Connect Singl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68" y="2064"/>
                  <a:ext cx="36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3" name="Picture 8" descr="Storage Si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56" y="2352"/>
                  <a:ext cx="2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14" name="Picture 8" descr="Storage Si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24" y="2352"/>
                  <a:ext cx="2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TextBox 11"/>
                <p:cNvSpPr txBox="1">
                  <a:spLocks noChangeArrowheads="1"/>
                </p:cNvSpPr>
                <p:nvPr/>
              </p:nvSpPr>
              <p:spPr bwMode="auto">
                <a:xfrm>
                  <a:off x="4312" y="690"/>
                  <a:ext cx="9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Virtualized</a:t>
                  </a:r>
                </a:p>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Infrastructure</a:t>
                  </a:r>
                </a:p>
              </p:txBody>
            </p:sp>
            <p:pic>
              <p:nvPicPr>
                <p:cNvPr id="59416" name="Picture 9" descr="Virtualized Infrastructure Bar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 y="301"/>
                  <a:ext cx="76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7" name="TextBox 11"/>
                <p:cNvSpPr txBox="1">
                  <a:spLocks noChangeArrowheads="1"/>
                </p:cNvSpPr>
                <p:nvPr/>
              </p:nvSpPr>
              <p:spPr bwMode="auto">
                <a:xfrm>
                  <a:off x="4344" y="400"/>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400" b="1">
                      <a:solidFill>
                        <a:srgbClr val="528642"/>
                      </a:solidFill>
                      <a:latin typeface="Calibri" pitchFamily="34" charset="0"/>
                      <a:ea typeface="Arial Unicode MS" pitchFamily="34" charset="-128"/>
                      <a:cs typeface="Arial Unicode MS" pitchFamily="34" charset="-128"/>
                    </a:rPr>
                    <a:t>Cloud Services</a:t>
                  </a:r>
                </a:p>
              </p:txBody>
            </p:sp>
          </p:grpSp>
          <p:sp>
            <p:nvSpPr>
              <p:cNvPr id="59403" name="TextBox 10"/>
              <p:cNvSpPr txBox="1">
                <a:spLocks noChangeArrowheads="1"/>
              </p:cNvSpPr>
              <p:nvPr/>
            </p:nvSpPr>
            <p:spPr bwMode="auto">
              <a:xfrm>
                <a:off x="6748463" y="355600"/>
                <a:ext cx="675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600" b="1">
                    <a:latin typeface="Calibri" pitchFamily="34" charset="0"/>
                  </a:rPr>
                  <a:t>Cloud</a:t>
                </a:r>
              </a:p>
            </p:txBody>
          </p:sp>
        </p:grpSp>
      </p:grpSp>
    </p:spTree>
    <p:extLst>
      <p:ext uri="{BB962C8B-B14F-4D97-AF65-F5344CB8AC3E}">
        <p14:creationId xmlns:p14="http://schemas.microsoft.com/office/powerpoint/2010/main" val="2393495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8229600" cy="914400"/>
          </a:xfrm>
          <a:prstGeom prst="rect">
            <a:avLst/>
          </a:prstGeom>
        </p:spPr>
        <p:txBody>
          <a:bodyPr vert="horz" wrap="square" lIns="0" tIns="152400" rIns="0" bIns="0" rtlCol="0">
            <a:spAutoFit/>
          </a:bodyPr>
          <a:lstStyle/>
          <a:p>
            <a:pPr marL="12700">
              <a:lnSpc>
                <a:spcPct val="100000"/>
              </a:lnSpc>
            </a:pPr>
            <a:r>
              <a:rPr spc="-95" dirty="0"/>
              <a:t>C</a:t>
            </a:r>
            <a:r>
              <a:rPr spc="-55" dirty="0"/>
              <a:t>l</a:t>
            </a:r>
            <a:r>
              <a:rPr spc="-105" dirty="0"/>
              <a:t>ou</a:t>
            </a:r>
            <a:r>
              <a:rPr dirty="0"/>
              <a:t>d</a:t>
            </a:r>
            <a:r>
              <a:rPr spc="-155" dirty="0"/>
              <a:t> </a:t>
            </a:r>
            <a:r>
              <a:rPr spc="-95" dirty="0"/>
              <a:t>C</a:t>
            </a:r>
            <a:r>
              <a:rPr spc="-105" dirty="0"/>
              <a:t>o</a:t>
            </a:r>
            <a:r>
              <a:rPr spc="-85" dirty="0"/>
              <a:t>m</a:t>
            </a:r>
            <a:r>
              <a:rPr spc="-105" dirty="0"/>
              <a:t>pu</a:t>
            </a:r>
            <a:r>
              <a:rPr spc="-50" dirty="0"/>
              <a:t>t</a:t>
            </a:r>
            <a:r>
              <a:rPr spc="-60" dirty="0"/>
              <a:t>i</a:t>
            </a:r>
            <a:r>
              <a:rPr spc="-105" dirty="0"/>
              <a:t>ng</a:t>
            </a:r>
          </a:p>
        </p:txBody>
      </p:sp>
      <p:sp>
        <p:nvSpPr>
          <p:cNvPr id="4" name="object 4"/>
          <p:cNvSpPr txBox="1"/>
          <p:nvPr/>
        </p:nvSpPr>
        <p:spPr>
          <a:xfrm>
            <a:off x="535940" y="1910444"/>
            <a:ext cx="7889875" cy="1605280"/>
          </a:xfrm>
          <a:prstGeom prst="rect">
            <a:avLst/>
          </a:prstGeom>
        </p:spPr>
        <p:txBody>
          <a:bodyPr vert="horz" wrap="square" lIns="0" tIns="0" rIns="0" bIns="0" rtlCol="0">
            <a:spAutoFit/>
          </a:bodyPr>
          <a:lstStyle/>
          <a:p>
            <a:pPr marL="365125" marR="5080" indent="-352425">
              <a:lnSpc>
                <a:spcPct val="99800"/>
              </a:lnSpc>
              <a:buClr>
                <a:srgbClr val="93A299"/>
              </a:buClr>
              <a:buSzPct val="84722"/>
              <a:buFont typeface="Arial"/>
              <a:buChar char="•"/>
              <a:tabLst>
                <a:tab pos="365125" algn="l"/>
              </a:tabLst>
            </a:pPr>
            <a:r>
              <a:rPr sz="3600" dirty="0">
                <a:solidFill>
                  <a:srgbClr val="292934"/>
                </a:solidFill>
                <a:latin typeface="Arial"/>
                <a:cs typeface="Arial"/>
              </a:rPr>
              <a:t>“</a:t>
            </a:r>
            <a:r>
              <a:rPr sz="3600" spc="30" dirty="0">
                <a:solidFill>
                  <a:srgbClr val="292934"/>
                </a:solidFill>
                <a:latin typeface="Calibri"/>
                <a:cs typeface="Calibri"/>
              </a:rPr>
              <a:t>C</a:t>
            </a:r>
            <a:r>
              <a:rPr sz="3600" spc="-25" dirty="0">
                <a:solidFill>
                  <a:srgbClr val="292934"/>
                </a:solidFill>
                <a:latin typeface="Calibri"/>
                <a:cs typeface="Calibri"/>
              </a:rPr>
              <a:t>o</a:t>
            </a:r>
            <a:r>
              <a:rPr sz="3600" spc="-60" dirty="0">
                <a:solidFill>
                  <a:srgbClr val="292934"/>
                </a:solidFill>
                <a:latin typeface="Calibri"/>
                <a:cs typeface="Calibri"/>
              </a:rPr>
              <a:t>m</a:t>
            </a:r>
            <a:r>
              <a:rPr sz="3600" spc="-20" dirty="0">
                <a:solidFill>
                  <a:srgbClr val="292934"/>
                </a:solidFill>
                <a:latin typeface="Calibri"/>
                <a:cs typeface="Calibri"/>
              </a:rPr>
              <a:t>pu</a:t>
            </a:r>
            <a:r>
              <a:rPr sz="3600" spc="-25" dirty="0">
                <a:solidFill>
                  <a:srgbClr val="292934"/>
                </a:solidFill>
                <a:latin typeface="Calibri"/>
                <a:cs typeface="Calibri"/>
              </a:rPr>
              <a:t>t</a:t>
            </a:r>
            <a:r>
              <a:rPr sz="3600" spc="-5" dirty="0">
                <a:solidFill>
                  <a:srgbClr val="292934"/>
                </a:solidFill>
                <a:latin typeface="Calibri"/>
                <a:cs typeface="Calibri"/>
              </a:rPr>
              <a:t>i</a:t>
            </a:r>
            <a:r>
              <a:rPr sz="3600" spc="-20" dirty="0">
                <a:solidFill>
                  <a:srgbClr val="292934"/>
                </a:solidFill>
                <a:latin typeface="Calibri"/>
                <a:cs typeface="Calibri"/>
              </a:rPr>
              <a:t>ng</a:t>
            </a:r>
            <a:r>
              <a:rPr sz="3600" spc="40" dirty="0">
                <a:solidFill>
                  <a:srgbClr val="292934"/>
                </a:solidFill>
                <a:latin typeface="Calibri"/>
                <a:cs typeface="Calibri"/>
              </a:rPr>
              <a:t> </a:t>
            </a:r>
            <a:r>
              <a:rPr sz="3600" spc="-60" dirty="0">
                <a:solidFill>
                  <a:srgbClr val="292934"/>
                </a:solidFill>
                <a:latin typeface="Calibri"/>
                <a:cs typeface="Calibri"/>
              </a:rPr>
              <a:t>m</a:t>
            </a:r>
            <a:r>
              <a:rPr sz="3600" spc="-75" dirty="0">
                <a:solidFill>
                  <a:srgbClr val="292934"/>
                </a:solidFill>
                <a:latin typeface="Calibri"/>
                <a:cs typeface="Calibri"/>
              </a:rPr>
              <a:t>a</a:t>
            </a:r>
            <a:r>
              <a:rPr sz="3600" spc="-20" dirty="0">
                <a:solidFill>
                  <a:srgbClr val="292934"/>
                </a:solidFill>
                <a:latin typeface="Calibri"/>
                <a:cs typeface="Calibri"/>
              </a:rPr>
              <a:t>y</a:t>
            </a:r>
            <a:r>
              <a:rPr sz="3600" spc="30" dirty="0">
                <a:solidFill>
                  <a:srgbClr val="292934"/>
                </a:solidFill>
                <a:latin typeface="Calibri"/>
                <a:cs typeface="Calibri"/>
              </a:rPr>
              <a:t> </a:t>
            </a:r>
            <a:r>
              <a:rPr sz="3600" spc="15" dirty="0">
                <a:solidFill>
                  <a:srgbClr val="292934"/>
                </a:solidFill>
                <a:latin typeface="Calibri"/>
                <a:cs typeface="Calibri"/>
              </a:rPr>
              <a:t>s</a:t>
            </a:r>
            <a:r>
              <a:rPr sz="3600" spc="-25" dirty="0">
                <a:solidFill>
                  <a:srgbClr val="292934"/>
                </a:solidFill>
                <a:latin typeface="Calibri"/>
                <a:cs typeface="Calibri"/>
              </a:rPr>
              <a:t>o</a:t>
            </a:r>
            <a:r>
              <a:rPr sz="3600" spc="-60" dirty="0">
                <a:solidFill>
                  <a:srgbClr val="292934"/>
                </a:solidFill>
                <a:latin typeface="Calibri"/>
                <a:cs typeface="Calibri"/>
              </a:rPr>
              <a:t>m</a:t>
            </a:r>
            <a:r>
              <a:rPr sz="3600" spc="-15" dirty="0">
                <a:solidFill>
                  <a:srgbClr val="292934"/>
                </a:solidFill>
                <a:latin typeface="Calibri"/>
                <a:cs typeface="Calibri"/>
              </a:rPr>
              <a:t>e</a:t>
            </a:r>
            <a:r>
              <a:rPr sz="3600" spc="-20" dirty="0">
                <a:solidFill>
                  <a:srgbClr val="292934"/>
                </a:solidFill>
                <a:latin typeface="Calibri"/>
                <a:cs typeface="Calibri"/>
              </a:rPr>
              <a:t>d</a:t>
            </a:r>
            <a:r>
              <a:rPr sz="3600" spc="-75" dirty="0">
                <a:solidFill>
                  <a:srgbClr val="292934"/>
                </a:solidFill>
                <a:latin typeface="Calibri"/>
                <a:cs typeface="Calibri"/>
              </a:rPr>
              <a:t>a</a:t>
            </a:r>
            <a:r>
              <a:rPr sz="3600" spc="-20" dirty="0">
                <a:solidFill>
                  <a:srgbClr val="292934"/>
                </a:solidFill>
                <a:latin typeface="Calibri"/>
                <a:cs typeface="Calibri"/>
              </a:rPr>
              <a:t>y</a:t>
            </a:r>
            <a:r>
              <a:rPr sz="3600" spc="30" dirty="0">
                <a:solidFill>
                  <a:srgbClr val="292934"/>
                </a:solidFill>
                <a:latin typeface="Calibri"/>
                <a:cs typeface="Calibri"/>
              </a:rPr>
              <a:t> </a:t>
            </a:r>
            <a:r>
              <a:rPr sz="3600" spc="-20" dirty="0">
                <a:solidFill>
                  <a:srgbClr val="292934"/>
                </a:solidFill>
                <a:latin typeface="Calibri"/>
                <a:cs typeface="Calibri"/>
              </a:rPr>
              <a:t>be</a:t>
            </a:r>
            <a:r>
              <a:rPr sz="3600" spc="15" dirty="0">
                <a:solidFill>
                  <a:srgbClr val="292934"/>
                </a:solidFill>
                <a:latin typeface="Calibri"/>
                <a:cs typeface="Calibri"/>
              </a:rPr>
              <a:t> </a:t>
            </a:r>
            <a:r>
              <a:rPr sz="3600" spc="-25" dirty="0">
                <a:solidFill>
                  <a:srgbClr val="292934"/>
                </a:solidFill>
                <a:latin typeface="Calibri"/>
                <a:cs typeface="Calibri"/>
              </a:rPr>
              <a:t>o</a:t>
            </a:r>
            <a:r>
              <a:rPr sz="3600" spc="-75" dirty="0">
                <a:solidFill>
                  <a:srgbClr val="292934"/>
                </a:solidFill>
                <a:latin typeface="Calibri"/>
                <a:cs typeface="Calibri"/>
              </a:rPr>
              <a:t>r</a:t>
            </a:r>
            <a:r>
              <a:rPr sz="3600" spc="-65" dirty="0">
                <a:solidFill>
                  <a:srgbClr val="292934"/>
                </a:solidFill>
                <a:latin typeface="Calibri"/>
                <a:cs typeface="Calibri"/>
              </a:rPr>
              <a:t>g</a:t>
            </a:r>
            <a:r>
              <a:rPr sz="3600" dirty="0">
                <a:solidFill>
                  <a:srgbClr val="292934"/>
                </a:solidFill>
                <a:latin typeface="Calibri"/>
                <a:cs typeface="Calibri"/>
              </a:rPr>
              <a:t>a</a:t>
            </a:r>
            <a:r>
              <a:rPr sz="3600" spc="-20" dirty="0">
                <a:solidFill>
                  <a:srgbClr val="292934"/>
                </a:solidFill>
                <a:latin typeface="Calibri"/>
                <a:cs typeface="Calibri"/>
              </a:rPr>
              <a:t>n</a:t>
            </a:r>
            <a:r>
              <a:rPr sz="3600" spc="-5" dirty="0">
                <a:solidFill>
                  <a:srgbClr val="292934"/>
                </a:solidFill>
                <a:latin typeface="Calibri"/>
                <a:cs typeface="Calibri"/>
              </a:rPr>
              <a:t>i</a:t>
            </a:r>
            <a:r>
              <a:rPr sz="3600" spc="-75" dirty="0">
                <a:solidFill>
                  <a:srgbClr val="292934"/>
                </a:solidFill>
                <a:latin typeface="Calibri"/>
                <a:cs typeface="Calibri"/>
              </a:rPr>
              <a:t>z</a:t>
            </a:r>
            <a:r>
              <a:rPr sz="3600" spc="-15" dirty="0">
                <a:solidFill>
                  <a:srgbClr val="292934"/>
                </a:solidFill>
                <a:latin typeface="Calibri"/>
                <a:cs typeface="Calibri"/>
              </a:rPr>
              <a:t>e</a:t>
            </a:r>
            <a:r>
              <a:rPr sz="3600" dirty="0">
                <a:solidFill>
                  <a:srgbClr val="292934"/>
                </a:solidFill>
                <a:latin typeface="Calibri"/>
                <a:cs typeface="Calibri"/>
              </a:rPr>
              <a:t>d as</a:t>
            </a:r>
            <a:r>
              <a:rPr sz="3600" spc="25" dirty="0">
                <a:solidFill>
                  <a:srgbClr val="292934"/>
                </a:solidFill>
                <a:latin typeface="Calibri"/>
                <a:cs typeface="Calibri"/>
              </a:rPr>
              <a:t> </a:t>
            </a:r>
            <a:r>
              <a:rPr sz="3600" dirty="0">
                <a:solidFill>
                  <a:srgbClr val="292934"/>
                </a:solidFill>
                <a:latin typeface="Calibri"/>
                <a:cs typeface="Calibri"/>
              </a:rPr>
              <a:t>a</a:t>
            </a:r>
            <a:r>
              <a:rPr sz="3600" spc="-65" dirty="0">
                <a:solidFill>
                  <a:srgbClr val="292934"/>
                </a:solidFill>
                <a:latin typeface="Calibri"/>
                <a:cs typeface="Calibri"/>
              </a:rPr>
              <a:t> </a:t>
            </a:r>
            <a:r>
              <a:rPr sz="3600" spc="-20" dirty="0">
                <a:solidFill>
                  <a:srgbClr val="292934"/>
                </a:solidFill>
                <a:latin typeface="Calibri"/>
                <a:cs typeface="Calibri"/>
              </a:rPr>
              <a:t>pub</a:t>
            </a:r>
            <a:r>
              <a:rPr sz="3600" spc="-5" dirty="0">
                <a:solidFill>
                  <a:srgbClr val="292934"/>
                </a:solidFill>
                <a:latin typeface="Calibri"/>
                <a:cs typeface="Calibri"/>
              </a:rPr>
              <a:t>li</a:t>
            </a:r>
            <a:r>
              <a:rPr sz="3600" dirty="0">
                <a:solidFill>
                  <a:srgbClr val="292934"/>
                </a:solidFill>
                <a:latin typeface="Calibri"/>
                <a:cs typeface="Calibri"/>
              </a:rPr>
              <a:t>c</a:t>
            </a:r>
            <a:r>
              <a:rPr sz="3600" spc="60" dirty="0">
                <a:solidFill>
                  <a:srgbClr val="292934"/>
                </a:solidFill>
                <a:latin typeface="Calibri"/>
                <a:cs typeface="Calibri"/>
              </a:rPr>
              <a:t> </a:t>
            </a:r>
            <a:r>
              <a:rPr sz="3600" spc="-20" dirty="0">
                <a:solidFill>
                  <a:srgbClr val="292934"/>
                </a:solidFill>
                <a:latin typeface="Calibri"/>
                <a:cs typeface="Calibri"/>
              </a:rPr>
              <a:t>u</a:t>
            </a:r>
            <a:r>
              <a:rPr sz="3600" spc="-25" dirty="0">
                <a:solidFill>
                  <a:srgbClr val="292934"/>
                </a:solidFill>
                <a:latin typeface="Calibri"/>
                <a:cs typeface="Calibri"/>
              </a:rPr>
              <a:t>t</a:t>
            </a:r>
            <a:r>
              <a:rPr sz="3600" spc="-5" dirty="0">
                <a:solidFill>
                  <a:srgbClr val="292934"/>
                </a:solidFill>
                <a:latin typeface="Calibri"/>
                <a:cs typeface="Calibri"/>
              </a:rPr>
              <a:t>ili</a:t>
            </a:r>
            <a:r>
              <a:rPr sz="3600" spc="-10" dirty="0">
                <a:solidFill>
                  <a:srgbClr val="292934"/>
                </a:solidFill>
                <a:latin typeface="Calibri"/>
                <a:cs typeface="Calibri"/>
              </a:rPr>
              <a:t>t</a:t>
            </a:r>
            <a:r>
              <a:rPr sz="3600" spc="-225" dirty="0">
                <a:solidFill>
                  <a:srgbClr val="292934"/>
                </a:solidFill>
                <a:latin typeface="Calibri"/>
                <a:cs typeface="Calibri"/>
              </a:rPr>
              <a:t>y</a:t>
            </a:r>
            <a:r>
              <a:rPr sz="3600" spc="-10" dirty="0">
                <a:solidFill>
                  <a:srgbClr val="292934"/>
                </a:solidFill>
                <a:latin typeface="Calibri"/>
                <a:cs typeface="Calibri"/>
              </a:rPr>
              <a:t>,</a:t>
            </a:r>
            <a:r>
              <a:rPr sz="3600" spc="-65" dirty="0">
                <a:solidFill>
                  <a:srgbClr val="292934"/>
                </a:solidFill>
                <a:latin typeface="Calibri"/>
                <a:cs typeface="Calibri"/>
              </a:rPr>
              <a:t> </a:t>
            </a:r>
            <a:r>
              <a:rPr sz="3600" spc="-40" dirty="0">
                <a:solidFill>
                  <a:srgbClr val="292934"/>
                </a:solidFill>
                <a:latin typeface="Calibri"/>
                <a:cs typeface="Calibri"/>
              </a:rPr>
              <a:t>j</a:t>
            </a:r>
            <a:r>
              <a:rPr sz="3600" spc="-20" dirty="0">
                <a:solidFill>
                  <a:srgbClr val="292934"/>
                </a:solidFill>
                <a:latin typeface="Calibri"/>
                <a:cs typeface="Calibri"/>
              </a:rPr>
              <a:t>u</a:t>
            </a:r>
            <a:r>
              <a:rPr sz="3600" spc="-60" dirty="0">
                <a:solidFill>
                  <a:srgbClr val="292934"/>
                </a:solidFill>
                <a:latin typeface="Calibri"/>
                <a:cs typeface="Calibri"/>
              </a:rPr>
              <a:t>s</a:t>
            </a:r>
            <a:r>
              <a:rPr sz="3600" spc="-15" dirty="0">
                <a:solidFill>
                  <a:srgbClr val="292934"/>
                </a:solidFill>
                <a:latin typeface="Calibri"/>
                <a:cs typeface="Calibri"/>
              </a:rPr>
              <a:t>t</a:t>
            </a:r>
            <a:r>
              <a:rPr sz="3600" spc="80" dirty="0">
                <a:solidFill>
                  <a:srgbClr val="292934"/>
                </a:solidFill>
                <a:latin typeface="Calibri"/>
                <a:cs typeface="Calibri"/>
              </a:rPr>
              <a:t> </a:t>
            </a:r>
            <a:r>
              <a:rPr sz="3600" dirty="0">
                <a:solidFill>
                  <a:srgbClr val="292934"/>
                </a:solidFill>
                <a:latin typeface="Calibri"/>
                <a:cs typeface="Calibri"/>
              </a:rPr>
              <a:t>as</a:t>
            </a:r>
            <a:r>
              <a:rPr sz="3600" spc="25" dirty="0">
                <a:solidFill>
                  <a:srgbClr val="292934"/>
                </a:solidFill>
                <a:latin typeface="Calibri"/>
                <a:cs typeface="Calibri"/>
              </a:rPr>
              <a:t> </a:t>
            </a:r>
            <a:r>
              <a:rPr sz="3600" spc="-25" dirty="0">
                <a:solidFill>
                  <a:srgbClr val="292934"/>
                </a:solidFill>
                <a:latin typeface="Calibri"/>
                <a:cs typeface="Calibri"/>
              </a:rPr>
              <a:t>t</a:t>
            </a:r>
            <a:r>
              <a:rPr sz="3600" spc="-20" dirty="0">
                <a:solidFill>
                  <a:srgbClr val="292934"/>
                </a:solidFill>
                <a:latin typeface="Calibri"/>
                <a:cs typeface="Calibri"/>
              </a:rPr>
              <a:t>he</a:t>
            </a:r>
            <a:r>
              <a:rPr sz="3600" spc="20" dirty="0">
                <a:solidFill>
                  <a:srgbClr val="292934"/>
                </a:solidFill>
                <a:latin typeface="Calibri"/>
                <a:cs typeface="Calibri"/>
              </a:rPr>
              <a:t> </a:t>
            </a:r>
            <a:r>
              <a:rPr sz="3600" spc="-15" dirty="0">
                <a:solidFill>
                  <a:srgbClr val="292934"/>
                </a:solidFill>
                <a:latin typeface="Calibri"/>
                <a:cs typeface="Calibri"/>
              </a:rPr>
              <a:t>e</a:t>
            </a:r>
            <a:r>
              <a:rPr sz="3600" spc="-5" dirty="0">
                <a:solidFill>
                  <a:srgbClr val="292934"/>
                </a:solidFill>
                <a:latin typeface="Calibri"/>
                <a:cs typeface="Calibri"/>
              </a:rPr>
              <a:t>l</a:t>
            </a:r>
            <a:r>
              <a:rPr sz="3600" spc="5" dirty="0">
                <a:solidFill>
                  <a:srgbClr val="292934"/>
                </a:solidFill>
                <a:latin typeface="Calibri"/>
                <a:cs typeface="Calibri"/>
              </a:rPr>
              <a:t>e</a:t>
            </a:r>
            <a:r>
              <a:rPr sz="3600" spc="-45" dirty="0">
                <a:solidFill>
                  <a:srgbClr val="292934"/>
                </a:solidFill>
                <a:latin typeface="Calibri"/>
                <a:cs typeface="Calibri"/>
              </a:rPr>
              <a:t>c</a:t>
            </a:r>
            <a:r>
              <a:rPr sz="3600" spc="-25" dirty="0">
                <a:solidFill>
                  <a:srgbClr val="292934"/>
                </a:solidFill>
                <a:latin typeface="Calibri"/>
                <a:cs typeface="Calibri"/>
              </a:rPr>
              <a:t>t</a:t>
            </a:r>
            <a:r>
              <a:rPr sz="3600" dirty="0">
                <a:solidFill>
                  <a:srgbClr val="292934"/>
                </a:solidFill>
                <a:latin typeface="Calibri"/>
                <a:cs typeface="Calibri"/>
              </a:rPr>
              <a:t>r</a:t>
            </a:r>
            <a:r>
              <a:rPr sz="3600" spc="-5" dirty="0">
                <a:solidFill>
                  <a:srgbClr val="292934"/>
                </a:solidFill>
                <a:latin typeface="Calibri"/>
                <a:cs typeface="Calibri"/>
              </a:rPr>
              <a:t>i</a:t>
            </a:r>
            <a:r>
              <a:rPr sz="3600" spc="-25" dirty="0">
                <a:solidFill>
                  <a:srgbClr val="292934"/>
                </a:solidFill>
                <a:latin typeface="Calibri"/>
                <a:cs typeface="Calibri"/>
              </a:rPr>
              <a:t>c</a:t>
            </a:r>
            <a:r>
              <a:rPr sz="3600" spc="-5" dirty="0">
                <a:solidFill>
                  <a:srgbClr val="292934"/>
                </a:solidFill>
                <a:latin typeface="Calibri"/>
                <a:cs typeface="Calibri"/>
              </a:rPr>
              <a:t>i</a:t>
            </a:r>
            <a:r>
              <a:rPr sz="3600" spc="-10" dirty="0">
                <a:solidFill>
                  <a:srgbClr val="292934"/>
                </a:solidFill>
                <a:latin typeface="Calibri"/>
                <a:cs typeface="Calibri"/>
              </a:rPr>
              <a:t>t</a:t>
            </a:r>
            <a:r>
              <a:rPr sz="3600" spc="-20" dirty="0">
                <a:solidFill>
                  <a:srgbClr val="292934"/>
                </a:solidFill>
                <a:latin typeface="Calibri"/>
                <a:cs typeface="Calibri"/>
              </a:rPr>
              <a:t>y</a:t>
            </a:r>
            <a:r>
              <a:rPr sz="3600" spc="-45" dirty="0">
                <a:solidFill>
                  <a:srgbClr val="292934"/>
                </a:solidFill>
                <a:latin typeface="Calibri"/>
                <a:cs typeface="Calibri"/>
              </a:rPr>
              <a:t> </a:t>
            </a:r>
            <a:r>
              <a:rPr sz="3600" spc="-5" dirty="0">
                <a:solidFill>
                  <a:srgbClr val="292934"/>
                </a:solidFill>
                <a:latin typeface="Calibri"/>
                <a:cs typeface="Calibri"/>
              </a:rPr>
              <a:t>is </a:t>
            </a:r>
            <a:r>
              <a:rPr sz="3600" spc="-25" dirty="0">
                <a:solidFill>
                  <a:srgbClr val="292934"/>
                </a:solidFill>
                <a:latin typeface="Calibri"/>
                <a:cs typeface="Calibri"/>
              </a:rPr>
              <a:t>o</a:t>
            </a:r>
            <a:r>
              <a:rPr sz="3600" spc="-70" dirty="0">
                <a:solidFill>
                  <a:srgbClr val="292934"/>
                </a:solidFill>
                <a:latin typeface="Calibri"/>
                <a:cs typeface="Calibri"/>
              </a:rPr>
              <a:t>r</a:t>
            </a:r>
            <a:r>
              <a:rPr sz="3600" spc="-65" dirty="0">
                <a:solidFill>
                  <a:srgbClr val="292934"/>
                </a:solidFill>
                <a:latin typeface="Calibri"/>
                <a:cs typeface="Calibri"/>
              </a:rPr>
              <a:t>g</a:t>
            </a:r>
            <a:r>
              <a:rPr sz="3600" dirty="0">
                <a:solidFill>
                  <a:srgbClr val="292934"/>
                </a:solidFill>
                <a:latin typeface="Calibri"/>
                <a:cs typeface="Calibri"/>
              </a:rPr>
              <a:t>a</a:t>
            </a:r>
            <a:r>
              <a:rPr sz="3600" spc="-20" dirty="0">
                <a:solidFill>
                  <a:srgbClr val="292934"/>
                </a:solidFill>
                <a:latin typeface="Calibri"/>
                <a:cs typeface="Calibri"/>
              </a:rPr>
              <a:t>n</a:t>
            </a:r>
            <a:r>
              <a:rPr sz="3600" spc="-5" dirty="0">
                <a:solidFill>
                  <a:srgbClr val="292934"/>
                </a:solidFill>
                <a:latin typeface="Calibri"/>
                <a:cs typeface="Calibri"/>
              </a:rPr>
              <a:t>i</a:t>
            </a:r>
            <a:r>
              <a:rPr sz="3600" spc="-75" dirty="0">
                <a:solidFill>
                  <a:srgbClr val="292934"/>
                </a:solidFill>
                <a:latin typeface="Calibri"/>
                <a:cs typeface="Calibri"/>
              </a:rPr>
              <a:t>z</a:t>
            </a:r>
            <a:r>
              <a:rPr sz="3600" spc="-15" dirty="0">
                <a:solidFill>
                  <a:srgbClr val="292934"/>
                </a:solidFill>
                <a:latin typeface="Calibri"/>
                <a:cs typeface="Calibri"/>
              </a:rPr>
              <a:t>e</a:t>
            </a:r>
            <a:r>
              <a:rPr sz="3600" dirty="0">
                <a:solidFill>
                  <a:srgbClr val="292934"/>
                </a:solidFill>
                <a:latin typeface="Calibri"/>
                <a:cs typeface="Calibri"/>
              </a:rPr>
              <a:t>d</a:t>
            </a:r>
            <a:r>
              <a:rPr sz="3600" spc="-10" dirty="0">
                <a:solidFill>
                  <a:srgbClr val="292934"/>
                </a:solidFill>
                <a:latin typeface="Calibri"/>
                <a:cs typeface="Calibri"/>
              </a:rPr>
              <a:t> </a:t>
            </a:r>
            <a:r>
              <a:rPr sz="3600" dirty="0">
                <a:solidFill>
                  <a:srgbClr val="292934"/>
                </a:solidFill>
                <a:latin typeface="Calibri"/>
                <a:cs typeface="Calibri"/>
              </a:rPr>
              <a:t>as</a:t>
            </a:r>
            <a:r>
              <a:rPr sz="3600" spc="25" dirty="0">
                <a:solidFill>
                  <a:srgbClr val="292934"/>
                </a:solidFill>
                <a:latin typeface="Calibri"/>
                <a:cs typeface="Calibri"/>
              </a:rPr>
              <a:t> </a:t>
            </a:r>
            <a:r>
              <a:rPr sz="3600" dirty="0">
                <a:solidFill>
                  <a:srgbClr val="292934"/>
                </a:solidFill>
                <a:latin typeface="Calibri"/>
                <a:cs typeface="Calibri"/>
              </a:rPr>
              <a:t>a</a:t>
            </a:r>
            <a:r>
              <a:rPr sz="3600" spc="10" dirty="0">
                <a:solidFill>
                  <a:srgbClr val="292934"/>
                </a:solidFill>
                <a:latin typeface="Calibri"/>
                <a:cs typeface="Calibri"/>
              </a:rPr>
              <a:t> </a:t>
            </a:r>
            <a:r>
              <a:rPr sz="3600" spc="-20" dirty="0">
                <a:solidFill>
                  <a:srgbClr val="292934"/>
                </a:solidFill>
                <a:latin typeface="Calibri"/>
                <a:cs typeface="Calibri"/>
              </a:rPr>
              <a:t>pub</a:t>
            </a:r>
            <a:r>
              <a:rPr sz="3600" spc="-5" dirty="0">
                <a:solidFill>
                  <a:srgbClr val="292934"/>
                </a:solidFill>
                <a:latin typeface="Calibri"/>
                <a:cs typeface="Calibri"/>
              </a:rPr>
              <a:t>li</a:t>
            </a:r>
            <a:r>
              <a:rPr sz="3600" dirty="0">
                <a:solidFill>
                  <a:srgbClr val="292934"/>
                </a:solidFill>
                <a:latin typeface="Calibri"/>
                <a:cs typeface="Calibri"/>
              </a:rPr>
              <a:t>c</a:t>
            </a:r>
            <a:r>
              <a:rPr sz="3600" spc="-15" dirty="0">
                <a:solidFill>
                  <a:srgbClr val="292934"/>
                </a:solidFill>
                <a:latin typeface="Calibri"/>
                <a:cs typeface="Calibri"/>
              </a:rPr>
              <a:t> </a:t>
            </a:r>
            <a:r>
              <a:rPr sz="3600" spc="-20" dirty="0">
                <a:solidFill>
                  <a:srgbClr val="292934"/>
                </a:solidFill>
                <a:latin typeface="Calibri"/>
                <a:cs typeface="Calibri"/>
              </a:rPr>
              <a:t>u</a:t>
            </a:r>
            <a:r>
              <a:rPr sz="3600" spc="-25" dirty="0">
                <a:solidFill>
                  <a:srgbClr val="292934"/>
                </a:solidFill>
                <a:latin typeface="Calibri"/>
                <a:cs typeface="Calibri"/>
              </a:rPr>
              <a:t>t</a:t>
            </a:r>
            <a:r>
              <a:rPr sz="3600" spc="-5" dirty="0">
                <a:solidFill>
                  <a:srgbClr val="292934"/>
                </a:solidFill>
                <a:latin typeface="Calibri"/>
                <a:cs typeface="Calibri"/>
              </a:rPr>
              <a:t>ili</a:t>
            </a:r>
            <a:r>
              <a:rPr sz="3600" spc="-10" dirty="0">
                <a:solidFill>
                  <a:srgbClr val="292934"/>
                </a:solidFill>
                <a:latin typeface="Calibri"/>
                <a:cs typeface="Calibri"/>
              </a:rPr>
              <a:t>t</a:t>
            </a:r>
            <a:r>
              <a:rPr sz="3600" spc="5" dirty="0">
                <a:solidFill>
                  <a:srgbClr val="292934"/>
                </a:solidFill>
                <a:latin typeface="Calibri"/>
                <a:cs typeface="Calibri"/>
              </a:rPr>
              <a:t>y</a:t>
            </a:r>
            <a:r>
              <a:rPr sz="3600" dirty="0">
                <a:solidFill>
                  <a:srgbClr val="292934"/>
                </a:solidFill>
                <a:latin typeface="Arial"/>
                <a:cs typeface="Arial"/>
              </a:rPr>
              <a:t>”</a:t>
            </a:r>
            <a:endParaRPr sz="3600">
              <a:latin typeface="Arial"/>
              <a:cs typeface="Arial"/>
            </a:endParaRPr>
          </a:p>
        </p:txBody>
      </p:sp>
      <p:sp>
        <p:nvSpPr>
          <p:cNvPr id="5" name="object 5"/>
          <p:cNvSpPr txBox="1"/>
          <p:nvPr/>
        </p:nvSpPr>
        <p:spPr>
          <a:xfrm>
            <a:off x="3229457" y="4290695"/>
            <a:ext cx="4925695" cy="330200"/>
          </a:xfrm>
          <a:prstGeom prst="rect">
            <a:avLst/>
          </a:prstGeom>
        </p:spPr>
        <p:txBody>
          <a:bodyPr vert="horz" wrap="square" lIns="0" tIns="0" rIns="0" bIns="0" rtlCol="0">
            <a:spAutoFit/>
          </a:bodyPr>
          <a:lstStyle/>
          <a:p>
            <a:pPr marL="12700">
              <a:lnSpc>
                <a:spcPct val="100000"/>
              </a:lnSpc>
            </a:pPr>
            <a:r>
              <a:rPr sz="2400" dirty="0">
                <a:solidFill>
                  <a:srgbClr val="292934"/>
                </a:solidFill>
                <a:latin typeface="Calibri"/>
                <a:cs typeface="Calibri"/>
              </a:rPr>
              <a:t>– </a:t>
            </a:r>
            <a:r>
              <a:rPr sz="2400" spc="-30" dirty="0">
                <a:solidFill>
                  <a:srgbClr val="292934"/>
                </a:solidFill>
                <a:latin typeface="Calibri"/>
                <a:cs typeface="Calibri"/>
              </a:rPr>
              <a:t>J</a:t>
            </a:r>
            <a:r>
              <a:rPr sz="2400" spc="5" dirty="0">
                <a:solidFill>
                  <a:srgbClr val="292934"/>
                </a:solidFill>
                <a:latin typeface="Calibri"/>
                <a:cs typeface="Calibri"/>
              </a:rPr>
              <a:t>o</a:t>
            </a:r>
            <a:r>
              <a:rPr sz="2400" spc="10" dirty="0">
                <a:solidFill>
                  <a:srgbClr val="292934"/>
                </a:solidFill>
                <a:latin typeface="Calibri"/>
                <a:cs typeface="Calibri"/>
              </a:rPr>
              <a:t>h</a:t>
            </a:r>
            <a:r>
              <a:rPr sz="2400" dirty="0">
                <a:solidFill>
                  <a:srgbClr val="292934"/>
                </a:solidFill>
                <a:latin typeface="Calibri"/>
                <a:cs typeface="Calibri"/>
              </a:rPr>
              <a:t>n</a:t>
            </a:r>
            <a:r>
              <a:rPr sz="2400" spc="-5" dirty="0">
                <a:solidFill>
                  <a:srgbClr val="292934"/>
                </a:solidFill>
                <a:latin typeface="Calibri"/>
                <a:cs typeface="Calibri"/>
              </a:rPr>
              <a:t> </a:t>
            </a:r>
            <a:r>
              <a:rPr sz="2400" spc="-55" dirty="0">
                <a:solidFill>
                  <a:srgbClr val="292934"/>
                </a:solidFill>
                <a:latin typeface="Calibri"/>
                <a:cs typeface="Calibri"/>
              </a:rPr>
              <a:t>M</a:t>
            </a:r>
            <a:r>
              <a:rPr sz="2400" spc="20" dirty="0">
                <a:solidFill>
                  <a:srgbClr val="292934"/>
                </a:solidFill>
                <a:latin typeface="Calibri"/>
                <a:cs typeface="Calibri"/>
              </a:rPr>
              <a:t>c</a:t>
            </a:r>
            <a:r>
              <a:rPr sz="2400" spc="-5" dirty="0">
                <a:solidFill>
                  <a:srgbClr val="292934"/>
                </a:solidFill>
                <a:latin typeface="Calibri"/>
                <a:cs typeface="Calibri"/>
              </a:rPr>
              <a:t>C</a:t>
            </a:r>
            <a:r>
              <a:rPr sz="2400" spc="-25" dirty="0">
                <a:solidFill>
                  <a:srgbClr val="292934"/>
                </a:solidFill>
                <a:latin typeface="Calibri"/>
                <a:cs typeface="Calibri"/>
              </a:rPr>
              <a:t>ar</a:t>
            </a:r>
            <a:r>
              <a:rPr sz="2400" spc="5" dirty="0">
                <a:solidFill>
                  <a:srgbClr val="292934"/>
                </a:solidFill>
                <a:latin typeface="Calibri"/>
                <a:cs typeface="Calibri"/>
              </a:rPr>
              <a:t>t</a:t>
            </a:r>
            <a:r>
              <a:rPr sz="2400" spc="-65" dirty="0">
                <a:solidFill>
                  <a:srgbClr val="292934"/>
                </a:solidFill>
                <a:latin typeface="Calibri"/>
                <a:cs typeface="Calibri"/>
              </a:rPr>
              <a:t>h</a:t>
            </a:r>
            <a:r>
              <a:rPr sz="2400" spc="-204" dirty="0">
                <a:solidFill>
                  <a:srgbClr val="292934"/>
                </a:solidFill>
                <a:latin typeface="Calibri"/>
                <a:cs typeface="Calibri"/>
              </a:rPr>
              <a:t>y</a:t>
            </a:r>
            <a:r>
              <a:rPr sz="2400" spc="-10" dirty="0">
                <a:solidFill>
                  <a:srgbClr val="292934"/>
                </a:solidFill>
                <a:latin typeface="Calibri"/>
                <a:cs typeface="Calibri"/>
              </a:rPr>
              <a:t>,</a:t>
            </a:r>
            <a:r>
              <a:rPr sz="2400" spc="-20" dirty="0">
                <a:solidFill>
                  <a:srgbClr val="292934"/>
                </a:solidFill>
                <a:latin typeface="Calibri"/>
                <a:cs typeface="Calibri"/>
              </a:rPr>
              <a:t> </a:t>
            </a:r>
            <a:r>
              <a:rPr sz="2400" spc="35" dirty="0">
                <a:solidFill>
                  <a:srgbClr val="292934"/>
                </a:solidFill>
                <a:latin typeface="Calibri"/>
                <a:cs typeface="Calibri"/>
              </a:rPr>
              <a:t>s</a:t>
            </a:r>
            <a:r>
              <a:rPr sz="2400" spc="-5" dirty="0">
                <a:solidFill>
                  <a:srgbClr val="292934"/>
                </a:solidFill>
                <a:latin typeface="Calibri"/>
                <a:cs typeface="Calibri"/>
              </a:rPr>
              <a:t>p</a:t>
            </a:r>
            <a:r>
              <a:rPr sz="2400" spc="-10" dirty="0">
                <a:solidFill>
                  <a:srgbClr val="292934"/>
                </a:solidFill>
                <a:latin typeface="Calibri"/>
                <a:cs typeface="Calibri"/>
              </a:rPr>
              <a:t>ee</a:t>
            </a:r>
            <a:r>
              <a:rPr sz="2400" spc="20" dirty="0">
                <a:solidFill>
                  <a:srgbClr val="292934"/>
                </a:solidFill>
                <a:latin typeface="Calibri"/>
                <a:cs typeface="Calibri"/>
              </a:rPr>
              <a:t>c</a:t>
            </a:r>
            <a:r>
              <a:rPr sz="2400" dirty="0">
                <a:solidFill>
                  <a:srgbClr val="292934"/>
                </a:solidFill>
                <a:latin typeface="Calibri"/>
                <a:cs typeface="Calibri"/>
              </a:rPr>
              <a:t>h</a:t>
            </a:r>
            <a:r>
              <a:rPr sz="2400" spc="-80" dirty="0">
                <a:solidFill>
                  <a:srgbClr val="292934"/>
                </a:solidFill>
                <a:latin typeface="Calibri"/>
                <a:cs typeface="Calibri"/>
              </a:rPr>
              <a:t> </a:t>
            </a:r>
            <a:r>
              <a:rPr sz="2400" spc="-25" dirty="0">
                <a:solidFill>
                  <a:srgbClr val="292934"/>
                </a:solidFill>
                <a:latin typeface="Calibri"/>
                <a:cs typeface="Calibri"/>
              </a:rPr>
              <a:t>a</a:t>
            </a:r>
            <a:r>
              <a:rPr sz="2400" spc="-10" dirty="0">
                <a:solidFill>
                  <a:srgbClr val="292934"/>
                </a:solidFill>
                <a:latin typeface="Calibri"/>
                <a:cs typeface="Calibri"/>
              </a:rPr>
              <a:t>t</a:t>
            </a:r>
            <a:r>
              <a:rPr sz="2400" dirty="0">
                <a:solidFill>
                  <a:srgbClr val="292934"/>
                </a:solidFill>
                <a:latin typeface="Calibri"/>
                <a:cs typeface="Calibri"/>
              </a:rPr>
              <a:t> </a:t>
            </a:r>
            <a:r>
              <a:rPr sz="2400" spc="-55" dirty="0">
                <a:solidFill>
                  <a:srgbClr val="292934"/>
                </a:solidFill>
                <a:latin typeface="Calibri"/>
                <a:cs typeface="Calibri"/>
              </a:rPr>
              <a:t>M</a:t>
            </a:r>
            <a:r>
              <a:rPr sz="2400" spc="-15" dirty="0">
                <a:solidFill>
                  <a:srgbClr val="292934"/>
                </a:solidFill>
                <a:latin typeface="Calibri"/>
                <a:cs typeface="Calibri"/>
              </a:rPr>
              <a:t>I</a:t>
            </a:r>
            <a:r>
              <a:rPr sz="2400" dirty="0">
                <a:solidFill>
                  <a:srgbClr val="292934"/>
                </a:solidFill>
                <a:latin typeface="Calibri"/>
                <a:cs typeface="Calibri"/>
              </a:rPr>
              <a:t>T</a:t>
            </a:r>
            <a:r>
              <a:rPr sz="2400" spc="10" dirty="0">
                <a:solidFill>
                  <a:srgbClr val="292934"/>
                </a:solidFill>
                <a:latin typeface="Calibri"/>
                <a:cs typeface="Calibri"/>
              </a:rPr>
              <a:t> </a:t>
            </a:r>
            <a:r>
              <a:rPr sz="2400" spc="-30" dirty="0">
                <a:solidFill>
                  <a:srgbClr val="292934"/>
                </a:solidFill>
                <a:latin typeface="Calibri"/>
                <a:cs typeface="Calibri"/>
              </a:rPr>
              <a:t>i</a:t>
            </a:r>
            <a:r>
              <a:rPr sz="2400" dirty="0">
                <a:solidFill>
                  <a:srgbClr val="292934"/>
                </a:solidFill>
                <a:latin typeface="Calibri"/>
                <a:cs typeface="Calibri"/>
              </a:rPr>
              <a:t>n</a:t>
            </a:r>
            <a:r>
              <a:rPr sz="2400" spc="-5" dirty="0">
                <a:solidFill>
                  <a:srgbClr val="292934"/>
                </a:solidFill>
                <a:latin typeface="Calibri"/>
                <a:cs typeface="Calibri"/>
              </a:rPr>
              <a:t> </a:t>
            </a:r>
            <a:r>
              <a:rPr sz="2400" spc="-35" dirty="0">
                <a:solidFill>
                  <a:srgbClr val="292934"/>
                </a:solidFill>
                <a:latin typeface="Calibri"/>
                <a:cs typeface="Calibri"/>
              </a:rPr>
              <a:t>196</a:t>
            </a:r>
            <a:r>
              <a:rPr sz="2400" spc="-15" dirty="0">
                <a:solidFill>
                  <a:srgbClr val="292934"/>
                </a:solidFill>
                <a:latin typeface="Calibri"/>
                <a:cs typeface="Calibri"/>
              </a:rPr>
              <a:t>1</a:t>
            </a:r>
            <a:endParaRPr sz="2400">
              <a:latin typeface="Calibri"/>
              <a:cs typeface="Calibri"/>
            </a:endParaRPr>
          </a:p>
        </p:txBody>
      </p:sp>
    </p:spTree>
    <p:extLst>
      <p:ext uri="{BB962C8B-B14F-4D97-AF65-F5344CB8AC3E}">
        <p14:creationId xmlns:p14="http://schemas.microsoft.com/office/powerpoint/2010/main" val="3204247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8229600" cy="914400"/>
          </a:xfrm>
          <a:prstGeom prst="rect">
            <a:avLst/>
          </a:prstGeom>
        </p:spPr>
        <p:txBody>
          <a:bodyPr vert="horz" wrap="square" lIns="0" tIns="165100" rIns="0" bIns="0" rtlCol="0">
            <a:spAutoFit/>
          </a:bodyPr>
          <a:lstStyle/>
          <a:p>
            <a:pPr marL="12700">
              <a:lnSpc>
                <a:spcPts val="4705"/>
              </a:lnSpc>
            </a:pPr>
            <a:r>
              <a:rPr spc="-95" dirty="0"/>
              <a:t>D</a:t>
            </a:r>
            <a:r>
              <a:rPr spc="-114" dirty="0"/>
              <a:t>e</a:t>
            </a:r>
            <a:r>
              <a:rPr spc="-50" dirty="0"/>
              <a:t>f</a:t>
            </a:r>
            <a:r>
              <a:rPr spc="-60" dirty="0"/>
              <a:t>i</a:t>
            </a:r>
            <a:r>
              <a:rPr spc="-105" dirty="0"/>
              <a:t>n</a:t>
            </a:r>
            <a:r>
              <a:rPr spc="-55" dirty="0"/>
              <a:t>i</a:t>
            </a:r>
            <a:r>
              <a:rPr spc="-50" dirty="0"/>
              <a:t>t</a:t>
            </a:r>
            <a:r>
              <a:rPr spc="-55" dirty="0"/>
              <a:t>i</a:t>
            </a:r>
            <a:r>
              <a:rPr spc="-105" dirty="0"/>
              <a:t>o</a:t>
            </a:r>
            <a:r>
              <a:rPr dirty="0"/>
              <a:t>n</a:t>
            </a:r>
            <a:r>
              <a:rPr spc="-305" dirty="0"/>
              <a:t> </a:t>
            </a:r>
            <a:r>
              <a:rPr spc="-50" dirty="0"/>
              <a:t>(</a:t>
            </a:r>
            <a:r>
              <a:rPr spc="-95" dirty="0"/>
              <a:t>N</a:t>
            </a:r>
            <a:r>
              <a:rPr spc="-60" dirty="0"/>
              <a:t>I</a:t>
            </a:r>
            <a:r>
              <a:rPr spc="-105" dirty="0"/>
              <a:t>ST)</a:t>
            </a:r>
          </a:p>
        </p:txBody>
      </p:sp>
      <p:sp>
        <p:nvSpPr>
          <p:cNvPr id="4" name="object 4"/>
          <p:cNvSpPr txBox="1"/>
          <p:nvPr/>
        </p:nvSpPr>
        <p:spPr>
          <a:xfrm>
            <a:off x="535940" y="1676400"/>
            <a:ext cx="7267575" cy="4300855"/>
          </a:xfrm>
          <a:prstGeom prst="rect">
            <a:avLst/>
          </a:prstGeom>
        </p:spPr>
        <p:txBody>
          <a:bodyPr vert="horz" wrap="square" lIns="0" tIns="0" rIns="0" bIns="0" rtlCol="0">
            <a:spAutoFit/>
          </a:bodyPr>
          <a:lstStyle/>
          <a:p>
            <a:pPr marL="365125" indent="-352425">
              <a:lnSpc>
                <a:spcPct val="100000"/>
              </a:lnSpc>
              <a:buClr>
                <a:srgbClr val="93A299"/>
              </a:buClr>
              <a:buSzPct val="84375"/>
              <a:buFont typeface="Arial"/>
              <a:buChar char="•"/>
              <a:tabLst>
                <a:tab pos="365125" algn="l"/>
              </a:tabLst>
            </a:pPr>
            <a:r>
              <a:rPr sz="3200" dirty="0">
                <a:solidFill>
                  <a:srgbClr val="292934"/>
                </a:solidFill>
                <a:latin typeface="Calibri"/>
                <a:cs typeface="Calibri"/>
              </a:rPr>
              <a:t>A</a:t>
            </a:r>
            <a:r>
              <a:rPr sz="3200" spc="-45" dirty="0">
                <a:solidFill>
                  <a:srgbClr val="292934"/>
                </a:solidFill>
                <a:latin typeface="Calibri"/>
                <a:cs typeface="Calibri"/>
              </a:rPr>
              <a:t> </a:t>
            </a:r>
            <a:r>
              <a:rPr sz="3200" spc="-30" dirty="0">
                <a:solidFill>
                  <a:srgbClr val="292934"/>
                </a:solidFill>
                <a:latin typeface="Calibri"/>
                <a:cs typeface="Calibri"/>
              </a:rPr>
              <a:t>m</a:t>
            </a:r>
            <a:r>
              <a:rPr sz="3200" spc="20" dirty="0">
                <a:solidFill>
                  <a:srgbClr val="292934"/>
                </a:solidFill>
                <a:latin typeface="Calibri"/>
                <a:cs typeface="Calibri"/>
              </a:rPr>
              <a:t>o</a:t>
            </a:r>
            <a:r>
              <a:rPr sz="3200" spc="30" dirty="0">
                <a:solidFill>
                  <a:srgbClr val="292934"/>
                </a:solidFill>
                <a:latin typeface="Calibri"/>
                <a:cs typeface="Calibri"/>
              </a:rPr>
              <a:t>d</a:t>
            </a:r>
            <a:r>
              <a:rPr sz="3200" spc="-30" dirty="0">
                <a:solidFill>
                  <a:srgbClr val="292934"/>
                </a:solidFill>
                <a:latin typeface="Calibri"/>
                <a:cs typeface="Calibri"/>
              </a:rPr>
              <a:t>e</a:t>
            </a:r>
            <a:r>
              <a:rPr sz="3200" dirty="0">
                <a:solidFill>
                  <a:srgbClr val="292934"/>
                </a:solidFill>
                <a:latin typeface="Calibri"/>
                <a:cs typeface="Calibri"/>
              </a:rPr>
              <a:t>l</a:t>
            </a:r>
            <a:r>
              <a:rPr sz="3200" spc="-40" dirty="0">
                <a:solidFill>
                  <a:srgbClr val="292934"/>
                </a:solidFill>
                <a:latin typeface="Calibri"/>
                <a:cs typeface="Calibri"/>
              </a:rPr>
              <a:t> </a:t>
            </a:r>
            <a:r>
              <a:rPr sz="3200" spc="-85" dirty="0">
                <a:solidFill>
                  <a:srgbClr val="292934"/>
                </a:solidFill>
                <a:latin typeface="Calibri"/>
                <a:cs typeface="Calibri"/>
              </a:rPr>
              <a:t>f</a:t>
            </a:r>
            <a:r>
              <a:rPr sz="3200" spc="20" dirty="0">
                <a:solidFill>
                  <a:srgbClr val="292934"/>
                </a:solidFill>
                <a:latin typeface="Calibri"/>
                <a:cs typeface="Calibri"/>
              </a:rPr>
              <a:t>o</a:t>
            </a:r>
            <a:r>
              <a:rPr sz="3200" dirty="0">
                <a:solidFill>
                  <a:srgbClr val="292934"/>
                </a:solidFill>
                <a:latin typeface="Calibri"/>
                <a:cs typeface="Calibri"/>
              </a:rPr>
              <a:t>r</a:t>
            </a:r>
            <a:endParaRPr sz="3200" dirty="0">
              <a:latin typeface="Calibri"/>
              <a:cs typeface="Calibri"/>
            </a:endParaRPr>
          </a:p>
          <a:p>
            <a:pPr marL="698500" lvl="1" indent="-333375">
              <a:lnSpc>
                <a:spcPct val="100000"/>
              </a:lnSpc>
              <a:spcBef>
                <a:spcPts val="735"/>
              </a:spcBef>
              <a:buClr>
                <a:srgbClr val="93A299"/>
              </a:buClr>
              <a:buSzPct val="87272"/>
              <a:buFont typeface="Arial"/>
              <a:buChar char="•"/>
              <a:tabLst>
                <a:tab pos="698500" algn="l"/>
                <a:tab pos="3725545" algn="l"/>
              </a:tabLst>
            </a:pPr>
            <a:r>
              <a:rPr sz="2750" spc="-35" dirty="0">
                <a:solidFill>
                  <a:srgbClr val="292934"/>
                </a:solidFill>
                <a:latin typeface="Calibri"/>
                <a:cs typeface="Calibri"/>
              </a:rPr>
              <a:t>en</a:t>
            </a:r>
            <a:r>
              <a:rPr sz="2750" spc="15" dirty="0">
                <a:solidFill>
                  <a:srgbClr val="292934"/>
                </a:solidFill>
                <a:latin typeface="Calibri"/>
                <a:cs typeface="Calibri"/>
              </a:rPr>
              <a:t>a</a:t>
            </a:r>
            <a:r>
              <a:rPr sz="2750" spc="-25" dirty="0">
                <a:solidFill>
                  <a:srgbClr val="292934"/>
                </a:solidFill>
                <a:latin typeface="Calibri"/>
                <a:cs typeface="Calibri"/>
              </a:rPr>
              <a:t>b</a:t>
            </a:r>
            <a:r>
              <a:rPr sz="2750" spc="-35" dirty="0">
                <a:solidFill>
                  <a:srgbClr val="292934"/>
                </a:solidFill>
                <a:latin typeface="Calibri"/>
                <a:cs typeface="Calibri"/>
              </a:rPr>
              <a:t>li</a:t>
            </a:r>
            <a:r>
              <a:rPr sz="2750" spc="-40" dirty="0">
                <a:solidFill>
                  <a:srgbClr val="292934"/>
                </a:solidFill>
                <a:latin typeface="Calibri"/>
                <a:cs typeface="Calibri"/>
              </a:rPr>
              <a:t>n</a:t>
            </a:r>
            <a:r>
              <a:rPr sz="2750" dirty="0">
                <a:solidFill>
                  <a:srgbClr val="292934"/>
                </a:solidFill>
                <a:latin typeface="Calibri"/>
                <a:cs typeface="Calibri"/>
              </a:rPr>
              <a:t>g</a:t>
            </a:r>
            <a:r>
              <a:rPr sz="2750" spc="245" dirty="0">
                <a:solidFill>
                  <a:srgbClr val="292934"/>
                </a:solidFill>
                <a:latin typeface="Calibri"/>
                <a:cs typeface="Calibri"/>
              </a:rPr>
              <a:t> </a:t>
            </a:r>
            <a:r>
              <a:rPr sz="2750" spc="-25" dirty="0">
                <a:solidFill>
                  <a:srgbClr val="292934"/>
                </a:solidFill>
                <a:latin typeface="Calibri"/>
                <a:cs typeface="Calibri"/>
              </a:rPr>
              <a:t>ub</a:t>
            </a:r>
            <a:r>
              <a:rPr sz="2750" spc="-35" dirty="0">
                <a:solidFill>
                  <a:srgbClr val="292934"/>
                </a:solidFill>
                <a:latin typeface="Calibri"/>
                <a:cs typeface="Calibri"/>
              </a:rPr>
              <a:t>i</a:t>
            </a:r>
            <a:r>
              <a:rPr sz="2750" spc="-25" dirty="0">
                <a:solidFill>
                  <a:srgbClr val="292934"/>
                </a:solidFill>
                <a:latin typeface="Calibri"/>
                <a:cs typeface="Calibri"/>
              </a:rPr>
              <a:t>qu</a:t>
            </a:r>
            <a:r>
              <a:rPr sz="2750" spc="-35" dirty="0">
                <a:solidFill>
                  <a:srgbClr val="292934"/>
                </a:solidFill>
                <a:latin typeface="Calibri"/>
                <a:cs typeface="Calibri"/>
              </a:rPr>
              <a:t>i</a:t>
            </a:r>
            <a:r>
              <a:rPr sz="2750" spc="-30" dirty="0">
                <a:solidFill>
                  <a:srgbClr val="292934"/>
                </a:solidFill>
                <a:latin typeface="Calibri"/>
                <a:cs typeface="Calibri"/>
              </a:rPr>
              <a:t>t</a:t>
            </a:r>
            <a:r>
              <a:rPr sz="2750" spc="35" dirty="0">
                <a:solidFill>
                  <a:srgbClr val="292934"/>
                </a:solidFill>
                <a:latin typeface="Calibri"/>
                <a:cs typeface="Calibri"/>
              </a:rPr>
              <a:t>o</a:t>
            </a:r>
            <a:r>
              <a:rPr sz="2750" spc="-35" dirty="0">
                <a:solidFill>
                  <a:srgbClr val="292934"/>
                </a:solidFill>
                <a:latin typeface="Calibri"/>
                <a:cs typeface="Calibri"/>
              </a:rPr>
              <a:t>u</a:t>
            </a:r>
            <a:r>
              <a:rPr sz="2750" spc="-40" dirty="0">
                <a:solidFill>
                  <a:srgbClr val="292934"/>
                </a:solidFill>
                <a:latin typeface="Calibri"/>
                <a:cs typeface="Calibri"/>
              </a:rPr>
              <a:t>s</a:t>
            </a:r>
            <a:r>
              <a:rPr sz="2750" dirty="0">
                <a:solidFill>
                  <a:srgbClr val="292934"/>
                </a:solidFill>
                <a:latin typeface="Calibri"/>
                <a:cs typeface="Calibri"/>
              </a:rPr>
              <a:t>,	</a:t>
            </a:r>
            <a:r>
              <a:rPr sz="2750" spc="25" dirty="0">
                <a:solidFill>
                  <a:srgbClr val="292934"/>
                </a:solidFill>
                <a:latin typeface="Calibri"/>
                <a:cs typeface="Calibri"/>
              </a:rPr>
              <a:t>c</a:t>
            </a:r>
            <a:r>
              <a:rPr sz="2750" spc="35" dirty="0">
                <a:solidFill>
                  <a:srgbClr val="292934"/>
                </a:solidFill>
                <a:latin typeface="Calibri"/>
                <a:cs typeface="Calibri"/>
              </a:rPr>
              <a:t>o</a:t>
            </a:r>
            <a:r>
              <a:rPr sz="2750" spc="-110" dirty="0">
                <a:solidFill>
                  <a:srgbClr val="292934"/>
                </a:solidFill>
                <a:latin typeface="Calibri"/>
                <a:cs typeface="Calibri"/>
              </a:rPr>
              <a:t>n</a:t>
            </a:r>
            <a:r>
              <a:rPr sz="2750" spc="20" dirty="0">
                <a:solidFill>
                  <a:srgbClr val="292934"/>
                </a:solidFill>
                <a:latin typeface="Calibri"/>
                <a:cs typeface="Calibri"/>
              </a:rPr>
              <a:t>v</a:t>
            </a:r>
            <a:r>
              <a:rPr sz="2750" spc="-35" dirty="0">
                <a:solidFill>
                  <a:srgbClr val="292934"/>
                </a:solidFill>
                <a:latin typeface="Calibri"/>
                <a:cs typeface="Calibri"/>
              </a:rPr>
              <a:t>enien</a:t>
            </a:r>
            <a:r>
              <a:rPr sz="2750" spc="-30" dirty="0">
                <a:solidFill>
                  <a:srgbClr val="292934"/>
                </a:solidFill>
                <a:latin typeface="Calibri"/>
                <a:cs typeface="Calibri"/>
              </a:rPr>
              <a:t>t</a:t>
            </a:r>
            <a:r>
              <a:rPr sz="2750" dirty="0">
                <a:solidFill>
                  <a:srgbClr val="292934"/>
                </a:solidFill>
                <a:latin typeface="Calibri"/>
                <a:cs typeface="Calibri"/>
              </a:rPr>
              <a:t>,</a:t>
            </a:r>
            <a:r>
              <a:rPr sz="2750" spc="185" dirty="0">
                <a:solidFill>
                  <a:srgbClr val="292934"/>
                </a:solidFill>
                <a:latin typeface="Calibri"/>
                <a:cs typeface="Calibri"/>
              </a:rPr>
              <a:t> </a:t>
            </a:r>
            <a:r>
              <a:rPr sz="2750" spc="35" dirty="0">
                <a:solidFill>
                  <a:srgbClr val="292934"/>
                </a:solidFill>
                <a:latin typeface="Calibri"/>
                <a:cs typeface="Calibri"/>
              </a:rPr>
              <a:t>o</a:t>
            </a:r>
            <a:r>
              <a:rPr sz="2750" spc="-35" dirty="0">
                <a:solidFill>
                  <a:srgbClr val="292934"/>
                </a:solidFill>
                <a:latin typeface="Calibri"/>
                <a:cs typeface="Calibri"/>
              </a:rPr>
              <a:t>n</a:t>
            </a:r>
            <a:r>
              <a:rPr sz="2750" spc="-10" dirty="0">
                <a:solidFill>
                  <a:srgbClr val="292934"/>
                </a:solidFill>
                <a:latin typeface="Calibri"/>
                <a:cs typeface="Calibri"/>
              </a:rPr>
              <a:t>-</a:t>
            </a:r>
            <a:r>
              <a:rPr sz="2750" spc="-35" dirty="0">
                <a:solidFill>
                  <a:srgbClr val="292934"/>
                </a:solidFill>
                <a:latin typeface="Calibri"/>
                <a:cs typeface="Calibri"/>
              </a:rPr>
              <a:t>de</a:t>
            </a:r>
            <a:r>
              <a:rPr sz="2750" spc="35" dirty="0">
                <a:solidFill>
                  <a:srgbClr val="292934"/>
                </a:solidFill>
                <a:latin typeface="Calibri"/>
                <a:cs typeface="Calibri"/>
              </a:rPr>
              <a:t>m</a:t>
            </a:r>
            <a:r>
              <a:rPr sz="2750" spc="20" dirty="0">
                <a:solidFill>
                  <a:srgbClr val="292934"/>
                </a:solidFill>
                <a:latin typeface="Calibri"/>
                <a:cs typeface="Calibri"/>
              </a:rPr>
              <a:t>a</a:t>
            </a:r>
            <a:r>
              <a:rPr sz="2750" spc="-40" dirty="0">
                <a:solidFill>
                  <a:srgbClr val="292934"/>
                </a:solidFill>
                <a:latin typeface="Calibri"/>
                <a:cs typeface="Calibri"/>
              </a:rPr>
              <a:t>nd</a:t>
            </a:r>
            <a:endParaRPr sz="2750" dirty="0">
              <a:latin typeface="Calibri"/>
              <a:cs typeface="Calibri"/>
            </a:endParaRPr>
          </a:p>
          <a:p>
            <a:pPr marL="698500" lvl="1" indent="-333375">
              <a:lnSpc>
                <a:spcPct val="100000"/>
              </a:lnSpc>
              <a:spcBef>
                <a:spcPts val="750"/>
              </a:spcBef>
              <a:buClr>
                <a:srgbClr val="93A299"/>
              </a:buClr>
              <a:buSzPct val="87272"/>
              <a:buFont typeface="Arial"/>
              <a:buChar char="•"/>
              <a:tabLst>
                <a:tab pos="698500" algn="l"/>
              </a:tabLst>
            </a:pPr>
            <a:r>
              <a:rPr sz="2750" spc="-35" dirty="0">
                <a:solidFill>
                  <a:srgbClr val="292934"/>
                </a:solidFill>
                <a:latin typeface="Calibri"/>
                <a:cs typeface="Calibri"/>
              </a:rPr>
              <a:t>ne</a:t>
            </a:r>
            <a:r>
              <a:rPr sz="2750" spc="-30" dirty="0">
                <a:solidFill>
                  <a:srgbClr val="292934"/>
                </a:solidFill>
                <a:latin typeface="Calibri"/>
                <a:cs typeface="Calibri"/>
              </a:rPr>
              <a:t>t</a:t>
            </a:r>
            <a:r>
              <a:rPr sz="2750" spc="-35" dirty="0">
                <a:solidFill>
                  <a:srgbClr val="292934"/>
                </a:solidFill>
                <a:latin typeface="Calibri"/>
                <a:cs typeface="Calibri"/>
              </a:rPr>
              <a:t>w</a:t>
            </a:r>
            <a:r>
              <a:rPr sz="2750" spc="35" dirty="0">
                <a:solidFill>
                  <a:srgbClr val="292934"/>
                </a:solidFill>
                <a:latin typeface="Calibri"/>
                <a:cs typeface="Calibri"/>
              </a:rPr>
              <a:t>o</a:t>
            </a:r>
            <a:r>
              <a:rPr sz="2750" spc="5" dirty="0">
                <a:solidFill>
                  <a:srgbClr val="292934"/>
                </a:solidFill>
                <a:latin typeface="Calibri"/>
                <a:cs typeface="Calibri"/>
              </a:rPr>
              <a:t>r</a:t>
            </a:r>
            <a:r>
              <a:rPr sz="2750" dirty="0">
                <a:solidFill>
                  <a:srgbClr val="292934"/>
                </a:solidFill>
                <a:latin typeface="Calibri"/>
                <a:cs typeface="Calibri"/>
              </a:rPr>
              <a:t>k</a:t>
            </a:r>
            <a:r>
              <a:rPr sz="2750" spc="140" dirty="0">
                <a:solidFill>
                  <a:srgbClr val="292934"/>
                </a:solidFill>
                <a:latin typeface="Calibri"/>
                <a:cs typeface="Calibri"/>
              </a:rPr>
              <a:t> </a:t>
            </a:r>
            <a:r>
              <a:rPr sz="2750" spc="20" dirty="0">
                <a:solidFill>
                  <a:srgbClr val="292934"/>
                </a:solidFill>
                <a:latin typeface="Calibri"/>
                <a:cs typeface="Calibri"/>
              </a:rPr>
              <a:t>a</a:t>
            </a:r>
            <a:r>
              <a:rPr sz="2750" spc="25" dirty="0">
                <a:solidFill>
                  <a:srgbClr val="292934"/>
                </a:solidFill>
                <a:latin typeface="Calibri"/>
                <a:cs typeface="Calibri"/>
              </a:rPr>
              <a:t>cc</a:t>
            </a:r>
            <a:r>
              <a:rPr sz="2750" spc="-35" dirty="0">
                <a:solidFill>
                  <a:srgbClr val="292934"/>
                </a:solidFill>
                <a:latin typeface="Calibri"/>
                <a:cs typeface="Calibri"/>
              </a:rPr>
              <a:t>e</a:t>
            </a:r>
            <a:r>
              <a:rPr sz="2750" spc="-40" dirty="0">
                <a:solidFill>
                  <a:srgbClr val="292934"/>
                </a:solidFill>
                <a:latin typeface="Calibri"/>
                <a:cs typeface="Calibri"/>
              </a:rPr>
              <a:t>s</a:t>
            </a:r>
            <a:r>
              <a:rPr sz="2750" dirty="0">
                <a:solidFill>
                  <a:srgbClr val="292934"/>
                </a:solidFill>
                <a:latin typeface="Calibri"/>
                <a:cs typeface="Calibri"/>
              </a:rPr>
              <a:t>s</a:t>
            </a:r>
            <a:r>
              <a:rPr sz="2750" spc="90" dirty="0">
                <a:solidFill>
                  <a:srgbClr val="292934"/>
                </a:solidFill>
                <a:latin typeface="Calibri"/>
                <a:cs typeface="Calibri"/>
              </a:rPr>
              <a:t> </a:t>
            </a:r>
            <a:r>
              <a:rPr sz="2750" spc="-30" dirty="0">
                <a:solidFill>
                  <a:srgbClr val="292934"/>
                </a:solidFill>
                <a:latin typeface="Calibri"/>
                <a:cs typeface="Calibri"/>
              </a:rPr>
              <a:t>t</a:t>
            </a:r>
            <a:r>
              <a:rPr sz="2750" dirty="0">
                <a:solidFill>
                  <a:srgbClr val="292934"/>
                </a:solidFill>
                <a:latin typeface="Calibri"/>
                <a:cs typeface="Calibri"/>
              </a:rPr>
              <a:t>o</a:t>
            </a:r>
            <a:r>
              <a:rPr sz="2750" spc="10" dirty="0">
                <a:solidFill>
                  <a:srgbClr val="292934"/>
                </a:solidFill>
                <a:latin typeface="Calibri"/>
                <a:cs typeface="Calibri"/>
              </a:rPr>
              <a:t> </a:t>
            </a:r>
            <a:r>
              <a:rPr sz="2750" dirty="0">
                <a:solidFill>
                  <a:srgbClr val="292934"/>
                </a:solidFill>
                <a:latin typeface="Calibri"/>
                <a:cs typeface="Calibri"/>
              </a:rPr>
              <a:t>a</a:t>
            </a:r>
            <a:r>
              <a:rPr sz="2750" spc="-5" dirty="0">
                <a:solidFill>
                  <a:srgbClr val="292934"/>
                </a:solidFill>
                <a:latin typeface="Calibri"/>
                <a:cs typeface="Calibri"/>
              </a:rPr>
              <a:t> </a:t>
            </a:r>
            <a:r>
              <a:rPr sz="2750" spc="-40" dirty="0">
                <a:solidFill>
                  <a:srgbClr val="292934"/>
                </a:solidFill>
                <a:latin typeface="Calibri"/>
                <a:cs typeface="Calibri"/>
              </a:rPr>
              <a:t>s</a:t>
            </a:r>
            <a:r>
              <a:rPr sz="2750" spc="-35" dirty="0">
                <a:solidFill>
                  <a:srgbClr val="292934"/>
                </a:solidFill>
                <a:latin typeface="Calibri"/>
                <a:cs typeface="Calibri"/>
              </a:rPr>
              <a:t>h</a:t>
            </a:r>
            <a:r>
              <a:rPr sz="2750" spc="20" dirty="0">
                <a:solidFill>
                  <a:srgbClr val="292934"/>
                </a:solidFill>
                <a:latin typeface="Calibri"/>
                <a:cs typeface="Calibri"/>
              </a:rPr>
              <a:t>a</a:t>
            </a:r>
            <a:r>
              <a:rPr sz="2750" spc="5" dirty="0">
                <a:solidFill>
                  <a:srgbClr val="292934"/>
                </a:solidFill>
                <a:latin typeface="Calibri"/>
                <a:cs typeface="Calibri"/>
              </a:rPr>
              <a:t>r</a:t>
            </a:r>
            <a:r>
              <a:rPr sz="2750" spc="-35" dirty="0">
                <a:solidFill>
                  <a:srgbClr val="292934"/>
                </a:solidFill>
                <a:latin typeface="Calibri"/>
                <a:cs typeface="Calibri"/>
              </a:rPr>
              <a:t>e</a:t>
            </a:r>
            <a:r>
              <a:rPr sz="2750" dirty="0">
                <a:solidFill>
                  <a:srgbClr val="292934"/>
                </a:solidFill>
                <a:latin typeface="Calibri"/>
                <a:cs typeface="Calibri"/>
              </a:rPr>
              <a:t>d</a:t>
            </a:r>
            <a:r>
              <a:rPr sz="2750" spc="165" dirty="0">
                <a:solidFill>
                  <a:srgbClr val="292934"/>
                </a:solidFill>
                <a:latin typeface="Calibri"/>
                <a:cs typeface="Calibri"/>
              </a:rPr>
              <a:t> </a:t>
            </a:r>
            <a:r>
              <a:rPr sz="2750" spc="-35" dirty="0">
                <a:solidFill>
                  <a:srgbClr val="292934"/>
                </a:solidFill>
                <a:latin typeface="Calibri"/>
                <a:cs typeface="Calibri"/>
              </a:rPr>
              <a:t>p</a:t>
            </a:r>
            <a:r>
              <a:rPr sz="2750" spc="35" dirty="0">
                <a:solidFill>
                  <a:srgbClr val="292934"/>
                </a:solidFill>
                <a:latin typeface="Calibri"/>
                <a:cs typeface="Calibri"/>
              </a:rPr>
              <a:t>oo</a:t>
            </a:r>
            <a:r>
              <a:rPr sz="2750" spc="5" dirty="0">
                <a:solidFill>
                  <a:srgbClr val="292934"/>
                </a:solidFill>
                <a:latin typeface="Calibri"/>
                <a:cs typeface="Calibri"/>
              </a:rPr>
              <a:t>l</a:t>
            </a:r>
            <a:endParaRPr sz="2750" dirty="0">
              <a:latin typeface="Calibri"/>
              <a:cs typeface="Calibri"/>
            </a:endParaRPr>
          </a:p>
          <a:p>
            <a:pPr marL="698500" marR="5080" lvl="1" indent="-333375">
              <a:lnSpc>
                <a:spcPct val="101099"/>
              </a:lnSpc>
              <a:spcBef>
                <a:spcPts val="710"/>
              </a:spcBef>
              <a:buClr>
                <a:srgbClr val="93A299"/>
              </a:buClr>
              <a:buSzPct val="87272"/>
              <a:buFont typeface="Arial"/>
              <a:buChar char="•"/>
              <a:tabLst>
                <a:tab pos="698500" algn="l"/>
                <a:tab pos="1983739" algn="l"/>
                <a:tab pos="3297554" algn="l"/>
              </a:tabLst>
            </a:pPr>
            <a:r>
              <a:rPr sz="2750" spc="35" dirty="0">
                <a:solidFill>
                  <a:srgbClr val="292934"/>
                </a:solidFill>
                <a:latin typeface="Calibri"/>
                <a:cs typeface="Calibri"/>
              </a:rPr>
              <a:t>o</a:t>
            </a:r>
            <a:r>
              <a:rPr sz="2750" dirty="0">
                <a:solidFill>
                  <a:srgbClr val="292934"/>
                </a:solidFill>
                <a:latin typeface="Calibri"/>
                <a:cs typeface="Calibri"/>
              </a:rPr>
              <a:t>f</a:t>
            </a:r>
            <a:r>
              <a:rPr sz="2750" spc="-45" dirty="0">
                <a:solidFill>
                  <a:srgbClr val="292934"/>
                </a:solidFill>
                <a:latin typeface="Calibri"/>
                <a:cs typeface="Calibri"/>
              </a:rPr>
              <a:t> </a:t>
            </a:r>
            <a:r>
              <a:rPr sz="2750" spc="25" dirty="0">
                <a:solidFill>
                  <a:srgbClr val="292934"/>
                </a:solidFill>
                <a:latin typeface="Calibri"/>
                <a:cs typeface="Calibri"/>
              </a:rPr>
              <a:t>c</a:t>
            </a:r>
            <a:r>
              <a:rPr sz="2750" spc="35" dirty="0">
                <a:solidFill>
                  <a:srgbClr val="292934"/>
                </a:solidFill>
                <a:latin typeface="Calibri"/>
                <a:cs typeface="Calibri"/>
              </a:rPr>
              <a:t>o</a:t>
            </a:r>
            <a:r>
              <a:rPr sz="2750" spc="-35" dirty="0">
                <a:solidFill>
                  <a:srgbClr val="292934"/>
                </a:solidFill>
                <a:latin typeface="Calibri"/>
                <a:cs typeface="Calibri"/>
              </a:rPr>
              <a:t>n</a:t>
            </a:r>
            <a:r>
              <a:rPr sz="2750" spc="-25" dirty="0">
                <a:solidFill>
                  <a:srgbClr val="292934"/>
                </a:solidFill>
                <a:latin typeface="Calibri"/>
                <a:cs typeface="Calibri"/>
              </a:rPr>
              <a:t>f</a:t>
            </a:r>
            <a:r>
              <a:rPr sz="2750" spc="-35" dirty="0">
                <a:solidFill>
                  <a:srgbClr val="292934"/>
                </a:solidFill>
                <a:latin typeface="Calibri"/>
                <a:cs typeface="Calibri"/>
              </a:rPr>
              <a:t>igu</a:t>
            </a:r>
            <a:r>
              <a:rPr sz="2750" spc="-70" dirty="0">
                <a:solidFill>
                  <a:srgbClr val="292934"/>
                </a:solidFill>
                <a:latin typeface="Calibri"/>
                <a:cs typeface="Calibri"/>
              </a:rPr>
              <a:t>r</a:t>
            </a:r>
            <a:r>
              <a:rPr sz="2750" spc="20" dirty="0">
                <a:solidFill>
                  <a:srgbClr val="292934"/>
                </a:solidFill>
                <a:latin typeface="Calibri"/>
                <a:cs typeface="Calibri"/>
              </a:rPr>
              <a:t>a</a:t>
            </a:r>
            <a:r>
              <a:rPr sz="2750" spc="-35" dirty="0">
                <a:solidFill>
                  <a:srgbClr val="292934"/>
                </a:solidFill>
                <a:latin typeface="Calibri"/>
                <a:cs typeface="Calibri"/>
              </a:rPr>
              <a:t>bl</a:t>
            </a:r>
            <a:r>
              <a:rPr sz="2750" dirty="0">
                <a:solidFill>
                  <a:srgbClr val="292934"/>
                </a:solidFill>
                <a:latin typeface="Calibri"/>
                <a:cs typeface="Calibri"/>
              </a:rPr>
              <a:t>e</a:t>
            </a:r>
            <a:r>
              <a:rPr sz="2750" spc="245" dirty="0">
                <a:solidFill>
                  <a:srgbClr val="292934"/>
                </a:solidFill>
                <a:latin typeface="Calibri"/>
                <a:cs typeface="Calibri"/>
              </a:rPr>
              <a:t> </a:t>
            </a:r>
            <a:r>
              <a:rPr sz="2750" spc="25" dirty="0">
                <a:solidFill>
                  <a:srgbClr val="292934"/>
                </a:solidFill>
                <a:latin typeface="Calibri"/>
                <a:cs typeface="Calibri"/>
              </a:rPr>
              <a:t>c</a:t>
            </a:r>
            <a:r>
              <a:rPr sz="2750" spc="35" dirty="0">
                <a:solidFill>
                  <a:srgbClr val="292934"/>
                </a:solidFill>
                <a:latin typeface="Calibri"/>
                <a:cs typeface="Calibri"/>
              </a:rPr>
              <a:t>o</a:t>
            </a:r>
            <a:r>
              <a:rPr sz="2750" spc="30" dirty="0">
                <a:solidFill>
                  <a:srgbClr val="292934"/>
                </a:solidFill>
                <a:latin typeface="Calibri"/>
                <a:cs typeface="Calibri"/>
              </a:rPr>
              <a:t>m</a:t>
            </a:r>
            <a:r>
              <a:rPr sz="2750" spc="-35" dirty="0">
                <a:solidFill>
                  <a:srgbClr val="292934"/>
                </a:solidFill>
                <a:latin typeface="Calibri"/>
                <a:cs typeface="Calibri"/>
              </a:rPr>
              <a:t>put</a:t>
            </a:r>
            <a:r>
              <a:rPr sz="2750" spc="-40" dirty="0">
                <a:solidFill>
                  <a:srgbClr val="292934"/>
                </a:solidFill>
                <a:latin typeface="Calibri"/>
                <a:cs typeface="Calibri"/>
              </a:rPr>
              <a:t>i</a:t>
            </a:r>
            <a:r>
              <a:rPr sz="2750" spc="-35" dirty="0">
                <a:solidFill>
                  <a:srgbClr val="292934"/>
                </a:solidFill>
                <a:latin typeface="Calibri"/>
                <a:cs typeface="Calibri"/>
              </a:rPr>
              <a:t>n</a:t>
            </a:r>
            <a:r>
              <a:rPr sz="2750" dirty="0">
                <a:solidFill>
                  <a:srgbClr val="292934"/>
                </a:solidFill>
                <a:latin typeface="Calibri"/>
                <a:cs typeface="Calibri"/>
              </a:rPr>
              <a:t>g</a:t>
            </a:r>
            <a:r>
              <a:rPr sz="2750" spc="170" dirty="0">
                <a:solidFill>
                  <a:srgbClr val="292934"/>
                </a:solidFill>
                <a:latin typeface="Calibri"/>
                <a:cs typeface="Calibri"/>
              </a:rPr>
              <a:t> </a:t>
            </a:r>
            <a:r>
              <a:rPr sz="2750" spc="5" dirty="0">
                <a:solidFill>
                  <a:srgbClr val="292934"/>
                </a:solidFill>
                <a:latin typeface="Calibri"/>
                <a:cs typeface="Calibri"/>
              </a:rPr>
              <a:t>r</a:t>
            </a:r>
            <a:r>
              <a:rPr sz="2750" spc="-35" dirty="0">
                <a:solidFill>
                  <a:srgbClr val="292934"/>
                </a:solidFill>
                <a:latin typeface="Calibri"/>
                <a:cs typeface="Calibri"/>
              </a:rPr>
              <a:t>e</a:t>
            </a:r>
            <a:r>
              <a:rPr sz="2750" spc="-40" dirty="0">
                <a:solidFill>
                  <a:srgbClr val="292934"/>
                </a:solidFill>
                <a:latin typeface="Calibri"/>
                <a:cs typeface="Calibri"/>
              </a:rPr>
              <a:t>s</a:t>
            </a:r>
            <a:r>
              <a:rPr sz="2750" spc="35" dirty="0">
                <a:solidFill>
                  <a:srgbClr val="292934"/>
                </a:solidFill>
                <a:latin typeface="Calibri"/>
                <a:cs typeface="Calibri"/>
              </a:rPr>
              <a:t>o</a:t>
            </a:r>
            <a:r>
              <a:rPr sz="2750" spc="-35" dirty="0">
                <a:solidFill>
                  <a:srgbClr val="292934"/>
                </a:solidFill>
                <a:latin typeface="Calibri"/>
                <a:cs typeface="Calibri"/>
              </a:rPr>
              <a:t>u</a:t>
            </a:r>
            <a:r>
              <a:rPr sz="2750" spc="-70" dirty="0">
                <a:solidFill>
                  <a:srgbClr val="292934"/>
                </a:solidFill>
                <a:latin typeface="Calibri"/>
                <a:cs typeface="Calibri"/>
              </a:rPr>
              <a:t>r</a:t>
            </a:r>
            <a:r>
              <a:rPr sz="2750" spc="25" dirty="0">
                <a:solidFill>
                  <a:srgbClr val="292934"/>
                </a:solidFill>
                <a:latin typeface="Calibri"/>
                <a:cs typeface="Calibri"/>
              </a:rPr>
              <a:t>c</a:t>
            </a:r>
            <a:r>
              <a:rPr sz="2750" spc="-35" dirty="0">
                <a:solidFill>
                  <a:srgbClr val="292934"/>
                </a:solidFill>
                <a:latin typeface="Calibri"/>
                <a:cs typeface="Calibri"/>
              </a:rPr>
              <a:t>e</a:t>
            </a:r>
            <a:r>
              <a:rPr sz="2750" dirty="0">
                <a:solidFill>
                  <a:srgbClr val="292934"/>
                </a:solidFill>
                <a:latin typeface="Calibri"/>
                <a:cs typeface="Calibri"/>
              </a:rPr>
              <a:t>s</a:t>
            </a:r>
            <a:r>
              <a:rPr sz="2750" spc="165" dirty="0">
                <a:solidFill>
                  <a:srgbClr val="292934"/>
                </a:solidFill>
                <a:latin typeface="Calibri"/>
                <a:cs typeface="Calibri"/>
              </a:rPr>
              <a:t> </a:t>
            </a:r>
            <a:r>
              <a:rPr sz="2750" spc="-20" dirty="0">
                <a:solidFill>
                  <a:srgbClr val="292934"/>
                </a:solidFill>
                <a:latin typeface="Calibri"/>
                <a:cs typeface="Calibri"/>
              </a:rPr>
              <a:t>(</a:t>
            </a:r>
            <a:r>
              <a:rPr sz="2750" spc="-35" dirty="0">
                <a:solidFill>
                  <a:srgbClr val="292934"/>
                </a:solidFill>
                <a:latin typeface="Calibri"/>
                <a:cs typeface="Calibri"/>
              </a:rPr>
              <a:t>e</a:t>
            </a:r>
            <a:r>
              <a:rPr sz="2750" spc="-25" dirty="0">
                <a:solidFill>
                  <a:srgbClr val="292934"/>
                </a:solidFill>
                <a:latin typeface="Calibri"/>
                <a:cs typeface="Calibri"/>
              </a:rPr>
              <a:t>.</a:t>
            </a:r>
            <a:r>
              <a:rPr sz="2750" spc="-35" dirty="0">
                <a:solidFill>
                  <a:srgbClr val="292934"/>
                </a:solidFill>
                <a:latin typeface="Calibri"/>
                <a:cs typeface="Calibri"/>
              </a:rPr>
              <a:t>g</a:t>
            </a:r>
            <a:r>
              <a:rPr sz="2750" spc="-25" dirty="0">
                <a:solidFill>
                  <a:srgbClr val="292934"/>
                </a:solidFill>
                <a:latin typeface="Calibri"/>
                <a:cs typeface="Calibri"/>
              </a:rPr>
              <a:t>.</a:t>
            </a:r>
            <a:r>
              <a:rPr sz="2750" dirty="0">
                <a:solidFill>
                  <a:srgbClr val="292934"/>
                </a:solidFill>
                <a:latin typeface="Calibri"/>
                <a:cs typeface="Calibri"/>
              </a:rPr>
              <a:t>, </a:t>
            </a:r>
            <a:r>
              <a:rPr sz="2750" spc="-40" dirty="0">
                <a:solidFill>
                  <a:srgbClr val="292934"/>
                </a:solidFill>
                <a:latin typeface="Calibri"/>
                <a:cs typeface="Calibri"/>
              </a:rPr>
              <a:t>s</a:t>
            </a:r>
            <a:r>
              <a:rPr sz="2750" spc="-35" dirty="0">
                <a:solidFill>
                  <a:srgbClr val="292934"/>
                </a:solidFill>
                <a:latin typeface="Calibri"/>
                <a:cs typeface="Calibri"/>
              </a:rPr>
              <a:t>e</a:t>
            </a:r>
            <a:r>
              <a:rPr sz="2750" spc="5" dirty="0">
                <a:solidFill>
                  <a:srgbClr val="292934"/>
                </a:solidFill>
                <a:latin typeface="Calibri"/>
                <a:cs typeface="Calibri"/>
              </a:rPr>
              <a:t>r</a:t>
            </a:r>
            <a:r>
              <a:rPr sz="2750" spc="20" dirty="0">
                <a:solidFill>
                  <a:srgbClr val="292934"/>
                </a:solidFill>
                <a:latin typeface="Calibri"/>
                <a:cs typeface="Calibri"/>
              </a:rPr>
              <a:t>v</a:t>
            </a:r>
            <a:r>
              <a:rPr sz="2750" spc="-35" dirty="0">
                <a:solidFill>
                  <a:srgbClr val="292934"/>
                </a:solidFill>
                <a:latin typeface="Calibri"/>
                <a:cs typeface="Calibri"/>
              </a:rPr>
              <a:t>e</a:t>
            </a:r>
            <a:r>
              <a:rPr sz="2750" spc="-70" dirty="0">
                <a:solidFill>
                  <a:srgbClr val="292934"/>
                </a:solidFill>
                <a:latin typeface="Calibri"/>
                <a:cs typeface="Calibri"/>
              </a:rPr>
              <a:t>r</a:t>
            </a:r>
            <a:r>
              <a:rPr sz="2750" spc="-40" dirty="0">
                <a:solidFill>
                  <a:srgbClr val="292934"/>
                </a:solidFill>
                <a:latin typeface="Calibri"/>
                <a:cs typeface="Calibri"/>
              </a:rPr>
              <a:t>s</a:t>
            </a:r>
            <a:r>
              <a:rPr sz="2750" dirty="0">
                <a:solidFill>
                  <a:srgbClr val="292934"/>
                </a:solidFill>
                <a:latin typeface="Calibri"/>
                <a:cs typeface="Calibri"/>
              </a:rPr>
              <a:t>,	</a:t>
            </a:r>
            <a:r>
              <a:rPr sz="2750" spc="-40" dirty="0">
                <a:solidFill>
                  <a:srgbClr val="292934"/>
                </a:solidFill>
                <a:latin typeface="Calibri"/>
                <a:cs typeface="Calibri"/>
              </a:rPr>
              <a:t>s</a:t>
            </a:r>
            <a:r>
              <a:rPr sz="2750" spc="-30" dirty="0">
                <a:solidFill>
                  <a:srgbClr val="292934"/>
                </a:solidFill>
                <a:latin typeface="Calibri"/>
                <a:cs typeface="Calibri"/>
              </a:rPr>
              <a:t>t</a:t>
            </a:r>
            <a:r>
              <a:rPr sz="2750" spc="35" dirty="0">
                <a:solidFill>
                  <a:srgbClr val="292934"/>
                </a:solidFill>
                <a:latin typeface="Calibri"/>
                <a:cs typeface="Calibri"/>
              </a:rPr>
              <a:t>o</a:t>
            </a:r>
            <a:r>
              <a:rPr sz="2750" spc="-70" dirty="0">
                <a:solidFill>
                  <a:srgbClr val="292934"/>
                </a:solidFill>
                <a:latin typeface="Calibri"/>
                <a:cs typeface="Calibri"/>
              </a:rPr>
              <a:t>r</a:t>
            </a:r>
            <a:r>
              <a:rPr sz="2750" spc="20" dirty="0">
                <a:solidFill>
                  <a:srgbClr val="292934"/>
                </a:solidFill>
                <a:latin typeface="Calibri"/>
                <a:cs typeface="Calibri"/>
              </a:rPr>
              <a:t>a</a:t>
            </a:r>
            <a:r>
              <a:rPr sz="2750" spc="-35" dirty="0">
                <a:solidFill>
                  <a:srgbClr val="292934"/>
                </a:solidFill>
                <a:latin typeface="Calibri"/>
                <a:cs typeface="Calibri"/>
              </a:rPr>
              <a:t>ge</a:t>
            </a:r>
            <a:r>
              <a:rPr sz="2750" dirty="0">
                <a:solidFill>
                  <a:srgbClr val="292934"/>
                </a:solidFill>
                <a:latin typeface="Calibri"/>
                <a:cs typeface="Calibri"/>
              </a:rPr>
              <a:t>,	</a:t>
            </a:r>
            <a:r>
              <a:rPr sz="2750" spc="-35" dirty="0">
                <a:solidFill>
                  <a:srgbClr val="292934"/>
                </a:solidFill>
                <a:latin typeface="Calibri"/>
                <a:cs typeface="Calibri"/>
              </a:rPr>
              <a:t>ne</a:t>
            </a:r>
            <a:r>
              <a:rPr sz="2750" spc="-30" dirty="0">
                <a:solidFill>
                  <a:srgbClr val="292934"/>
                </a:solidFill>
                <a:latin typeface="Calibri"/>
                <a:cs typeface="Calibri"/>
              </a:rPr>
              <a:t>t</a:t>
            </a:r>
            <a:r>
              <a:rPr sz="2750" spc="-35" dirty="0">
                <a:solidFill>
                  <a:srgbClr val="292934"/>
                </a:solidFill>
                <a:latin typeface="Calibri"/>
                <a:cs typeface="Calibri"/>
              </a:rPr>
              <a:t>w</a:t>
            </a:r>
            <a:r>
              <a:rPr sz="2750" spc="35" dirty="0">
                <a:solidFill>
                  <a:srgbClr val="292934"/>
                </a:solidFill>
                <a:latin typeface="Calibri"/>
                <a:cs typeface="Calibri"/>
              </a:rPr>
              <a:t>o</a:t>
            </a:r>
            <a:r>
              <a:rPr sz="2750" spc="5" dirty="0">
                <a:solidFill>
                  <a:srgbClr val="292934"/>
                </a:solidFill>
                <a:latin typeface="Calibri"/>
                <a:cs typeface="Calibri"/>
              </a:rPr>
              <a:t>r</a:t>
            </a:r>
            <a:r>
              <a:rPr sz="2750" spc="10" dirty="0">
                <a:solidFill>
                  <a:srgbClr val="292934"/>
                </a:solidFill>
                <a:latin typeface="Calibri"/>
                <a:cs typeface="Calibri"/>
              </a:rPr>
              <a:t>k</a:t>
            </a:r>
            <a:r>
              <a:rPr sz="2750" spc="-40" dirty="0">
                <a:solidFill>
                  <a:srgbClr val="292934"/>
                </a:solidFill>
                <a:latin typeface="Calibri"/>
                <a:cs typeface="Calibri"/>
              </a:rPr>
              <a:t>s</a:t>
            </a:r>
            <a:r>
              <a:rPr sz="2750" dirty="0">
                <a:solidFill>
                  <a:srgbClr val="292934"/>
                </a:solidFill>
                <a:latin typeface="Calibri"/>
                <a:cs typeface="Calibri"/>
              </a:rPr>
              <a:t>,</a:t>
            </a:r>
            <a:r>
              <a:rPr sz="2750" spc="185" dirty="0">
                <a:solidFill>
                  <a:srgbClr val="292934"/>
                </a:solidFill>
                <a:latin typeface="Calibri"/>
                <a:cs typeface="Calibri"/>
              </a:rPr>
              <a:t> </a:t>
            </a:r>
            <a:r>
              <a:rPr sz="2750" spc="20" dirty="0">
                <a:solidFill>
                  <a:srgbClr val="292934"/>
                </a:solidFill>
                <a:latin typeface="Calibri"/>
                <a:cs typeface="Calibri"/>
              </a:rPr>
              <a:t>a</a:t>
            </a:r>
            <a:r>
              <a:rPr sz="2750" spc="-35" dirty="0">
                <a:solidFill>
                  <a:srgbClr val="292934"/>
                </a:solidFill>
                <a:latin typeface="Calibri"/>
                <a:cs typeface="Calibri"/>
              </a:rPr>
              <a:t>ppli</a:t>
            </a:r>
            <a:r>
              <a:rPr sz="2750" spc="35" dirty="0">
                <a:solidFill>
                  <a:srgbClr val="292934"/>
                </a:solidFill>
                <a:latin typeface="Calibri"/>
                <a:cs typeface="Calibri"/>
              </a:rPr>
              <a:t>c</a:t>
            </a:r>
            <a:r>
              <a:rPr sz="2750" spc="20" dirty="0">
                <a:solidFill>
                  <a:srgbClr val="292934"/>
                </a:solidFill>
                <a:latin typeface="Calibri"/>
                <a:cs typeface="Calibri"/>
              </a:rPr>
              <a:t>a</a:t>
            </a:r>
            <a:r>
              <a:rPr sz="2750" spc="-30" dirty="0">
                <a:solidFill>
                  <a:srgbClr val="292934"/>
                </a:solidFill>
                <a:latin typeface="Calibri"/>
                <a:cs typeface="Calibri"/>
              </a:rPr>
              <a:t>t</a:t>
            </a:r>
            <a:r>
              <a:rPr sz="2750" spc="-35" dirty="0">
                <a:solidFill>
                  <a:srgbClr val="292934"/>
                </a:solidFill>
                <a:latin typeface="Calibri"/>
                <a:cs typeface="Calibri"/>
              </a:rPr>
              <a:t>i</a:t>
            </a:r>
            <a:r>
              <a:rPr sz="2750" spc="45" dirty="0">
                <a:solidFill>
                  <a:srgbClr val="292934"/>
                </a:solidFill>
                <a:latin typeface="Calibri"/>
                <a:cs typeface="Calibri"/>
              </a:rPr>
              <a:t>o</a:t>
            </a:r>
            <a:r>
              <a:rPr sz="2750" spc="-35" dirty="0">
                <a:solidFill>
                  <a:srgbClr val="292934"/>
                </a:solidFill>
                <a:latin typeface="Calibri"/>
                <a:cs typeface="Calibri"/>
              </a:rPr>
              <a:t>n</a:t>
            </a:r>
            <a:r>
              <a:rPr sz="2750" spc="-40" dirty="0">
                <a:solidFill>
                  <a:srgbClr val="292934"/>
                </a:solidFill>
                <a:latin typeface="Calibri"/>
                <a:cs typeface="Calibri"/>
              </a:rPr>
              <a:t>s</a:t>
            </a:r>
            <a:r>
              <a:rPr sz="2750" dirty="0">
                <a:solidFill>
                  <a:srgbClr val="292934"/>
                </a:solidFill>
                <a:latin typeface="Calibri"/>
                <a:cs typeface="Calibri"/>
              </a:rPr>
              <a:t>,</a:t>
            </a:r>
            <a:r>
              <a:rPr sz="2750" spc="260" dirty="0">
                <a:solidFill>
                  <a:srgbClr val="292934"/>
                </a:solidFill>
                <a:latin typeface="Calibri"/>
                <a:cs typeface="Calibri"/>
              </a:rPr>
              <a:t> </a:t>
            </a:r>
            <a:r>
              <a:rPr sz="2750" spc="20" dirty="0">
                <a:solidFill>
                  <a:srgbClr val="292934"/>
                </a:solidFill>
                <a:latin typeface="Calibri"/>
                <a:cs typeface="Calibri"/>
              </a:rPr>
              <a:t>a</a:t>
            </a:r>
            <a:r>
              <a:rPr sz="2750" spc="-35" dirty="0">
                <a:solidFill>
                  <a:srgbClr val="292934"/>
                </a:solidFill>
                <a:latin typeface="Calibri"/>
                <a:cs typeface="Calibri"/>
              </a:rPr>
              <a:t>n</a:t>
            </a:r>
            <a:r>
              <a:rPr sz="2750" dirty="0">
                <a:solidFill>
                  <a:srgbClr val="292934"/>
                </a:solidFill>
                <a:latin typeface="Calibri"/>
                <a:cs typeface="Calibri"/>
              </a:rPr>
              <a:t>d </a:t>
            </a:r>
            <a:r>
              <a:rPr sz="2750" spc="-40" dirty="0">
                <a:solidFill>
                  <a:srgbClr val="292934"/>
                </a:solidFill>
                <a:latin typeface="Calibri"/>
                <a:cs typeface="Calibri"/>
              </a:rPr>
              <a:t>s</a:t>
            </a:r>
            <a:r>
              <a:rPr sz="2750" spc="-35" dirty="0">
                <a:solidFill>
                  <a:srgbClr val="292934"/>
                </a:solidFill>
                <a:latin typeface="Calibri"/>
                <a:cs typeface="Calibri"/>
              </a:rPr>
              <a:t>e</a:t>
            </a:r>
            <a:r>
              <a:rPr sz="2750" spc="5" dirty="0">
                <a:solidFill>
                  <a:srgbClr val="292934"/>
                </a:solidFill>
                <a:latin typeface="Calibri"/>
                <a:cs typeface="Calibri"/>
              </a:rPr>
              <a:t>r</a:t>
            </a:r>
            <a:r>
              <a:rPr sz="2750" spc="20" dirty="0">
                <a:solidFill>
                  <a:srgbClr val="292934"/>
                </a:solidFill>
                <a:latin typeface="Calibri"/>
                <a:cs typeface="Calibri"/>
              </a:rPr>
              <a:t>v</a:t>
            </a:r>
            <a:r>
              <a:rPr sz="2750" spc="-40" dirty="0">
                <a:solidFill>
                  <a:srgbClr val="292934"/>
                </a:solidFill>
                <a:latin typeface="Calibri"/>
                <a:cs typeface="Calibri"/>
              </a:rPr>
              <a:t>i</a:t>
            </a:r>
            <a:r>
              <a:rPr sz="2750" spc="25" dirty="0">
                <a:solidFill>
                  <a:srgbClr val="292934"/>
                </a:solidFill>
                <a:latin typeface="Calibri"/>
                <a:cs typeface="Calibri"/>
              </a:rPr>
              <a:t>c</a:t>
            </a:r>
            <a:r>
              <a:rPr sz="2750" spc="-35" dirty="0">
                <a:solidFill>
                  <a:srgbClr val="292934"/>
                </a:solidFill>
                <a:latin typeface="Calibri"/>
                <a:cs typeface="Calibri"/>
              </a:rPr>
              <a:t>e</a:t>
            </a:r>
            <a:r>
              <a:rPr sz="2750" spc="-40" dirty="0">
                <a:solidFill>
                  <a:srgbClr val="292934"/>
                </a:solidFill>
                <a:latin typeface="Calibri"/>
                <a:cs typeface="Calibri"/>
              </a:rPr>
              <a:t>s)</a:t>
            </a:r>
            <a:endParaRPr sz="2750" dirty="0">
              <a:latin typeface="Calibri"/>
              <a:cs typeface="Calibri"/>
            </a:endParaRPr>
          </a:p>
          <a:p>
            <a:pPr marL="698500" lvl="1" indent="-333375">
              <a:lnSpc>
                <a:spcPct val="100000"/>
              </a:lnSpc>
              <a:spcBef>
                <a:spcPts val="750"/>
              </a:spcBef>
              <a:buClr>
                <a:srgbClr val="93A299"/>
              </a:buClr>
              <a:buSzPct val="87272"/>
              <a:buFont typeface="Arial"/>
              <a:buChar char="•"/>
              <a:tabLst>
                <a:tab pos="698500" algn="l"/>
              </a:tabLst>
            </a:pPr>
            <a:r>
              <a:rPr sz="2750" spc="-30" dirty="0">
                <a:solidFill>
                  <a:srgbClr val="292934"/>
                </a:solidFill>
                <a:latin typeface="Calibri"/>
                <a:cs typeface="Calibri"/>
              </a:rPr>
              <a:t>t</a:t>
            </a:r>
            <a:r>
              <a:rPr sz="2750" spc="-35" dirty="0">
                <a:solidFill>
                  <a:srgbClr val="292934"/>
                </a:solidFill>
                <a:latin typeface="Calibri"/>
                <a:cs typeface="Calibri"/>
              </a:rPr>
              <a:t>h</a:t>
            </a:r>
            <a:r>
              <a:rPr sz="2750" spc="20" dirty="0">
                <a:solidFill>
                  <a:srgbClr val="292934"/>
                </a:solidFill>
                <a:latin typeface="Calibri"/>
                <a:cs typeface="Calibri"/>
              </a:rPr>
              <a:t>a</a:t>
            </a:r>
            <a:r>
              <a:rPr sz="2750" dirty="0">
                <a:solidFill>
                  <a:srgbClr val="292934"/>
                </a:solidFill>
                <a:latin typeface="Calibri"/>
                <a:cs typeface="Calibri"/>
              </a:rPr>
              <a:t>t</a:t>
            </a:r>
            <a:r>
              <a:rPr sz="2750" spc="95" dirty="0">
                <a:solidFill>
                  <a:srgbClr val="292934"/>
                </a:solidFill>
                <a:latin typeface="Calibri"/>
                <a:cs typeface="Calibri"/>
              </a:rPr>
              <a:t> </a:t>
            </a:r>
            <a:r>
              <a:rPr sz="2750" spc="25" dirty="0">
                <a:solidFill>
                  <a:srgbClr val="292934"/>
                </a:solidFill>
                <a:latin typeface="Calibri"/>
                <a:cs typeface="Calibri"/>
              </a:rPr>
              <a:t>c</a:t>
            </a:r>
            <a:r>
              <a:rPr sz="2750" spc="20" dirty="0">
                <a:solidFill>
                  <a:srgbClr val="292934"/>
                </a:solidFill>
                <a:latin typeface="Calibri"/>
                <a:cs typeface="Calibri"/>
              </a:rPr>
              <a:t>a</a:t>
            </a:r>
            <a:r>
              <a:rPr sz="2750" dirty="0">
                <a:solidFill>
                  <a:srgbClr val="292934"/>
                </a:solidFill>
                <a:latin typeface="Calibri"/>
                <a:cs typeface="Calibri"/>
              </a:rPr>
              <a:t>n</a:t>
            </a:r>
            <a:r>
              <a:rPr sz="2750" spc="-60" dirty="0">
                <a:solidFill>
                  <a:srgbClr val="292934"/>
                </a:solidFill>
                <a:latin typeface="Calibri"/>
                <a:cs typeface="Calibri"/>
              </a:rPr>
              <a:t> </a:t>
            </a:r>
            <a:r>
              <a:rPr sz="2750" spc="-40" dirty="0">
                <a:solidFill>
                  <a:srgbClr val="292934"/>
                </a:solidFill>
                <a:latin typeface="Calibri"/>
                <a:cs typeface="Calibri"/>
              </a:rPr>
              <a:t>b</a:t>
            </a:r>
            <a:r>
              <a:rPr sz="2750" dirty="0">
                <a:solidFill>
                  <a:srgbClr val="292934"/>
                </a:solidFill>
                <a:latin typeface="Calibri"/>
                <a:cs typeface="Calibri"/>
              </a:rPr>
              <a:t>e</a:t>
            </a:r>
            <a:r>
              <a:rPr sz="2750" spc="95" dirty="0">
                <a:solidFill>
                  <a:srgbClr val="292934"/>
                </a:solidFill>
                <a:latin typeface="Calibri"/>
                <a:cs typeface="Calibri"/>
              </a:rPr>
              <a:t> </a:t>
            </a:r>
            <a:r>
              <a:rPr sz="2750" spc="-70" dirty="0">
                <a:solidFill>
                  <a:srgbClr val="292934"/>
                </a:solidFill>
                <a:latin typeface="Calibri"/>
                <a:cs typeface="Calibri"/>
              </a:rPr>
              <a:t>r</a:t>
            </a:r>
            <a:r>
              <a:rPr sz="2750" spc="20" dirty="0">
                <a:solidFill>
                  <a:srgbClr val="292934"/>
                </a:solidFill>
                <a:latin typeface="Calibri"/>
                <a:cs typeface="Calibri"/>
              </a:rPr>
              <a:t>a</a:t>
            </a:r>
            <a:r>
              <a:rPr sz="2750" spc="-25" dirty="0">
                <a:solidFill>
                  <a:srgbClr val="292934"/>
                </a:solidFill>
                <a:latin typeface="Calibri"/>
                <a:cs typeface="Calibri"/>
              </a:rPr>
              <a:t>p</a:t>
            </a:r>
            <a:r>
              <a:rPr sz="2750" spc="-35" dirty="0">
                <a:solidFill>
                  <a:srgbClr val="292934"/>
                </a:solidFill>
                <a:latin typeface="Calibri"/>
                <a:cs typeface="Calibri"/>
              </a:rPr>
              <a:t>i</a:t>
            </a:r>
            <a:r>
              <a:rPr sz="2750" spc="-25" dirty="0">
                <a:solidFill>
                  <a:srgbClr val="292934"/>
                </a:solidFill>
                <a:latin typeface="Calibri"/>
                <a:cs typeface="Calibri"/>
              </a:rPr>
              <a:t>d</a:t>
            </a:r>
            <a:r>
              <a:rPr sz="2750" spc="-35" dirty="0">
                <a:solidFill>
                  <a:srgbClr val="292934"/>
                </a:solidFill>
                <a:latin typeface="Calibri"/>
                <a:cs typeface="Calibri"/>
              </a:rPr>
              <a:t>l</a:t>
            </a:r>
            <a:r>
              <a:rPr sz="2750" dirty="0">
                <a:solidFill>
                  <a:srgbClr val="292934"/>
                </a:solidFill>
                <a:latin typeface="Calibri"/>
                <a:cs typeface="Calibri"/>
              </a:rPr>
              <a:t>y</a:t>
            </a:r>
            <a:r>
              <a:rPr sz="2750" spc="220" dirty="0">
                <a:solidFill>
                  <a:srgbClr val="292934"/>
                </a:solidFill>
                <a:latin typeface="Calibri"/>
                <a:cs typeface="Calibri"/>
              </a:rPr>
              <a:t> </a:t>
            </a:r>
            <a:r>
              <a:rPr sz="2750" spc="-35" dirty="0">
                <a:solidFill>
                  <a:srgbClr val="292934"/>
                </a:solidFill>
                <a:latin typeface="Calibri"/>
                <a:cs typeface="Calibri"/>
              </a:rPr>
              <a:t>p</a:t>
            </a:r>
            <a:r>
              <a:rPr sz="2750" spc="-70" dirty="0">
                <a:solidFill>
                  <a:srgbClr val="292934"/>
                </a:solidFill>
                <a:latin typeface="Calibri"/>
                <a:cs typeface="Calibri"/>
              </a:rPr>
              <a:t>r</a:t>
            </a:r>
            <a:r>
              <a:rPr sz="2750" spc="35" dirty="0">
                <a:solidFill>
                  <a:srgbClr val="292934"/>
                </a:solidFill>
                <a:latin typeface="Calibri"/>
                <a:cs typeface="Calibri"/>
              </a:rPr>
              <a:t>o</a:t>
            </a:r>
            <a:r>
              <a:rPr sz="2750" spc="20" dirty="0">
                <a:solidFill>
                  <a:srgbClr val="292934"/>
                </a:solidFill>
                <a:latin typeface="Calibri"/>
                <a:cs typeface="Calibri"/>
              </a:rPr>
              <a:t>v</a:t>
            </a:r>
            <a:r>
              <a:rPr sz="2750" spc="-35" dirty="0">
                <a:solidFill>
                  <a:srgbClr val="292934"/>
                </a:solidFill>
                <a:latin typeface="Calibri"/>
                <a:cs typeface="Calibri"/>
              </a:rPr>
              <a:t>i</a:t>
            </a:r>
            <a:r>
              <a:rPr sz="2750" spc="-40" dirty="0">
                <a:solidFill>
                  <a:srgbClr val="292934"/>
                </a:solidFill>
                <a:latin typeface="Calibri"/>
                <a:cs typeface="Calibri"/>
              </a:rPr>
              <a:t>s</a:t>
            </a:r>
            <a:r>
              <a:rPr sz="2750" spc="-35" dirty="0">
                <a:solidFill>
                  <a:srgbClr val="292934"/>
                </a:solidFill>
                <a:latin typeface="Calibri"/>
                <a:cs typeface="Calibri"/>
              </a:rPr>
              <a:t>i</a:t>
            </a:r>
            <a:r>
              <a:rPr sz="2750" spc="35" dirty="0">
                <a:solidFill>
                  <a:srgbClr val="292934"/>
                </a:solidFill>
                <a:latin typeface="Calibri"/>
                <a:cs typeface="Calibri"/>
              </a:rPr>
              <a:t>o</a:t>
            </a:r>
            <a:r>
              <a:rPr sz="2750" spc="-40" dirty="0">
                <a:solidFill>
                  <a:srgbClr val="292934"/>
                </a:solidFill>
                <a:latin typeface="Calibri"/>
                <a:cs typeface="Calibri"/>
              </a:rPr>
              <a:t>ne</a:t>
            </a:r>
            <a:r>
              <a:rPr sz="2750" dirty="0">
                <a:solidFill>
                  <a:srgbClr val="292934"/>
                </a:solidFill>
                <a:latin typeface="Calibri"/>
                <a:cs typeface="Calibri"/>
              </a:rPr>
              <a:t>d</a:t>
            </a:r>
            <a:r>
              <a:rPr sz="2750" spc="245" dirty="0">
                <a:solidFill>
                  <a:srgbClr val="292934"/>
                </a:solidFill>
                <a:latin typeface="Calibri"/>
                <a:cs typeface="Calibri"/>
              </a:rPr>
              <a:t> </a:t>
            </a:r>
            <a:r>
              <a:rPr sz="2750" spc="20" dirty="0">
                <a:solidFill>
                  <a:srgbClr val="292934"/>
                </a:solidFill>
                <a:latin typeface="Calibri"/>
                <a:cs typeface="Calibri"/>
              </a:rPr>
              <a:t>a</a:t>
            </a:r>
            <a:r>
              <a:rPr sz="2750" spc="-40" dirty="0">
                <a:solidFill>
                  <a:srgbClr val="292934"/>
                </a:solidFill>
                <a:latin typeface="Calibri"/>
                <a:cs typeface="Calibri"/>
              </a:rPr>
              <a:t>n</a:t>
            </a:r>
            <a:r>
              <a:rPr sz="2750" dirty="0">
                <a:solidFill>
                  <a:srgbClr val="292934"/>
                </a:solidFill>
                <a:latin typeface="Calibri"/>
                <a:cs typeface="Calibri"/>
              </a:rPr>
              <a:t>d</a:t>
            </a:r>
            <a:r>
              <a:rPr sz="2750" spc="20" dirty="0">
                <a:solidFill>
                  <a:srgbClr val="292934"/>
                </a:solidFill>
                <a:latin typeface="Calibri"/>
                <a:cs typeface="Calibri"/>
              </a:rPr>
              <a:t> </a:t>
            </a:r>
            <a:r>
              <a:rPr sz="2750" spc="5" dirty="0">
                <a:solidFill>
                  <a:srgbClr val="292934"/>
                </a:solidFill>
                <a:latin typeface="Calibri"/>
                <a:cs typeface="Calibri"/>
              </a:rPr>
              <a:t>r</a:t>
            </a:r>
            <a:r>
              <a:rPr sz="2750" spc="-35" dirty="0">
                <a:solidFill>
                  <a:srgbClr val="292934"/>
                </a:solidFill>
                <a:latin typeface="Calibri"/>
                <a:cs typeface="Calibri"/>
              </a:rPr>
              <a:t>e</a:t>
            </a:r>
            <a:r>
              <a:rPr sz="2750" spc="-40" dirty="0">
                <a:solidFill>
                  <a:srgbClr val="292934"/>
                </a:solidFill>
                <a:latin typeface="Calibri"/>
                <a:cs typeface="Calibri"/>
              </a:rPr>
              <a:t>l</a:t>
            </a:r>
            <a:r>
              <a:rPr sz="2750" spc="-35" dirty="0">
                <a:solidFill>
                  <a:srgbClr val="292934"/>
                </a:solidFill>
                <a:latin typeface="Calibri"/>
                <a:cs typeface="Calibri"/>
              </a:rPr>
              <a:t>e</a:t>
            </a:r>
            <a:r>
              <a:rPr sz="2750" spc="20" dirty="0">
                <a:solidFill>
                  <a:srgbClr val="292934"/>
                </a:solidFill>
                <a:latin typeface="Calibri"/>
                <a:cs typeface="Calibri"/>
              </a:rPr>
              <a:t>a</a:t>
            </a:r>
            <a:r>
              <a:rPr sz="2750" spc="-40" dirty="0">
                <a:solidFill>
                  <a:srgbClr val="292934"/>
                </a:solidFill>
                <a:latin typeface="Calibri"/>
                <a:cs typeface="Calibri"/>
              </a:rPr>
              <a:t>s</a:t>
            </a:r>
            <a:r>
              <a:rPr sz="2750" spc="-35" dirty="0">
                <a:solidFill>
                  <a:srgbClr val="292934"/>
                </a:solidFill>
                <a:latin typeface="Calibri"/>
                <a:cs typeface="Calibri"/>
              </a:rPr>
              <a:t>ed</a:t>
            </a:r>
            <a:endParaRPr sz="2750" dirty="0">
              <a:latin typeface="Calibri"/>
              <a:cs typeface="Calibri"/>
            </a:endParaRPr>
          </a:p>
          <a:p>
            <a:pPr marL="698500" marR="318770" lvl="1" indent="-333375">
              <a:lnSpc>
                <a:spcPct val="113599"/>
              </a:lnSpc>
              <a:spcBef>
                <a:spcPts val="300"/>
              </a:spcBef>
              <a:buClr>
                <a:srgbClr val="93A299"/>
              </a:buClr>
              <a:buSzPct val="87272"/>
              <a:buFont typeface="Arial"/>
              <a:buChar char="•"/>
              <a:tabLst>
                <a:tab pos="698500" algn="l"/>
              </a:tabLst>
            </a:pPr>
            <a:r>
              <a:rPr sz="2750" spc="-35" dirty="0">
                <a:solidFill>
                  <a:srgbClr val="292934"/>
                </a:solidFill>
                <a:latin typeface="Calibri"/>
                <a:cs typeface="Calibri"/>
              </a:rPr>
              <a:t>wit</a:t>
            </a:r>
            <a:r>
              <a:rPr sz="2750" dirty="0">
                <a:solidFill>
                  <a:srgbClr val="292934"/>
                </a:solidFill>
                <a:latin typeface="Calibri"/>
                <a:cs typeface="Calibri"/>
              </a:rPr>
              <a:t>h</a:t>
            </a:r>
            <a:r>
              <a:rPr sz="2750" spc="170" dirty="0">
                <a:solidFill>
                  <a:srgbClr val="292934"/>
                </a:solidFill>
                <a:latin typeface="Calibri"/>
                <a:cs typeface="Calibri"/>
              </a:rPr>
              <a:t> </a:t>
            </a:r>
            <a:r>
              <a:rPr sz="2750" spc="30" dirty="0">
                <a:solidFill>
                  <a:srgbClr val="292934"/>
                </a:solidFill>
                <a:latin typeface="Calibri"/>
                <a:cs typeface="Calibri"/>
              </a:rPr>
              <a:t>m</a:t>
            </a:r>
            <a:r>
              <a:rPr sz="2750" spc="-35" dirty="0">
                <a:solidFill>
                  <a:srgbClr val="292934"/>
                </a:solidFill>
                <a:latin typeface="Calibri"/>
                <a:cs typeface="Calibri"/>
              </a:rPr>
              <a:t>ini</a:t>
            </a:r>
            <a:r>
              <a:rPr sz="2750" spc="30" dirty="0">
                <a:solidFill>
                  <a:srgbClr val="292934"/>
                </a:solidFill>
                <a:latin typeface="Calibri"/>
                <a:cs typeface="Calibri"/>
              </a:rPr>
              <a:t>m</a:t>
            </a:r>
            <a:r>
              <a:rPr sz="2750" spc="20" dirty="0">
                <a:solidFill>
                  <a:srgbClr val="292934"/>
                </a:solidFill>
                <a:latin typeface="Calibri"/>
                <a:cs typeface="Calibri"/>
              </a:rPr>
              <a:t>a</a:t>
            </a:r>
            <a:r>
              <a:rPr sz="2750" spc="5" dirty="0">
                <a:solidFill>
                  <a:srgbClr val="292934"/>
                </a:solidFill>
                <a:latin typeface="Calibri"/>
                <a:cs typeface="Calibri"/>
              </a:rPr>
              <a:t>l</a:t>
            </a:r>
            <a:r>
              <a:rPr sz="2750" spc="90" dirty="0">
                <a:solidFill>
                  <a:srgbClr val="292934"/>
                </a:solidFill>
                <a:latin typeface="Calibri"/>
                <a:cs typeface="Calibri"/>
              </a:rPr>
              <a:t> </a:t>
            </a:r>
            <a:r>
              <a:rPr sz="2750" spc="30" dirty="0">
                <a:solidFill>
                  <a:srgbClr val="292934"/>
                </a:solidFill>
                <a:latin typeface="Calibri"/>
                <a:cs typeface="Calibri"/>
              </a:rPr>
              <a:t>m</a:t>
            </a:r>
            <a:r>
              <a:rPr sz="2750" spc="20" dirty="0">
                <a:solidFill>
                  <a:srgbClr val="292934"/>
                </a:solidFill>
                <a:latin typeface="Calibri"/>
                <a:cs typeface="Calibri"/>
              </a:rPr>
              <a:t>a</a:t>
            </a:r>
            <a:r>
              <a:rPr sz="2750" spc="-35" dirty="0">
                <a:solidFill>
                  <a:srgbClr val="292934"/>
                </a:solidFill>
                <a:latin typeface="Calibri"/>
                <a:cs typeface="Calibri"/>
              </a:rPr>
              <a:t>n</a:t>
            </a:r>
            <a:r>
              <a:rPr sz="2750" spc="20" dirty="0">
                <a:solidFill>
                  <a:srgbClr val="292934"/>
                </a:solidFill>
                <a:latin typeface="Calibri"/>
                <a:cs typeface="Calibri"/>
              </a:rPr>
              <a:t>a</a:t>
            </a:r>
            <a:r>
              <a:rPr sz="2750" spc="-35" dirty="0">
                <a:solidFill>
                  <a:srgbClr val="292934"/>
                </a:solidFill>
                <a:latin typeface="Calibri"/>
                <a:cs typeface="Calibri"/>
              </a:rPr>
              <a:t>ge</a:t>
            </a:r>
            <a:r>
              <a:rPr sz="2750" spc="30" dirty="0">
                <a:solidFill>
                  <a:srgbClr val="292934"/>
                </a:solidFill>
                <a:latin typeface="Calibri"/>
                <a:cs typeface="Calibri"/>
              </a:rPr>
              <a:t>m</a:t>
            </a:r>
            <a:r>
              <a:rPr sz="2750" spc="-35" dirty="0">
                <a:solidFill>
                  <a:srgbClr val="292934"/>
                </a:solidFill>
                <a:latin typeface="Calibri"/>
                <a:cs typeface="Calibri"/>
              </a:rPr>
              <a:t>en</a:t>
            </a:r>
            <a:r>
              <a:rPr sz="2750" dirty="0">
                <a:solidFill>
                  <a:srgbClr val="292934"/>
                </a:solidFill>
                <a:latin typeface="Calibri"/>
                <a:cs typeface="Calibri"/>
              </a:rPr>
              <a:t>t</a:t>
            </a:r>
            <a:r>
              <a:rPr sz="2750" spc="170" dirty="0">
                <a:solidFill>
                  <a:srgbClr val="292934"/>
                </a:solidFill>
                <a:latin typeface="Calibri"/>
                <a:cs typeface="Calibri"/>
              </a:rPr>
              <a:t> </a:t>
            </a:r>
            <a:r>
              <a:rPr sz="2750" spc="-35" dirty="0">
                <a:solidFill>
                  <a:srgbClr val="292934"/>
                </a:solidFill>
                <a:latin typeface="Calibri"/>
                <a:cs typeface="Calibri"/>
              </a:rPr>
              <a:t>e</a:t>
            </a:r>
            <a:r>
              <a:rPr sz="2750" spc="-25" dirty="0">
                <a:solidFill>
                  <a:srgbClr val="292934"/>
                </a:solidFill>
                <a:latin typeface="Calibri"/>
                <a:cs typeface="Calibri"/>
              </a:rPr>
              <a:t>f</a:t>
            </a:r>
            <a:r>
              <a:rPr sz="2750" spc="-100" dirty="0">
                <a:solidFill>
                  <a:srgbClr val="292934"/>
                </a:solidFill>
                <a:latin typeface="Calibri"/>
                <a:cs typeface="Calibri"/>
              </a:rPr>
              <a:t>f</a:t>
            </a:r>
            <a:r>
              <a:rPr sz="2750" spc="35" dirty="0">
                <a:solidFill>
                  <a:srgbClr val="292934"/>
                </a:solidFill>
                <a:latin typeface="Calibri"/>
                <a:cs typeface="Calibri"/>
              </a:rPr>
              <a:t>o</a:t>
            </a:r>
            <a:r>
              <a:rPr sz="2750" spc="5" dirty="0">
                <a:solidFill>
                  <a:srgbClr val="292934"/>
                </a:solidFill>
                <a:latin typeface="Calibri"/>
                <a:cs typeface="Calibri"/>
              </a:rPr>
              <a:t>r</a:t>
            </a:r>
            <a:r>
              <a:rPr sz="2750" dirty="0">
                <a:solidFill>
                  <a:srgbClr val="292934"/>
                </a:solidFill>
                <a:latin typeface="Calibri"/>
                <a:cs typeface="Calibri"/>
              </a:rPr>
              <a:t>t</a:t>
            </a:r>
            <a:r>
              <a:rPr sz="2750" spc="20" dirty="0">
                <a:solidFill>
                  <a:srgbClr val="292934"/>
                </a:solidFill>
                <a:latin typeface="Calibri"/>
                <a:cs typeface="Calibri"/>
              </a:rPr>
              <a:t> </a:t>
            </a:r>
            <a:r>
              <a:rPr sz="2750" spc="35" dirty="0">
                <a:solidFill>
                  <a:srgbClr val="292934"/>
                </a:solidFill>
                <a:latin typeface="Calibri"/>
                <a:cs typeface="Calibri"/>
              </a:rPr>
              <a:t>o</a:t>
            </a:r>
            <a:r>
              <a:rPr sz="2750" dirty="0">
                <a:solidFill>
                  <a:srgbClr val="292934"/>
                </a:solidFill>
                <a:latin typeface="Calibri"/>
                <a:cs typeface="Calibri"/>
              </a:rPr>
              <a:t>r</a:t>
            </a:r>
            <a:r>
              <a:rPr sz="2750" spc="-15" dirty="0">
                <a:solidFill>
                  <a:srgbClr val="292934"/>
                </a:solidFill>
                <a:latin typeface="Calibri"/>
                <a:cs typeface="Calibri"/>
              </a:rPr>
              <a:t> </a:t>
            </a:r>
            <a:r>
              <a:rPr sz="2750" spc="-40" dirty="0">
                <a:solidFill>
                  <a:srgbClr val="292934"/>
                </a:solidFill>
                <a:latin typeface="Calibri"/>
                <a:cs typeface="Calibri"/>
              </a:rPr>
              <a:t>s</a:t>
            </a:r>
            <a:r>
              <a:rPr sz="2750" spc="-35" dirty="0">
                <a:solidFill>
                  <a:srgbClr val="292934"/>
                </a:solidFill>
                <a:latin typeface="Calibri"/>
                <a:cs typeface="Calibri"/>
              </a:rPr>
              <a:t>e</a:t>
            </a:r>
            <a:r>
              <a:rPr sz="2750" spc="5" dirty="0">
                <a:solidFill>
                  <a:srgbClr val="292934"/>
                </a:solidFill>
                <a:latin typeface="Calibri"/>
                <a:cs typeface="Calibri"/>
              </a:rPr>
              <a:t>r</a:t>
            </a:r>
            <a:r>
              <a:rPr sz="2750" spc="20" dirty="0">
                <a:solidFill>
                  <a:srgbClr val="292934"/>
                </a:solidFill>
                <a:latin typeface="Calibri"/>
                <a:cs typeface="Calibri"/>
              </a:rPr>
              <a:t>v</a:t>
            </a:r>
            <a:r>
              <a:rPr sz="2750" spc="-35" dirty="0">
                <a:solidFill>
                  <a:srgbClr val="292934"/>
                </a:solidFill>
                <a:latin typeface="Calibri"/>
                <a:cs typeface="Calibri"/>
              </a:rPr>
              <a:t>i</a:t>
            </a:r>
            <a:r>
              <a:rPr sz="2750" spc="25" dirty="0">
                <a:solidFill>
                  <a:srgbClr val="292934"/>
                </a:solidFill>
                <a:latin typeface="Calibri"/>
                <a:cs typeface="Calibri"/>
              </a:rPr>
              <a:t>c</a:t>
            </a:r>
            <a:r>
              <a:rPr sz="2750" dirty="0">
                <a:solidFill>
                  <a:srgbClr val="292934"/>
                </a:solidFill>
                <a:latin typeface="Calibri"/>
                <a:cs typeface="Calibri"/>
              </a:rPr>
              <a:t>e </a:t>
            </a:r>
            <a:r>
              <a:rPr sz="2750" spc="-35" dirty="0">
                <a:solidFill>
                  <a:srgbClr val="292934"/>
                </a:solidFill>
                <a:latin typeface="Calibri"/>
                <a:cs typeface="Calibri"/>
              </a:rPr>
              <a:t>p</a:t>
            </a:r>
            <a:r>
              <a:rPr sz="2750" spc="-70" dirty="0">
                <a:solidFill>
                  <a:srgbClr val="292934"/>
                </a:solidFill>
                <a:latin typeface="Calibri"/>
                <a:cs typeface="Calibri"/>
              </a:rPr>
              <a:t>r</a:t>
            </a:r>
            <a:r>
              <a:rPr sz="2750" spc="35" dirty="0">
                <a:solidFill>
                  <a:srgbClr val="292934"/>
                </a:solidFill>
                <a:latin typeface="Calibri"/>
                <a:cs typeface="Calibri"/>
              </a:rPr>
              <a:t>o</a:t>
            </a:r>
            <a:r>
              <a:rPr sz="2750" spc="20" dirty="0">
                <a:solidFill>
                  <a:srgbClr val="292934"/>
                </a:solidFill>
                <a:latin typeface="Calibri"/>
                <a:cs typeface="Calibri"/>
              </a:rPr>
              <a:t>v</a:t>
            </a:r>
            <a:r>
              <a:rPr sz="2750" spc="-35" dirty="0">
                <a:solidFill>
                  <a:srgbClr val="292934"/>
                </a:solidFill>
                <a:latin typeface="Calibri"/>
                <a:cs typeface="Calibri"/>
              </a:rPr>
              <a:t>ide</a:t>
            </a:r>
            <a:r>
              <a:rPr sz="2750" dirty="0">
                <a:solidFill>
                  <a:srgbClr val="292934"/>
                </a:solidFill>
                <a:latin typeface="Calibri"/>
                <a:cs typeface="Calibri"/>
              </a:rPr>
              <a:t>r</a:t>
            </a:r>
            <a:r>
              <a:rPr sz="2750" spc="210" dirty="0">
                <a:solidFill>
                  <a:srgbClr val="292934"/>
                </a:solidFill>
                <a:latin typeface="Calibri"/>
                <a:cs typeface="Calibri"/>
              </a:rPr>
              <a:t> </a:t>
            </a:r>
            <a:r>
              <a:rPr sz="2750" spc="-35" dirty="0">
                <a:solidFill>
                  <a:srgbClr val="292934"/>
                </a:solidFill>
                <a:latin typeface="Calibri"/>
                <a:cs typeface="Calibri"/>
              </a:rPr>
              <a:t>in</a:t>
            </a:r>
            <a:r>
              <a:rPr sz="2750" spc="-30" dirty="0">
                <a:solidFill>
                  <a:srgbClr val="292934"/>
                </a:solidFill>
                <a:latin typeface="Calibri"/>
                <a:cs typeface="Calibri"/>
              </a:rPr>
              <a:t>t</a:t>
            </a:r>
            <a:r>
              <a:rPr sz="2750" spc="-35" dirty="0">
                <a:solidFill>
                  <a:srgbClr val="292934"/>
                </a:solidFill>
                <a:latin typeface="Calibri"/>
                <a:cs typeface="Calibri"/>
              </a:rPr>
              <a:t>e</a:t>
            </a:r>
            <a:r>
              <a:rPr sz="2750" spc="-70" dirty="0">
                <a:solidFill>
                  <a:srgbClr val="292934"/>
                </a:solidFill>
                <a:latin typeface="Calibri"/>
                <a:cs typeface="Calibri"/>
              </a:rPr>
              <a:t>r</a:t>
            </a:r>
            <a:r>
              <a:rPr sz="2750" spc="20" dirty="0">
                <a:solidFill>
                  <a:srgbClr val="292934"/>
                </a:solidFill>
                <a:latin typeface="Calibri"/>
                <a:cs typeface="Calibri"/>
              </a:rPr>
              <a:t>a</a:t>
            </a:r>
            <a:r>
              <a:rPr sz="2750" spc="25" dirty="0">
                <a:solidFill>
                  <a:srgbClr val="292934"/>
                </a:solidFill>
                <a:latin typeface="Calibri"/>
                <a:cs typeface="Calibri"/>
              </a:rPr>
              <a:t>c</a:t>
            </a:r>
            <a:r>
              <a:rPr sz="2750" spc="-30" dirty="0">
                <a:solidFill>
                  <a:srgbClr val="292934"/>
                </a:solidFill>
                <a:latin typeface="Calibri"/>
                <a:cs typeface="Calibri"/>
              </a:rPr>
              <a:t>t</a:t>
            </a:r>
            <a:r>
              <a:rPr sz="2750" spc="-35" dirty="0">
                <a:solidFill>
                  <a:srgbClr val="292934"/>
                </a:solidFill>
                <a:latin typeface="Calibri"/>
                <a:cs typeface="Calibri"/>
              </a:rPr>
              <a:t>i</a:t>
            </a:r>
            <a:r>
              <a:rPr sz="2750" spc="35" dirty="0">
                <a:solidFill>
                  <a:srgbClr val="292934"/>
                </a:solidFill>
                <a:latin typeface="Calibri"/>
                <a:cs typeface="Calibri"/>
              </a:rPr>
              <a:t>o</a:t>
            </a:r>
            <a:r>
              <a:rPr sz="2750" dirty="0">
                <a:solidFill>
                  <a:srgbClr val="292934"/>
                </a:solidFill>
                <a:latin typeface="Calibri"/>
                <a:cs typeface="Calibri"/>
              </a:rPr>
              <a:t>n</a:t>
            </a:r>
            <a:endParaRPr sz="2750" dirty="0">
              <a:latin typeface="Calibri"/>
              <a:cs typeface="Calibri"/>
            </a:endParaRPr>
          </a:p>
        </p:txBody>
      </p:sp>
    </p:spTree>
    <p:extLst>
      <p:ext uri="{BB962C8B-B14F-4D97-AF65-F5344CB8AC3E}">
        <p14:creationId xmlns:p14="http://schemas.microsoft.com/office/powerpoint/2010/main" val="206512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8229600" cy="914400"/>
          </a:xfrm>
          <a:prstGeom prst="rect">
            <a:avLst/>
          </a:prstGeom>
        </p:spPr>
        <p:txBody>
          <a:bodyPr vert="horz" wrap="square" lIns="0" tIns="220662" rIns="0" bIns="0" rtlCol="0">
            <a:spAutoFit/>
          </a:bodyPr>
          <a:lstStyle/>
          <a:p>
            <a:pPr marL="12700">
              <a:lnSpc>
                <a:spcPct val="100000"/>
              </a:lnSpc>
            </a:pPr>
            <a:r>
              <a:rPr spc="-105" dirty="0"/>
              <a:t>E</a:t>
            </a:r>
            <a:r>
              <a:rPr spc="-114" dirty="0"/>
              <a:t>sse</a:t>
            </a:r>
            <a:r>
              <a:rPr spc="-105" dirty="0"/>
              <a:t>n</a:t>
            </a:r>
            <a:r>
              <a:rPr spc="-50" dirty="0"/>
              <a:t>t</a:t>
            </a:r>
            <a:r>
              <a:rPr spc="-60" dirty="0"/>
              <a:t>i</a:t>
            </a:r>
            <a:r>
              <a:rPr spc="-114" dirty="0"/>
              <a:t>a</a:t>
            </a:r>
            <a:r>
              <a:rPr dirty="0"/>
              <a:t>l</a:t>
            </a:r>
            <a:r>
              <a:rPr spc="-105" dirty="0"/>
              <a:t> </a:t>
            </a:r>
            <a:r>
              <a:rPr spc="-95" dirty="0"/>
              <a:t>C</a:t>
            </a:r>
            <a:r>
              <a:rPr spc="-105" dirty="0"/>
              <a:t>h</a:t>
            </a:r>
            <a:r>
              <a:rPr spc="-114" dirty="0"/>
              <a:t>a</a:t>
            </a:r>
            <a:r>
              <a:rPr spc="-50" dirty="0"/>
              <a:t>r</a:t>
            </a:r>
            <a:r>
              <a:rPr spc="-114" dirty="0"/>
              <a:t>ac</a:t>
            </a:r>
            <a:r>
              <a:rPr spc="-50" dirty="0"/>
              <a:t>t</a:t>
            </a:r>
            <a:r>
              <a:rPr spc="-114" dirty="0"/>
              <a:t>e</a:t>
            </a:r>
            <a:r>
              <a:rPr spc="-50" dirty="0"/>
              <a:t>r</a:t>
            </a:r>
            <a:r>
              <a:rPr spc="-55" dirty="0"/>
              <a:t>i</a:t>
            </a:r>
            <a:r>
              <a:rPr spc="-114" dirty="0"/>
              <a:t>s</a:t>
            </a:r>
            <a:r>
              <a:rPr spc="-50" dirty="0"/>
              <a:t>t</a:t>
            </a:r>
            <a:r>
              <a:rPr spc="-55" dirty="0"/>
              <a:t>i</a:t>
            </a:r>
            <a:r>
              <a:rPr spc="-114" dirty="0"/>
              <a:t>cs</a:t>
            </a:r>
          </a:p>
        </p:txBody>
      </p:sp>
      <p:sp>
        <p:nvSpPr>
          <p:cNvPr id="4" name="object 4"/>
          <p:cNvSpPr/>
          <p:nvPr/>
        </p:nvSpPr>
        <p:spPr>
          <a:xfrm>
            <a:off x="1309687" y="2120901"/>
            <a:ext cx="6615112" cy="35940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375015" y="6382423"/>
            <a:ext cx="235585" cy="206375"/>
          </a:xfrm>
          <a:prstGeom prst="rect">
            <a:avLst/>
          </a:prstGeom>
        </p:spPr>
        <p:txBody>
          <a:bodyPr vert="horz" wrap="square" lIns="0" tIns="0" rIns="0" bIns="0" rtlCol="0">
            <a:spAutoFit/>
          </a:bodyPr>
          <a:lstStyle/>
          <a:p>
            <a:pPr marL="12700">
              <a:lnSpc>
                <a:spcPct val="100000"/>
              </a:lnSpc>
            </a:pPr>
            <a:r>
              <a:rPr sz="1400" spc="35" dirty="0">
                <a:solidFill>
                  <a:srgbClr val="D2533C"/>
                </a:solidFill>
                <a:latin typeface="Arial"/>
                <a:cs typeface="Arial"/>
              </a:rPr>
              <a:t>47</a:t>
            </a:r>
            <a:endParaRPr sz="1400">
              <a:latin typeface="Arial"/>
              <a:cs typeface="Arial"/>
            </a:endParaRPr>
          </a:p>
        </p:txBody>
      </p:sp>
    </p:spTree>
    <p:extLst>
      <p:ext uri="{BB962C8B-B14F-4D97-AF65-F5344CB8AC3E}">
        <p14:creationId xmlns:p14="http://schemas.microsoft.com/office/powerpoint/2010/main" val="3699760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582F5EF5-5F56-406A-AC2F-474EBA62C067}"/>
              </a:ext>
            </a:extLst>
          </p:cNvPr>
          <p:cNvSpPr>
            <a:spLocks noGrp="1"/>
          </p:cNvSpPr>
          <p:nvPr>
            <p:ph type="title"/>
          </p:nvPr>
        </p:nvSpPr>
        <p:spPr/>
        <p:txBody>
          <a:bodyPr/>
          <a:lstStyle/>
          <a:p>
            <a:pPr eaLnBrk="1" hangingPunct="1"/>
            <a:r>
              <a:rPr lang="en-US" altLang="en-US"/>
              <a:t>On-Demand Self-Service</a:t>
            </a:r>
          </a:p>
        </p:txBody>
      </p:sp>
      <p:sp>
        <p:nvSpPr>
          <p:cNvPr id="61443" name="Content Placeholder 3">
            <a:extLst>
              <a:ext uri="{FF2B5EF4-FFF2-40B4-BE49-F238E27FC236}">
                <a16:creationId xmlns:a16="http://schemas.microsoft.com/office/drawing/2014/main" id="{9AC86345-5AC7-4FED-988B-50D90A661D1B}"/>
              </a:ext>
            </a:extLst>
          </p:cNvPr>
          <p:cNvSpPr>
            <a:spLocks noGrp="1"/>
          </p:cNvSpPr>
          <p:nvPr>
            <p:ph idx="1"/>
          </p:nvPr>
        </p:nvSpPr>
        <p:spPr>
          <a:xfrm>
            <a:off x="381000" y="1295400"/>
            <a:ext cx="8153400" cy="4191000"/>
          </a:xfrm>
        </p:spPr>
        <p:txBody>
          <a:bodyPr/>
          <a:lstStyle/>
          <a:p>
            <a:pPr eaLnBrk="1" hangingPunct="1"/>
            <a:r>
              <a:rPr lang="en-US" altLang="en-US" dirty="0"/>
              <a:t>Enables consumers to get computing resources as and when required, without any human intervention</a:t>
            </a:r>
          </a:p>
          <a:p>
            <a:pPr eaLnBrk="1" hangingPunct="1"/>
            <a:r>
              <a:rPr lang="en-US" altLang="en-US" dirty="0"/>
              <a:t>Facilitates consumer to leverage “ready to use” services or, enables to choose required services from the service catalog </a:t>
            </a:r>
          </a:p>
          <a:p>
            <a:pPr eaLnBrk="1" hangingPunct="1"/>
            <a:r>
              <a:rPr lang="en-US" altLang="en-US" dirty="0"/>
              <a:t>Allows provisioning of resources using self-service interface</a:t>
            </a:r>
          </a:p>
          <a:p>
            <a:pPr lvl="1" eaLnBrk="1" hangingPunct="1"/>
            <a:r>
              <a:rPr lang="en-US" altLang="en-US" dirty="0"/>
              <a:t>Self-service interface should be user-friendly</a:t>
            </a:r>
          </a:p>
          <a:p>
            <a:pPr eaLnBrk="1" hangingPunct="1"/>
            <a:endParaRPr lang="en-US" altLang="en-US" dirty="0"/>
          </a:p>
          <a:p>
            <a:pPr eaLnBrk="1" hangingPunct="1"/>
            <a:endParaRPr lang="en-US" altLang="en-US" dirty="0"/>
          </a:p>
        </p:txBody>
      </p:sp>
      <p:pic>
        <p:nvPicPr>
          <p:cNvPr id="61444" name="Picture 17" descr="focus_OnDemand Self Service.png">
            <a:extLst>
              <a:ext uri="{FF2B5EF4-FFF2-40B4-BE49-F238E27FC236}">
                <a16:creationId xmlns:a16="http://schemas.microsoft.com/office/drawing/2014/main" id="{C535F3F0-70A0-4A58-ADA5-03DACC8B92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59463" y="4801985"/>
            <a:ext cx="328453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A4971587-8385-4EA2-A4E7-C042D392CEFF}"/>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AF647E-0BE4-44BE-96AF-EE2C21775C2E}" type="slidenum">
              <a:rPr lang="en-US" altLang="en-US">
                <a:solidFill>
                  <a:schemeClr val="tx2"/>
                </a:solidFill>
                <a:latin typeface="Gill Sans MT" panose="020B0502020104020203" pitchFamily="34" charset="0"/>
              </a:rPr>
              <a:pPr eaLnBrk="1" hangingPunct="1"/>
              <a:t>36</a:t>
            </a:fld>
            <a:endParaRPr lang="en-US" altLang="en-US">
              <a:solidFill>
                <a:schemeClr val="tx2"/>
              </a:solidFill>
              <a:latin typeface="Gill Sans MT" panose="020B05020201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AEA6E4C-9240-4342-AEB1-FB18E2675B05}"/>
              </a:ext>
            </a:extLst>
          </p:cNvPr>
          <p:cNvSpPr>
            <a:spLocks noGrp="1"/>
          </p:cNvSpPr>
          <p:nvPr>
            <p:ph type="title"/>
          </p:nvPr>
        </p:nvSpPr>
        <p:spPr/>
        <p:txBody>
          <a:bodyPr/>
          <a:lstStyle/>
          <a:p>
            <a:pPr eaLnBrk="1" hangingPunct="1"/>
            <a:r>
              <a:rPr lang="en-US" altLang="en-US"/>
              <a:t>Broad Network Access</a:t>
            </a:r>
          </a:p>
        </p:txBody>
      </p:sp>
      <p:sp>
        <p:nvSpPr>
          <p:cNvPr id="62467" name="Content Placeholder 3">
            <a:extLst>
              <a:ext uri="{FF2B5EF4-FFF2-40B4-BE49-F238E27FC236}">
                <a16:creationId xmlns:a16="http://schemas.microsoft.com/office/drawing/2014/main" id="{96397CED-9276-4C34-B51C-BFEC86505577}"/>
              </a:ext>
            </a:extLst>
          </p:cNvPr>
          <p:cNvSpPr>
            <a:spLocks noGrp="1"/>
          </p:cNvSpPr>
          <p:nvPr>
            <p:ph idx="1"/>
          </p:nvPr>
        </p:nvSpPr>
        <p:spPr>
          <a:xfrm>
            <a:off x="304800" y="1447800"/>
            <a:ext cx="8305800" cy="4648200"/>
          </a:xfrm>
        </p:spPr>
        <p:txBody>
          <a:bodyPr>
            <a:normAutofit lnSpcReduction="10000"/>
          </a:bodyPr>
          <a:lstStyle/>
          <a:p>
            <a:pPr eaLnBrk="1" hangingPunct="1"/>
            <a:r>
              <a:rPr lang="en-US" altLang="en-US"/>
              <a:t>Cloud services are accessed via the network, usually the internet, from a broad range of client platforms such as:</a:t>
            </a:r>
          </a:p>
          <a:p>
            <a:pPr lvl="1" eaLnBrk="1" hangingPunct="1"/>
            <a:r>
              <a:rPr lang="en-US" altLang="en-US"/>
              <a:t>Desktop computer</a:t>
            </a:r>
          </a:p>
          <a:p>
            <a:pPr lvl="1" eaLnBrk="1" hangingPunct="1"/>
            <a:r>
              <a:rPr lang="en-US" altLang="en-US"/>
              <a:t>Laptop</a:t>
            </a:r>
          </a:p>
          <a:p>
            <a:pPr lvl="1" eaLnBrk="1" hangingPunct="1"/>
            <a:r>
              <a:rPr lang="en-US" altLang="en-US"/>
              <a:t>Mobile phone</a:t>
            </a:r>
          </a:p>
          <a:p>
            <a:pPr lvl="1" eaLnBrk="1" hangingPunct="1"/>
            <a:r>
              <a:rPr lang="en-US" altLang="en-US"/>
              <a:t>Thin Client</a:t>
            </a:r>
          </a:p>
          <a:p>
            <a:pPr eaLnBrk="1" hangingPunct="1"/>
            <a:r>
              <a:rPr lang="en-US" altLang="en-US"/>
              <a:t>Eliminates the need for accessing a particular client platform to access the services</a:t>
            </a:r>
          </a:p>
          <a:p>
            <a:pPr eaLnBrk="1" hangingPunct="1"/>
            <a:r>
              <a:rPr lang="en-US" altLang="en-US"/>
              <a:t>Enables accessing the services from anywhere across the globe</a:t>
            </a:r>
          </a:p>
          <a:p>
            <a:pPr eaLnBrk="1" hangingPunct="1">
              <a:buFont typeface="Wingdings 3" panose="05040102010807070707" pitchFamily="18" charset="2"/>
              <a:buNone/>
            </a:pPr>
            <a:endParaRPr lang="en-US" altLang="en-US"/>
          </a:p>
        </p:txBody>
      </p:sp>
      <p:pic>
        <p:nvPicPr>
          <p:cNvPr id="62468" name="Picture 22" descr="focus_Broad Network Access.png">
            <a:extLst>
              <a:ext uri="{FF2B5EF4-FFF2-40B4-BE49-F238E27FC236}">
                <a16:creationId xmlns:a16="http://schemas.microsoft.com/office/drawing/2014/main" id="{997F3B4D-2D80-4D3F-AA55-4FCEF06BC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514600"/>
            <a:ext cx="32781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CEF9ECE3-AC7F-4780-BE95-12CB92B24F4D}"/>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5EE585-0B81-4D6C-BA71-74227CCE55BD}" type="slidenum">
              <a:rPr lang="en-US" altLang="en-US">
                <a:solidFill>
                  <a:schemeClr val="tx2"/>
                </a:solidFill>
                <a:latin typeface="Gill Sans MT" panose="020B0502020104020203" pitchFamily="34" charset="0"/>
              </a:rPr>
              <a:pPr eaLnBrk="1" hangingPunct="1"/>
              <a:t>37</a:t>
            </a:fld>
            <a:endParaRPr lang="en-US" altLang="en-US">
              <a:solidFill>
                <a:schemeClr val="tx2"/>
              </a:solidFill>
              <a:latin typeface="Gill Sans MT" panose="020B0502020104020203"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98B36B4-42B1-4880-B4D9-03D803842B6C}"/>
              </a:ext>
            </a:extLst>
          </p:cNvPr>
          <p:cNvSpPr>
            <a:spLocks noGrp="1"/>
          </p:cNvSpPr>
          <p:nvPr>
            <p:ph type="title"/>
          </p:nvPr>
        </p:nvSpPr>
        <p:spPr/>
        <p:txBody>
          <a:bodyPr/>
          <a:lstStyle/>
          <a:p>
            <a:pPr eaLnBrk="1" hangingPunct="1"/>
            <a:r>
              <a:rPr lang="en-US" altLang="en-US"/>
              <a:t>Resource Pooling </a:t>
            </a:r>
          </a:p>
        </p:txBody>
      </p:sp>
      <p:sp>
        <p:nvSpPr>
          <p:cNvPr id="63491" name="Content Placeholder 3">
            <a:extLst>
              <a:ext uri="{FF2B5EF4-FFF2-40B4-BE49-F238E27FC236}">
                <a16:creationId xmlns:a16="http://schemas.microsoft.com/office/drawing/2014/main" id="{8A6E8EC3-5B6A-4271-89B4-2C8D1C0ECD17}"/>
              </a:ext>
            </a:extLst>
          </p:cNvPr>
          <p:cNvSpPr>
            <a:spLocks noGrp="1"/>
          </p:cNvSpPr>
          <p:nvPr>
            <p:ph idx="1"/>
          </p:nvPr>
        </p:nvSpPr>
        <p:spPr>
          <a:xfrm>
            <a:off x="533400" y="1371600"/>
            <a:ext cx="7924800" cy="4343400"/>
          </a:xfrm>
        </p:spPr>
        <p:txBody>
          <a:bodyPr/>
          <a:lstStyle/>
          <a:p>
            <a:pPr eaLnBrk="1" hangingPunct="1"/>
            <a:r>
              <a:rPr lang="en-US" altLang="en-US"/>
              <a:t>IT resources (compute, storage, network) are pooled to serve multiple consumers </a:t>
            </a:r>
          </a:p>
          <a:p>
            <a:pPr lvl="1" eaLnBrk="1" hangingPunct="1"/>
            <a:r>
              <a:rPr lang="en-US" altLang="en-US"/>
              <a:t>Based on multi-tenant model</a:t>
            </a:r>
          </a:p>
          <a:p>
            <a:pPr eaLnBrk="1" hangingPunct="1"/>
            <a:r>
              <a:rPr lang="en-US" altLang="en-US"/>
              <a:t>Consumer has no knowledge about the exact location of the resources provided </a:t>
            </a:r>
          </a:p>
          <a:p>
            <a:pPr eaLnBrk="1" hangingPunct="1"/>
            <a:r>
              <a:rPr lang="en-US" altLang="en-US"/>
              <a:t>Resources are dynamically assigned and reassigned based on the consumer demand </a:t>
            </a:r>
          </a:p>
        </p:txBody>
      </p:sp>
      <p:pic>
        <p:nvPicPr>
          <p:cNvPr id="63492" name="Picture 17" descr="focus_Resource Pooling.png">
            <a:extLst>
              <a:ext uri="{FF2B5EF4-FFF2-40B4-BE49-F238E27FC236}">
                <a16:creationId xmlns:a16="http://schemas.microsoft.com/office/drawing/2014/main" id="{3EFA5371-7180-42EE-9E79-A35B6E56B7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4912" y="4648200"/>
            <a:ext cx="23256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461D938C-E1C9-4C0B-81D9-29691B5C91A8}"/>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777133-CD6E-42C8-AF05-F559D7A405F8}" type="slidenum">
              <a:rPr lang="en-US" altLang="en-US">
                <a:solidFill>
                  <a:schemeClr val="tx2"/>
                </a:solidFill>
                <a:latin typeface="Gill Sans MT" panose="020B0502020104020203" pitchFamily="34" charset="0"/>
              </a:rPr>
              <a:pPr eaLnBrk="1" hangingPunct="1"/>
              <a:t>38</a:t>
            </a:fld>
            <a:endParaRPr lang="en-US" altLang="en-US">
              <a:solidFill>
                <a:schemeClr val="tx2"/>
              </a:solidFill>
              <a:latin typeface="Gill Sans MT" panose="020B0502020104020203"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2F0BCBE9-C3C9-4F65-8D09-C78EA85DFE98}"/>
              </a:ext>
            </a:extLst>
          </p:cNvPr>
          <p:cNvSpPr>
            <a:spLocks noGrp="1"/>
          </p:cNvSpPr>
          <p:nvPr>
            <p:ph type="title"/>
          </p:nvPr>
        </p:nvSpPr>
        <p:spPr/>
        <p:txBody>
          <a:bodyPr/>
          <a:lstStyle/>
          <a:p>
            <a:pPr eaLnBrk="1" hangingPunct="1"/>
            <a:r>
              <a:rPr lang="en-US" altLang="en-US"/>
              <a:t>Rapid Elasticity </a:t>
            </a:r>
          </a:p>
        </p:txBody>
      </p:sp>
      <p:sp>
        <p:nvSpPr>
          <p:cNvPr id="64515" name="Content Placeholder 3">
            <a:extLst>
              <a:ext uri="{FF2B5EF4-FFF2-40B4-BE49-F238E27FC236}">
                <a16:creationId xmlns:a16="http://schemas.microsoft.com/office/drawing/2014/main" id="{DF38E4A8-9783-4315-9EAC-64C885AC5CDF}"/>
              </a:ext>
            </a:extLst>
          </p:cNvPr>
          <p:cNvSpPr>
            <a:spLocks noGrp="1"/>
          </p:cNvSpPr>
          <p:nvPr>
            <p:ph idx="1"/>
          </p:nvPr>
        </p:nvSpPr>
        <p:spPr>
          <a:xfrm>
            <a:off x="685800" y="1371600"/>
            <a:ext cx="8458200" cy="4724400"/>
          </a:xfrm>
        </p:spPr>
        <p:txBody>
          <a:bodyPr/>
          <a:lstStyle/>
          <a:p>
            <a:pPr eaLnBrk="1" hangingPunct="1"/>
            <a:r>
              <a:rPr lang="en-US" altLang="en-US" dirty="0"/>
              <a:t>Ability to scale IT resources rapidly, as required, to fulfill the changing needs without interruption of service</a:t>
            </a:r>
          </a:p>
          <a:p>
            <a:pPr lvl="1" eaLnBrk="1" hangingPunct="1"/>
            <a:r>
              <a:rPr lang="en-US" altLang="en-US" dirty="0"/>
              <a:t>Resources can be both scaled up and scaled down dynamically</a:t>
            </a:r>
          </a:p>
          <a:p>
            <a:pPr eaLnBrk="1" hangingPunct="1"/>
            <a:r>
              <a:rPr lang="en-US" altLang="en-US" dirty="0"/>
              <a:t>To the consumer, the Cloud appears to be infinite </a:t>
            </a:r>
          </a:p>
          <a:p>
            <a:pPr lvl="1" eaLnBrk="1" hangingPunct="1"/>
            <a:r>
              <a:rPr lang="en-US" altLang="en-US" dirty="0"/>
              <a:t>Consumers can start with minimal computing power and can expand their environment to any size</a:t>
            </a:r>
          </a:p>
          <a:p>
            <a:pPr eaLnBrk="1" hangingPunct="1"/>
            <a:endParaRPr lang="en-US" altLang="en-US" dirty="0"/>
          </a:p>
        </p:txBody>
      </p:sp>
      <p:pic>
        <p:nvPicPr>
          <p:cNvPr id="64516" name="Picture 17" descr="focus_Rapid Elasticity.png">
            <a:extLst>
              <a:ext uri="{FF2B5EF4-FFF2-40B4-BE49-F238E27FC236}">
                <a16:creationId xmlns:a16="http://schemas.microsoft.com/office/drawing/2014/main" id="{AD3B8BF8-2793-47DA-95F7-B4653FC910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72000"/>
            <a:ext cx="32210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0460EF43-22EF-42FB-A119-A08A196D6397}"/>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340859-315C-4C5A-972F-886D9EB71F81}" type="slidenum">
              <a:rPr lang="en-US" altLang="en-US">
                <a:solidFill>
                  <a:schemeClr val="tx2"/>
                </a:solidFill>
                <a:latin typeface="Gill Sans MT" panose="020B0502020104020203" pitchFamily="34" charset="0"/>
              </a:rPr>
              <a:pPr eaLnBrk="1" hangingPunct="1"/>
              <a:t>39</a:t>
            </a:fld>
            <a:endParaRPr lang="en-US" altLang="en-US">
              <a:solidFill>
                <a:schemeClr val="tx2"/>
              </a:solidFill>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170" dirty="0"/>
              <a:t>A</a:t>
            </a:r>
            <a:r>
              <a:rPr spc="-60" dirty="0"/>
              <a:t>l</a:t>
            </a:r>
            <a:r>
              <a:rPr spc="-50" dirty="0"/>
              <a:t>t</a:t>
            </a:r>
            <a:r>
              <a:rPr spc="-114" dirty="0"/>
              <a:t>e</a:t>
            </a:r>
            <a:r>
              <a:rPr spc="-50" dirty="0"/>
              <a:t>r</a:t>
            </a:r>
            <a:r>
              <a:rPr spc="-105" dirty="0"/>
              <a:t>n</a:t>
            </a:r>
            <a:r>
              <a:rPr spc="-114" dirty="0"/>
              <a:t>a</a:t>
            </a:r>
            <a:r>
              <a:rPr spc="-50" dirty="0"/>
              <a:t>t</a:t>
            </a:r>
            <a:r>
              <a:rPr spc="-60" dirty="0"/>
              <a:t>i</a:t>
            </a:r>
            <a:r>
              <a:rPr spc="-114" dirty="0"/>
              <a:t>ves</a:t>
            </a:r>
          </a:p>
        </p:txBody>
      </p:sp>
      <p:sp>
        <p:nvSpPr>
          <p:cNvPr id="4" name="object 4"/>
          <p:cNvSpPr/>
          <p:nvPr/>
        </p:nvSpPr>
        <p:spPr>
          <a:xfrm>
            <a:off x="1545836" y="3345378"/>
            <a:ext cx="298450" cy="236854"/>
          </a:xfrm>
          <a:custGeom>
            <a:avLst/>
            <a:gdLst/>
            <a:ahLst/>
            <a:cxnLst/>
            <a:rect l="l" t="t" r="r" b="b"/>
            <a:pathLst>
              <a:path w="298450" h="236854">
                <a:moveTo>
                  <a:pt x="285928" y="236745"/>
                </a:moveTo>
                <a:lnTo>
                  <a:pt x="237479" y="231184"/>
                </a:lnTo>
                <a:lnTo>
                  <a:pt x="190619" y="212117"/>
                </a:lnTo>
                <a:lnTo>
                  <a:pt x="146141" y="185900"/>
                </a:lnTo>
                <a:lnTo>
                  <a:pt x="107222" y="148561"/>
                </a:lnTo>
                <a:lnTo>
                  <a:pt x="84190" y="122344"/>
                </a:lnTo>
                <a:lnTo>
                  <a:pt x="61157" y="96921"/>
                </a:lnTo>
                <a:lnTo>
                  <a:pt x="43684" y="73883"/>
                </a:lnTo>
                <a:lnTo>
                  <a:pt x="26210" y="48460"/>
                </a:lnTo>
                <a:lnTo>
                  <a:pt x="11119" y="23038"/>
                </a:lnTo>
                <a:lnTo>
                  <a:pt x="0" y="0"/>
                </a:lnTo>
                <a:lnTo>
                  <a:pt x="193001" y="3177"/>
                </a:lnTo>
                <a:lnTo>
                  <a:pt x="193001" y="49255"/>
                </a:lnTo>
                <a:lnTo>
                  <a:pt x="200943" y="82622"/>
                </a:lnTo>
                <a:lnTo>
                  <a:pt x="220006" y="127905"/>
                </a:lnTo>
                <a:lnTo>
                  <a:pt x="250981" y="176367"/>
                </a:lnTo>
                <a:lnTo>
                  <a:pt x="283544" y="218472"/>
                </a:lnTo>
                <a:lnTo>
                  <a:pt x="297841" y="234362"/>
                </a:lnTo>
                <a:lnTo>
                  <a:pt x="285928" y="236745"/>
                </a:lnTo>
                <a:close/>
              </a:path>
            </a:pathLst>
          </a:custGeom>
          <a:solidFill>
            <a:srgbClr val="5F5F7F"/>
          </a:solidFill>
        </p:spPr>
        <p:txBody>
          <a:bodyPr wrap="square" lIns="0" tIns="0" rIns="0" bIns="0" rtlCol="0"/>
          <a:lstStyle/>
          <a:p>
            <a:endParaRPr/>
          </a:p>
        </p:txBody>
      </p:sp>
      <p:sp>
        <p:nvSpPr>
          <p:cNvPr id="5" name="object 5"/>
          <p:cNvSpPr/>
          <p:nvPr/>
        </p:nvSpPr>
        <p:spPr>
          <a:xfrm>
            <a:off x="1545837" y="3345378"/>
            <a:ext cx="298450" cy="236854"/>
          </a:xfrm>
          <a:custGeom>
            <a:avLst/>
            <a:gdLst/>
            <a:ahLst/>
            <a:cxnLst/>
            <a:rect l="l" t="t" r="r" b="b"/>
            <a:pathLst>
              <a:path w="298450" h="236854">
                <a:moveTo>
                  <a:pt x="0" y="0"/>
                </a:moveTo>
                <a:lnTo>
                  <a:pt x="26210" y="48461"/>
                </a:lnTo>
                <a:lnTo>
                  <a:pt x="61156" y="96922"/>
                </a:lnTo>
                <a:lnTo>
                  <a:pt x="84189" y="122345"/>
                </a:lnTo>
                <a:lnTo>
                  <a:pt x="107222" y="148561"/>
                </a:lnTo>
                <a:lnTo>
                  <a:pt x="146140" y="185900"/>
                </a:lnTo>
                <a:lnTo>
                  <a:pt x="190618" y="212117"/>
                </a:lnTo>
                <a:lnTo>
                  <a:pt x="237478" y="231184"/>
                </a:lnTo>
                <a:lnTo>
                  <a:pt x="285927" y="236745"/>
                </a:lnTo>
                <a:lnTo>
                  <a:pt x="297841" y="234362"/>
                </a:lnTo>
                <a:lnTo>
                  <a:pt x="283544" y="218473"/>
                </a:lnTo>
                <a:lnTo>
                  <a:pt x="266865" y="197023"/>
                </a:lnTo>
                <a:lnTo>
                  <a:pt x="234301" y="152534"/>
                </a:lnTo>
                <a:lnTo>
                  <a:pt x="208091" y="105661"/>
                </a:lnTo>
                <a:lnTo>
                  <a:pt x="193000" y="49255"/>
                </a:lnTo>
                <a:lnTo>
                  <a:pt x="193000" y="22244"/>
                </a:lnTo>
                <a:lnTo>
                  <a:pt x="193000" y="3177"/>
                </a:lnTo>
                <a:lnTo>
                  <a:pt x="0" y="0"/>
                </a:lnTo>
                <a:close/>
              </a:path>
            </a:pathLst>
          </a:custGeom>
          <a:ln w="6354">
            <a:solidFill>
              <a:srgbClr val="000000"/>
            </a:solidFill>
          </a:ln>
        </p:spPr>
        <p:txBody>
          <a:bodyPr wrap="square" lIns="0" tIns="0" rIns="0" bIns="0" rtlCol="0"/>
          <a:lstStyle/>
          <a:p>
            <a:endParaRPr/>
          </a:p>
        </p:txBody>
      </p:sp>
      <p:sp>
        <p:nvSpPr>
          <p:cNvPr id="6" name="object 6"/>
          <p:cNvSpPr/>
          <p:nvPr/>
        </p:nvSpPr>
        <p:spPr>
          <a:xfrm>
            <a:off x="901706" y="2765430"/>
            <a:ext cx="2545715" cy="769620"/>
          </a:xfrm>
          <a:custGeom>
            <a:avLst/>
            <a:gdLst/>
            <a:ahLst/>
            <a:cxnLst/>
            <a:rect l="l" t="t" r="r" b="b"/>
            <a:pathLst>
              <a:path w="2545715" h="769620">
                <a:moveTo>
                  <a:pt x="689402" y="769026"/>
                </a:moveTo>
                <a:lnTo>
                  <a:pt x="611566" y="763465"/>
                </a:lnTo>
                <a:lnTo>
                  <a:pt x="531348" y="756315"/>
                </a:lnTo>
                <a:lnTo>
                  <a:pt x="370910" y="736454"/>
                </a:lnTo>
                <a:lnTo>
                  <a:pt x="225564" y="698321"/>
                </a:lnTo>
                <a:lnTo>
                  <a:pt x="146140" y="668131"/>
                </a:lnTo>
                <a:lnTo>
                  <a:pt x="91337" y="639531"/>
                </a:lnTo>
                <a:lnTo>
                  <a:pt x="149317" y="627614"/>
                </a:lnTo>
                <a:lnTo>
                  <a:pt x="114370" y="606164"/>
                </a:lnTo>
                <a:lnTo>
                  <a:pt x="50831" y="554525"/>
                </a:lnTo>
                <a:lnTo>
                  <a:pt x="20649" y="520363"/>
                </a:lnTo>
                <a:lnTo>
                  <a:pt x="13502" y="502092"/>
                </a:lnTo>
                <a:lnTo>
                  <a:pt x="4764" y="490174"/>
                </a:lnTo>
                <a:lnTo>
                  <a:pt x="27798" y="457602"/>
                </a:lnTo>
                <a:lnTo>
                  <a:pt x="79423" y="436947"/>
                </a:lnTo>
                <a:lnTo>
                  <a:pt x="104840" y="426618"/>
                </a:lnTo>
                <a:lnTo>
                  <a:pt x="145345" y="412319"/>
                </a:lnTo>
                <a:lnTo>
                  <a:pt x="222387" y="389280"/>
                </a:lnTo>
                <a:lnTo>
                  <a:pt x="261305" y="379746"/>
                </a:lnTo>
                <a:lnTo>
                  <a:pt x="301811" y="371008"/>
                </a:lnTo>
                <a:lnTo>
                  <a:pt x="430479" y="345585"/>
                </a:lnTo>
                <a:lnTo>
                  <a:pt x="470190" y="338435"/>
                </a:lnTo>
                <a:lnTo>
                  <a:pt x="555174" y="320957"/>
                </a:lnTo>
                <a:lnTo>
                  <a:pt x="636188" y="306657"/>
                </a:lnTo>
                <a:lnTo>
                  <a:pt x="670340" y="301096"/>
                </a:lnTo>
                <a:lnTo>
                  <a:pt x="700522" y="292357"/>
                </a:lnTo>
                <a:lnTo>
                  <a:pt x="743410" y="271702"/>
                </a:lnTo>
                <a:lnTo>
                  <a:pt x="778357" y="241513"/>
                </a:lnTo>
                <a:lnTo>
                  <a:pt x="797418" y="220856"/>
                </a:lnTo>
                <a:lnTo>
                  <a:pt x="820452" y="196229"/>
                </a:lnTo>
                <a:lnTo>
                  <a:pt x="848251" y="165245"/>
                </a:lnTo>
                <a:lnTo>
                  <a:pt x="876049" y="136645"/>
                </a:lnTo>
                <a:lnTo>
                  <a:pt x="907025" y="107250"/>
                </a:lnTo>
                <a:lnTo>
                  <a:pt x="934029" y="78651"/>
                </a:lnTo>
                <a:lnTo>
                  <a:pt x="965004" y="54023"/>
                </a:lnTo>
                <a:lnTo>
                  <a:pt x="996773" y="27805"/>
                </a:lnTo>
                <a:lnTo>
                  <a:pt x="1034103" y="0"/>
                </a:lnTo>
                <a:lnTo>
                  <a:pt x="1046016" y="49255"/>
                </a:lnTo>
                <a:lnTo>
                  <a:pt x="1059519" y="92950"/>
                </a:lnTo>
                <a:lnTo>
                  <a:pt x="1074610" y="139029"/>
                </a:lnTo>
                <a:lnTo>
                  <a:pt x="1088112" y="188285"/>
                </a:lnTo>
                <a:lnTo>
                  <a:pt x="1096055" y="228801"/>
                </a:lnTo>
                <a:lnTo>
                  <a:pt x="1093672" y="254224"/>
                </a:lnTo>
                <a:lnTo>
                  <a:pt x="1078580" y="275673"/>
                </a:lnTo>
                <a:lnTo>
                  <a:pt x="1118293" y="282030"/>
                </a:lnTo>
                <a:lnTo>
                  <a:pt x="1158799" y="289179"/>
                </a:lnTo>
                <a:lnTo>
                  <a:pt x="1209631" y="298713"/>
                </a:lnTo>
                <a:lnTo>
                  <a:pt x="1265228" y="308246"/>
                </a:lnTo>
                <a:lnTo>
                  <a:pt x="1322414" y="320163"/>
                </a:lnTo>
                <a:lnTo>
                  <a:pt x="1366891" y="328902"/>
                </a:lnTo>
                <a:lnTo>
                  <a:pt x="1413752" y="336051"/>
                </a:lnTo>
                <a:lnTo>
                  <a:pt x="1495559" y="344790"/>
                </a:lnTo>
                <a:lnTo>
                  <a:pt x="1764913" y="344790"/>
                </a:lnTo>
                <a:lnTo>
                  <a:pt x="1734625" y="375774"/>
                </a:lnTo>
                <a:lnTo>
                  <a:pt x="1756070" y="383719"/>
                </a:lnTo>
                <a:lnTo>
                  <a:pt x="1788634" y="394046"/>
                </a:lnTo>
                <a:lnTo>
                  <a:pt x="1823581" y="402786"/>
                </a:lnTo>
                <a:lnTo>
                  <a:pt x="1863292" y="409141"/>
                </a:lnTo>
                <a:lnTo>
                  <a:pt x="2279154" y="409141"/>
                </a:lnTo>
                <a:lnTo>
                  <a:pt x="2278682" y="410729"/>
                </a:lnTo>
                <a:lnTo>
                  <a:pt x="2287419" y="477464"/>
                </a:lnTo>
                <a:lnTo>
                  <a:pt x="2301714" y="514008"/>
                </a:lnTo>
                <a:lnTo>
                  <a:pt x="2323953" y="544991"/>
                </a:lnTo>
                <a:lnTo>
                  <a:pt x="2345419" y="572003"/>
                </a:lnTo>
                <a:lnTo>
                  <a:pt x="1937158" y="572003"/>
                </a:lnTo>
                <a:lnTo>
                  <a:pt x="1875206" y="579948"/>
                </a:lnTo>
                <a:lnTo>
                  <a:pt x="1807696" y="583125"/>
                </a:lnTo>
                <a:lnTo>
                  <a:pt x="1737802" y="595837"/>
                </a:lnTo>
                <a:lnTo>
                  <a:pt x="1664732" y="613315"/>
                </a:lnTo>
                <a:lnTo>
                  <a:pt x="1621048" y="630792"/>
                </a:lnTo>
                <a:lnTo>
                  <a:pt x="1612312" y="646681"/>
                </a:lnTo>
                <a:lnTo>
                  <a:pt x="1621048" y="661776"/>
                </a:lnTo>
                <a:lnTo>
                  <a:pt x="1655996" y="685609"/>
                </a:lnTo>
                <a:lnTo>
                  <a:pt x="1633964" y="691170"/>
                </a:lnTo>
                <a:lnTo>
                  <a:pt x="1311294" y="691170"/>
                </a:lnTo>
                <a:lnTo>
                  <a:pt x="1294164" y="706265"/>
                </a:lnTo>
                <a:lnTo>
                  <a:pt x="1188980" y="706265"/>
                </a:lnTo>
                <a:lnTo>
                  <a:pt x="772003" y="765848"/>
                </a:lnTo>
                <a:lnTo>
                  <a:pt x="689402" y="769026"/>
                </a:lnTo>
                <a:close/>
              </a:path>
              <a:path w="2545715" h="769620">
                <a:moveTo>
                  <a:pt x="2279154" y="409141"/>
                </a:moveTo>
                <a:lnTo>
                  <a:pt x="1863292" y="409141"/>
                </a:lnTo>
                <a:lnTo>
                  <a:pt x="1898240" y="405168"/>
                </a:lnTo>
                <a:lnTo>
                  <a:pt x="1937158" y="401197"/>
                </a:lnTo>
                <a:lnTo>
                  <a:pt x="1977664" y="393252"/>
                </a:lnTo>
                <a:lnTo>
                  <a:pt x="2018965" y="379746"/>
                </a:lnTo>
                <a:lnTo>
                  <a:pt x="2056293" y="355118"/>
                </a:lnTo>
                <a:lnTo>
                  <a:pt x="2106331" y="320163"/>
                </a:lnTo>
                <a:lnTo>
                  <a:pt x="2141278" y="288384"/>
                </a:lnTo>
                <a:lnTo>
                  <a:pt x="2188138" y="242306"/>
                </a:lnTo>
                <a:lnTo>
                  <a:pt x="2237381" y="188285"/>
                </a:lnTo>
                <a:lnTo>
                  <a:pt x="2294567" y="143795"/>
                </a:lnTo>
                <a:lnTo>
                  <a:pt x="2343015" y="110428"/>
                </a:lnTo>
                <a:lnTo>
                  <a:pt x="2392259" y="83417"/>
                </a:lnTo>
                <a:lnTo>
                  <a:pt x="2439119" y="65939"/>
                </a:lnTo>
                <a:lnTo>
                  <a:pt x="2497099" y="57994"/>
                </a:lnTo>
                <a:lnTo>
                  <a:pt x="2545548" y="61173"/>
                </a:lnTo>
                <a:lnTo>
                  <a:pt x="2520926" y="83417"/>
                </a:lnTo>
                <a:lnTo>
                  <a:pt x="2503453" y="102484"/>
                </a:lnTo>
                <a:lnTo>
                  <a:pt x="2494715" y="118372"/>
                </a:lnTo>
                <a:lnTo>
                  <a:pt x="2457387" y="171601"/>
                </a:lnTo>
                <a:lnTo>
                  <a:pt x="2429588" y="196229"/>
                </a:lnTo>
                <a:lnTo>
                  <a:pt x="2396230" y="224035"/>
                </a:lnTo>
                <a:lnTo>
                  <a:pt x="2366843" y="257402"/>
                </a:lnTo>
                <a:lnTo>
                  <a:pt x="2343015" y="289179"/>
                </a:lnTo>
                <a:lnTo>
                  <a:pt x="2322365" y="320957"/>
                </a:lnTo>
                <a:lnTo>
                  <a:pt x="2301714" y="354324"/>
                </a:lnTo>
                <a:lnTo>
                  <a:pt x="2287419" y="381336"/>
                </a:lnTo>
                <a:lnTo>
                  <a:pt x="2279154" y="409141"/>
                </a:lnTo>
                <a:close/>
              </a:path>
              <a:path w="2545715" h="769620">
                <a:moveTo>
                  <a:pt x="1764913" y="344790"/>
                </a:moveTo>
                <a:lnTo>
                  <a:pt x="1495559" y="344790"/>
                </a:lnTo>
                <a:lnTo>
                  <a:pt x="1524945" y="336051"/>
                </a:lnTo>
                <a:lnTo>
                  <a:pt x="1552743" y="320957"/>
                </a:lnTo>
                <a:lnTo>
                  <a:pt x="1580542" y="301096"/>
                </a:lnTo>
                <a:lnTo>
                  <a:pt x="1644081" y="311423"/>
                </a:lnTo>
                <a:lnTo>
                  <a:pt x="1711593" y="328902"/>
                </a:lnTo>
                <a:lnTo>
                  <a:pt x="1769572" y="340024"/>
                </a:lnTo>
                <a:lnTo>
                  <a:pt x="1764913" y="344790"/>
                </a:lnTo>
                <a:close/>
              </a:path>
              <a:path w="2545715" h="769620">
                <a:moveTo>
                  <a:pt x="2003873" y="579948"/>
                </a:moveTo>
                <a:lnTo>
                  <a:pt x="1937158" y="572003"/>
                </a:lnTo>
                <a:lnTo>
                  <a:pt x="2345419" y="572003"/>
                </a:lnTo>
                <a:lnTo>
                  <a:pt x="2348575" y="575975"/>
                </a:lnTo>
                <a:lnTo>
                  <a:pt x="2350881" y="578358"/>
                </a:lnTo>
                <a:lnTo>
                  <a:pt x="2053911" y="578358"/>
                </a:lnTo>
                <a:lnTo>
                  <a:pt x="2003873" y="579948"/>
                </a:lnTo>
                <a:close/>
              </a:path>
              <a:path w="2545715" h="769620">
                <a:moveTo>
                  <a:pt x="2429588" y="741220"/>
                </a:moveTo>
                <a:lnTo>
                  <a:pt x="2366049" y="733275"/>
                </a:lnTo>
                <a:lnTo>
                  <a:pt x="2315217" y="715004"/>
                </a:lnTo>
                <a:lnTo>
                  <a:pt x="2261208" y="688786"/>
                </a:lnTo>
                <a:lnTo>
                  <a:pt x="2184961" y="635558"/>
                </a:lnTo>
                <a:lnTo>
                  <a:pt x="2150014" y="613315"/>
                </a:lnTo>
                <a:lnTo>
                  <a:pt x="2100771" y="585509"/>
                </a:lnTo>
                <a:lnTo>
                  <a:pt x="2053911" y="578358"/>
                </a:lnTo>
                <a:lnTo>
                  <a:pt x="2350881" y="578358"/>
                </a:lnTo>
                <a:lnTo>
                  <a:pt x="2372403" y="600603"/>
                </a:lnTo>
                <a:lnTo>
                  <a:pt x="2397818" y="622847"/>
                </a:lnTo>
                <a:lnTo>
                  <a:pt x="2425617" y="649858"/>
                </a:lnTo>
                <a:lnTo>
                  <a:pt x="2456592" y="677664"/>
                </a:lnTo>
                <a:lnTo>
                  <a:pt x="2474860" y="695143"/>
                </a:lnTo>
                <a:lnTo>
                  <a:pt x="2494715" y="710236"/>
                </a:lnTo>
                <a:lnTo>
                  <a:pt x="2513778" y="723742"/>
                </a:lnTo>
                <a:lnTo>
                  <a:pt x="2526486" y="738837"/>
                </a:lnTo>
                <a:lnTo>
                  <a:pt x="2497099" y="740426"/>
                </a:lnTo>
                <a:lnTo>
                  <a:pt x="2462152" y="740426"/>
                </a:lnTo>
                <a:lnTo>
                  <a:pt x="2429588" y="741220"/>
                </a:lnTo>
                <a:close/>
              </a:path>
              <a:path w="2545715" h="769620">
                <a:moveTo>
                  <a:pt x="1451875" y="738837"/>
                </a:moveTo>
                <a:lnTo>
                  <a:pt x="1425665" y="715798"/>
                </a:lnTo>
                <a:lnTo>
                  <a:pt x="1393101" y="701498"/>
                </a:lnTo>
                <a:lnTo>
                  <a:pt x="1361332" y="692759"/>
                </a:lnTo>
                <a:lnTo>
                  <a:pt x="1311294" y="691170"/>
                </a:lnTo>
                <a:lnTo>
                  <a:pt x="1633964" y="691170"/>
                </a:lnTo>
                <a:lnTo>
                  <a:pt x="1571012" y="707059"/>
                </a:lnTo>
                <a:lnTo>
                  <a:pt x="1451875" y="738837"/>
                </a:lnTo>
                <a:close/>
              </a:path>
              <a:path w="2545715" h="769620">
                <a:moveTo>
                  <a:pt x="1244577" y="749960"/>
                </a:moveTo>
                <a:lnTo>
                  <a:pt x="1188980" y="706265"/>
                </a:lnTo>
                <a:lnTo>
                  <a:pt x="1294164" y="706265"/>
                </a:lnTo>
                <a:lnTo>
                  <a:pt x="1244577" y="749960"/>
                </a:lnTo>
                <a:close/>
              </a:path>
            </a:pathLst>
          </a:custGeom>
          <a:solidFill>
            <a:srgbClr val="7F7F9F"/>
          </a:solidFill>
        </p:spPr>
        <p:txBody>
          <a:bodyPr wrap="square" lIns="0" tIns="0" rIns="0" bIns="0" rtlCol="0"/>
          <a:lstStyle/>
          <a:p>
            <a:endParaRPr/>
          </a:p>
        </p:txBody>
      </p:sp>
      <p:sp>
        <p:nvSpPr>
          <p:cNvPr id="7" name="object 7"/>
          <p:cNvSpPr/>
          <p:nvPr/>
        </p:nvSpPr>
        <p:spPr>
          <a:xfrm>
            <a:off x="901706" y="2765431"/>
            <a:ext cx="2545715" cy="769620"/>
          </a:xfrm>
          <a:custGeom>
            <a:avLst/>
            <a:gdLst/>
            <a:ahLst/>
            <a:cxnLst/>
            <a:rect l="l" t="t" r="r" b="b"/>
            <a:pathLst>
              <a:path w="2545715" h="769620">
                <a:moveTo>
                  <a:pt x="0" y="476669"/>
                </a:moveTo>
                <a:lnTo>
                  <a:pt x="8736" y="468724"/>
                </a:lnTo>
                <a:lnTo>
                  <a:pt x="27798" y="457602"/>
                </a:lnTo>
                <a:lnTo>
                  <a:pt x="57185" y="444891"/>
                </a:lnTo>
                <a:lnTo>
                  <a:pt x="79424" y="436946"/>
                </a:lnTo>
                <a:lnTo>
                  <a:pt x="104840" y="426618"/>
                </a:lnTo>
                <a:lnTo>
                  <a:pt x="145346" y="412318"/>
                </a:lnTo>
                <a:lnTo>
                  <a:pt x="185058" y="400402"/>
                </a:lnTo>
                <a:lnTo>
                  <a:pt x="222387" y="389279"/>
                </a:lnTo>
                <a:lnTo>
                  <a:pt x="261305" y="379746"/>
                </a:lnTo>
                <a:lnTo>
                  <a:pt x="301812" y="371007"/>
                </a:lnTo>
                <a:lnTo>
                  <a:pt x="347084" y="362268"/>
                </a:lnTo>
                <a:lnTo>
                  <a:pt x="391561" y="353529"/>
                </a:lnTo>
                <a:lnTo>
                  <a:pt x="430479" y="345585"/>
                </a:lnTo>
                <a:lnTo>
                  <a:pt x="470191" y="338435"/>
                </a:lnTo>
                <a:lnTo>
                  <a:pt x="505138" y="331285"/>
                </a:lnTo>
                <a:lnTo>
                  <a:pt x="555175" y="320957"/>
                </a:lnTo>
                <a:lnTo>
                  <a:pt x="595682" y="313807"/>
                </a:lnTo>
                <a:lnTo>
                  <a:pt x="636188" y="306657"/>
                </a:lnTo>
                <a:lnTo>
                  <a:pt x="700522" y="292357"/>
                </a:lnTo>
                <a:lnTo>
                  <a:pt x="743411" y="271701"/>
                </a:lnTo>
                <a:lnTo>
                  <a:pt x="778357" y="241512"/>
                </a:lnTo>
                <a:lnTo>
                  <a:pt x="797419" y="220856"/>
                </a:lnTo>
                <a:lnTo>
                  <a:pt x="820452" y="196228"/>
                </a:lnTo>
                <a:lnTo>
                  <a:pt x="848251" y="165245"/>
                </a:lnTo>
                <a:lnTo>
                  <a:pt x="876049" y="136645"/>
                </a:lnTo>
                <a:lnTo>
                  <a:pt x="907025" y="107250"/>
                </a:lnTo>
                <a:lnTo>
                  <a:pt x="934029" y="78650"/>
                </a:lnTo>
                <a:lnTo>
                  <a:pt x="965004" y="54022"/>
                </a:lnTo>
                <a:lnTo>
                  <a:pt x="996774" y="27805"/>
                </a:lnTo>
                <a:lnTo>
                  <a:pt x="1034104" y="0"/>
                </a:lnTo>
                <a:lnTo>
                  <a:pt x="1046017" y="49255"/>
                </a:lnTo>
                <a:lnTo>
                  <a:pt x="1059519" y="92950"/>
                </a:lnTo>
                <a:lnTo>
                  <a:pt x="1074610" y="139028"/>
                </a:lnTo>
                <a:lnTo>
                  <a:pt x="1088112" y="188284"/>
                </a:lnTo>
                <a:lnTo>
                  <a:pt x="1096055" y="228801"/>
                </a:lnTo>
                <a:lnTo>
                  <a:pt x="1093672" y="254223"/>
                </a:lnTo>
                <a:lnTo>
                  <a:pt x="1078581" y="275673"/>
                </a:lnTo>
                <a:lnTo>
                  <a:pt x="1118293" y="282029"/>
                </a:lnTo>
                <a:lnTo>
                  <a:pt x="1158800" y="289179"/>
                </a:lnTo>
                <a:lnTo>
                  <a:pt x="1209631" y="298712"/>
                </a:lnTo>
                <a:lnTo>
                  <a:pt x="1265228" y="308246"/>
                </a:lnTo>
                <a:lnTo>
                  <a:pt x="1322414" y="320162"/>
                </a:lnTo>
                <a:lnTo>
                  <a:pt x="1366891" y="328901"/>
                </a:lnTo>
                <a:lnTo>
                  <a:pt x="1413752" y="336051"/>
                </a:lnTo>
                <a:lnTo>
                  <a:pt x="1457435" y="340818"/>
                </a:lnTo>
                <a:lnTo>
                  <a:pt x="1495559" y="344790"/>
                </a:lnTo>
                <a:lnTo>
                  <a:pt x="1524946" y="336051"/>
                </a:lnTo>
                <a:lnTo>
                  <a:pt x="1552744" y="320957"/>
                </a:lnTo>
                <a:lnTo>
                  <a:pt x="1580543" y="301095"/>
                </a:lnTo>
                <a:lnTo>
                  <a:pt x="1644082" y="311423"/>
                </a:lnTo>
                <a:lnTo>
                  <a:pt x="1711593" y="328901"/>
                </a:lnTo>
                <a:lnTo>
                  <a:pt x="1769572" y="340023"/>
                </a:lnTo>
                <a:lnTo>
                  <a:pt x="1734626" y="375774"/>
                </a:lnTo>
                <a:lnTo>
                  <a:pt x="1756070" y="383718"/>
                </a:lnTo>
                <a:lnTo>
                  <a:pt x="1788634" y="394046"/>
                </a:lnTo>
                <a:lnTo>
                  <a:pt x="1823581" y="402785"/>
                </a:lnTo>
                <a:lnTo>
                  <a:pt x="1863293" y="409140"/>
                </a:lnTo>
                <a:lnTo>
                  <a:pt x="1898240" y="405168"/>
                </a:lnTo>
                <a:lnTo>
                  <a:pt x="1937158" y="401196"/>
                </a:lnTo>
                <a:lnTo>
                  <a:pt x="1977664" y="393252"/>
                </a:lnTo>
                <a:lnTo>
                  <a:pt x="2018965" y="379746"/>
                </a:lnTo>
                <a:lnTo>
                  <a:pt x="2056294" y="355118"/>
                </a:lnTo>
                <a:lnTo>
                  <a:pt x="2106331" y="320162"/>
                </a:lnTo>
                <a:lnTo>
                  <a:pt x="2141278" y="288384"/>
                </a:lnTo>
                <a:lnTo>
                  <a:pt x="2188138" y="242306"/>
                </a:lnTo>
                <a:lnTo>
                  <a:pt x="2237381" y="188284"/>
                </a:lnTo>
                <a:lnTo>
                  <a:pt x="2294567" y="143795"/>
                </a:lnTo>
                <a:lnTo>
                  <a:pt x="2343016" y="110428"/>
                </a:lnTo>
                <a:lnTo>
                  <a:pt x="2392259" y="83417"/>
                </a:lnTo>
                <a:lnTo>
                  <a:pt x="2439119" y="65939"/>
                </a:lnTo>
                <a:lnTo>
                  <a:pt x="2497099" y="57994"/>
                </a:lnTo>
                <a:lnTo>
                  <a:pt x="2545548" y="61172"/>
                </a:lnTo>
                <a:lnTo>
                  <a:pt x="2520926" y="83417"/>
                </a:lnTo>
                <a:lnTo>
                  <a:pt x="2503453" y="102483"/>
                </a:lnTo>
                <a:lnTo>
                  <a:pt x="2494716" y="118372"/>
                </a:lnTo>
                <a:lnTo>
                  <a:pt x="2457387" y="171600"/>
                </a:lnTo>
                <a:lnTo>
                  <a:pt x="2429588" y="196228"/>
                </a:lnTo>
                <a:lnTo>
                  <a:pt x="2396230" y="224034"/>
                </a:lnTo>
                <a:lnTo>
                  <a:pt x="2366843" y="257401"/>
                </a:lnTo>
                <a:lnTo>
                  <a:pt x="2343016" y="289179"/>
                </a:lnTo>
                <a:lnTo>
                  <a:pt x="2301715" y="354324"/>
                </a:lnTo>
                <a:lnTo>
                  <a:pt x="2278682" y="410729"/>
                </a:lnTo>
                <a:lnTo>
                  <a:pt x="2275505" y="444096"/>
                </a:lnTo>
                <a:lnTo>
                  <a:pt x="2287419" y="477463"/>
                </a:lnTo>
                <a:lnTo>
                  <a:pt x="2301715" y="514008"/>
                </a:lnTo>
                <a:lnTo>
                  <a:pt x="2323954" y="544991"/>
                </a:lnTo>
                <a:lnTo>
                  <a:pt x="2348575" y="575975"/>
                </a:lnTo>
                <a:lnTo>
                  <a:pt x="2397818" y="622847"/>
                </a:lnTo>
                <a:lnTo>
                  <a:pt x="2425617" y="649858"/>
                </a:lnTo>
                <a:lnTo>
                  <a:pt x="2456592" y="677664"/>
                </a:lnTo>
                <a:lnTo>
                  <a:pt x="2474860" y="695142"/>
                </a:lnTo>
                <a:lnTo>
                  <a:pt x="2494716" y="710236"/>
                </a:lnTo>
                <a:lnTo>
                  <a:pt x="2513778" y="723742"/>
                </a:lnTo>
                <a:lnTo>
                  <a:pt x="2526486" y="738837"/>
                </a:lnTo>
                <a:lnTo>
                  <a:pt x="2497099" y="740426"/>
                </a:lnTo>
                <a:lnTo>
                  <a:pt x="2462152" y="740426"/>
                </a:lnTo>
                <a:lnTo>
                  <a:pt x="2429588" y="741220"/>
                </a:lnTo>
                <a:lnTo>
                  <a:pt x="2366049" y="733275"/>
                </a:lnTo>
                <a:lnTo>
                  <a:pt x="2315217" y="715003"/>
                </a:lnTo>
                <a:lnTo>
                  <a:pt x="2261209" y="688786"/>
                </a:lnTo>
                <a:lnTo>
                  <a:pt x="2184961" y="635558"/>
                </a:lnTo>
                <a:lnTo>
                  <a:pt x="2150015" y="613314"/>
                </a:lnTo>
                <a:lnTo>
                  <a:pt x="2100772" y="585508"/>
                </a:lnTo>
                <a:lnTo>
                  <a:pt x="2053911" y="578358"/>
                </a:lnTo>
                <a:lnTo>
                  <a:pt x="2003874" y="579947"/>
                </a:lnTo>
                <a:lnTo>
                  <a:pt x="1937158" y="572002"/>
                </a:lnTo>
                <a:lnTo>
                  <a:pt x="1875207" y="579947"/>
                </a:lnTo>
                <a:lnTo>
                  <a:pt x="1807696" y="583125"/>
                </a:lnTo>
                <a:lnTo>
                  <a:pt x="1737803" y="595836"/>
                </a:lnTo>
                <a:lnTo>
                  <a:pt x="1664732" y="613314"/>
                </a:lnTo>
                <a:lnTo>
                  <a:pt x="1621049" y="630792"/>
                </a:lnTo>
                <a:lnTo>
                  <a:pt x="1612312" y="646681"/>
                </a:lnTo>
                <a:lnTo>
                  <a:pt x="1621049" y="661775"/>
                </a:lnTo>
                <a:lnTo>
                  <a:pt x="1655996" y="685609"/>
                </a:lnTo>
                <a:lnTo>
                  <a:pt x="1571012" y="707059"/>
                </a:lnTo>
                <a:lnTo>
                  <a:pt x="1451875" y="738837"/>
                </a:lnTo>
                <a:lnTo>
                  <a:pt x="1425665" y="715798"/>
                </a:lnTo>
                <a:lnTo>
                  <a:pt x="1393101" y="701498"/>
                </a:lnTo>
                <a:lnTo>
                  <a:pt x="1361332" y="692759"/>
                </a:lnTo>
                <a:lnTo>
                  <a:pt x="1311294" y="691170"/>
                </a:lnTo>
                <a:lnTo>
                  <a:pt x="1244578" y="749959"/>
                </a:lnTo>
                <a:lnTo>
                  <a:pt x="1188981" y="706264"/>
                </a:lnTo>
                <a:lnTo>
                  <a:pt x="772003" y="765848"/>
                </a:lnTo>
                <a:lnTo>
                  <a:pt x="689402" y="769026"/>
                </a:lnTo>
                <a:lnTo>
                  <a:pt x="611566" y="763465"/>
                </a:lnTo>
                <a:lnTo>
                  <a:pt x="531348" y="756314"/>
                </a:lnTo>
                <a:lnTo>
                  <a:pt x="370911" y="736453"/>
                </a:lnTo>
                <a:lnTo>
                  <a:pt x="225564" y="698320"/>
                </a:lnTo>
                <a:lnTo>
                  <a:pt x="146140" y="668131"/>
                </a:lnTo>
                <a:lnTo>
                  <a:pt x="91337" y="639531"/>
                </a:lnTo>
                <a:lnTo>
                  <a:pt x="149317" y="627614"/>
                </a:lnTo>
                <a:lnTo>
                  <a:pt x="114370" y="606164"/>
                </a:lnTo>
                <a:lnTo>
                  <a:pt x="50831" y="554525"/>
                </a:lnTo>
                <a:lnTo>
                  <a:pt x="20650" y="520363"/>
                </a:lnTo>
                <a:lnTo>
                  <a:pt x="13502" y="502091"/>
                </a:lnTo>
                <a:lnTo>
                  <a:pt x="4765" y="490174"/>
                </a:lnTo>
                <a:lnTo>
                  <a:pt x="0" y="476669"/>
                </a:lnTo>
                <a:close/>
              </a:path>
            </a:pathLst>
          </a:custGeom>
          <a:ln w="6355">
            <a:solidFill>
              <a:srgbClr val="000000"/>
            </a:solidFill>
          </a:ln>
        </p:spPr>
        <p:txBody>
          <a:bodyPr wrap="square" lIns="0" tIns="0" rIns="0" bIns="0" rtlCol="0"/>
          <a:lstStyle/>
          <a:p>
            <a:endParaRPr/>
          </a:p>
        </p:txBody>
      </p:sp>
      <p:sp>
        <p:nvSpPr>
          <p:cNvPr id="8" name="object 8"/>
          <p:cNvSpPr/>
          <p:nvPr/>
        </p:nvSpPr>
        <p:spPr>
          <a:xfrm>
            <a:off x="1112975" y="3255114"/>
            <a:ext cx="77470" cy="76200"/>
          </a:xfrm>
          <a:custGeom>
            <a:avLst/>
            <a:gdLst/>
            <a:ahLst/>
            <a:cxnLst/>
            <a:rect l="l" t="t" r="r" b="b"/>
            <a:pathLst>
              <a:path w="77469" h="76200">
                <a:moveTo>
                  <a:pt x="50142" y="75881"/>
                </a:moveTo>
                <a:lnTo>
                  <a:pt x="8580" y="62010"/>
                </a:lnTo>
                <a:lnTo>
                  <a:pt x="0" y="38625"/>
                </a:lnTo>
                <a:lnTo>
                  <a:pt x="2602" y="24506"/>
                </a:lnTo>
                <a:lnTo>
                  <a:pt x="9774" y="12725"/>
                </a:lnTo>
                <a:lnTo>
                  <a:pt x="20558" y="4237"/>
                </a:lnTo>
                <a:lnTo>
                  <a:pt x="33998" y="0"/>
                </a:lnTo>
                <a:lnTo>
                  <a:pt x="49813" y="2131"/>
                </a:lnTo>
                <a:lnTo>
                  <a:pt x="62558" y="8384"/>
                </a:lnTo>
                <a:lnTo>
                  <a:pt x="71745" y="17956"/>
                </a:lnTo>
                <a:lnTo>
                  <a:pt x="76889" y="30046"/>
                </a:lnTo>
                <a:lnTo>
                  <a:pt x="75295" y="46942"/>
                </a:lnTo>
                <a:lnTo>
                  <a:pt x="69827" y="60364"/>
                </a:lnTo>
                <a:lnTo>
                  <a:pt x="61204" y="70086"/>
                </a:lnTo>
                <a:lnTo>
                  <a:pt x="50142" y="75881"/>
                </a:lnTo>
                <a:close/>
              </a:path>
            </a:pathLst>
          </a:custGeom>
          <a:solidFill>
            <a:srgbClr val="FFFFFF"/>
          </a:solidFill>
        </p:spPr>
        <p:txBody>
          <a:bodyPr wrap="square" lIns="0" tIns="0" rIns="0" bIns="0" rtlCol="0"/>
          <a:lstStyle/>
          <a:p>
            <a:endParaRPr/>
          </a:p>
        </p:txBody>
      </p:sp>
      <p:sp>
        <p:nvSpPr>
          <p:cNvPr id="9" name="object 9"/>
          <p:cNvSpPr/>
          <p:nvPr/>
        </p:nvSpPr>
        <p:spPr>
          <a:xfrm>
            <a:off x="1112975" y="3255114"/>
            <a:ext cx="77470" cy="76200"/>
          </a:xfrm>
          <a:custGeom>
            <a:avLst/>
            <a:gdLst/>
            <a:ahLst/>
            <a:cxnLst/>
            <a:rect l="l" t="t" r="r" b="b"/>
            <a:pathLst>
              <a:path w="77469" h="76200">
                <a:moveTo>
                  <a:pt x="0" y="38625"/>
                </a:moveTo>
                <a:lnTo>
                  <a:pt x="2602" y="24506"/>
                </a:lnTo>
                <a:lnTo>
                  <a:pt x="9774" y="12725"/>
                </a:lnTo>
                <a:lnTo>
                  <a:pt x="20558" y="4237"/>
                </a:lnTo>
                <a:lnTo>
                  <a:pt x="33998" y="0"/>
                </a:lnTo>
                <a:lnTo>
                  <a:pt x="49813" y="2131"/>
                </a:lnTo>
                <a:lnTo>
                  <a:pt x="62558" y="8384"/>
                </a:lnTo>
                <a:lnTo>
                  <a:pt x="71745" y="17956"/>
                </a:lnTo>
                <a:lnTo>
                  <a:pt x="76889" y="30046"/>
                </a:lnTo>
                <a:lnTo>
                  <a:pt x="75295" y="46942"/>
                </a:lnTo>
                <a:lnTo>
                  <a:pt x="69827" y="60364"/>
                </a:lnTo>
                <a:lnTo>
                  <a:pt x="61204" y="70086"/>
                </a:lnTo>
                <a:lnTo>
                  <a:pt x="50142" y="75881"/>
                </a:lnTo>
                <a:lnTo>
                  <a:pt x="32566" y="74774"/>
                </a:lnTo>
                <a:lnTo>
                  <a:pt x="12" y="39645"/>
                </a:lnTo>
                <a:lnTo>
                  <a:pt x="0" y="38625"/>
                </a:lnTo>
                <a:close/>
              </a:path>
            </a:pathLst>
          </a:custGeom>
          <a:ln w="6354">
            <a:solidFill>
              <a:srgbClr val="000000"/>
            </a:solidFill>
          </a:ln>
        </p:spPr>
        <p:txBody>
          <a:bodyPr wrap="square" lIns="0" tIns="0" rIns="0" bIns="0" rtlCol="0"/>
          <a:lstStyle/>
          <a:p>
            <a:endParaRPr/>
          </a:p>
        </p:txBody>
      </p:sp>
      <p:sp>
        <p:nvSpPr>
          <p:cNvPr id="10" name="object 10"/>
          <p:cNvSpPr/>
          <p:nvPr/>
        </p:nvSpPr>
        <p:spPr>
          <a:xfrm>
            <a:off x="1129145" y="3266273"/>
            <a:ext cx="50800" cy="52069"/>
          </a:xfrm>
          <a:custGeom>
            <a:avLst/>
            <a:gdLst/>
            <a:ahLst/>
            <a:cxnLst/>
            <a:rect l="l" t="t" r="r" b="b"/>
            <a:pathLst>
              <a:path w="50800" h="52070">
                <a:moveTo>
                  <a:pt x="17213" y="51768"/>
                </a:moveTo>
                <a:lnTo>
                  <a:pt x="7508" y="45561"/>
                </a:lnTo>
                <a:lnTo>
                  <a:pt x="1327" y="33806"/>
                </a:lnTo>
                <a:lnTo>
                  <a:pt x="0" y="16378"/>
                </a:lnTo>
                <a:lnTo>
                  <a:pt x="7975" y="5543"/>
                </a:lnTo>
                <a:lnTo>
                  <a:pt x="20432" y="0"/>
                </a:lnTo>
                <a:lnTo>
                  <a:pt x="24732" y="26274"/>
                </a:lnTo>
                <a:lnTo>
                  <a:pt x="50163" y="26274"/>
                </a:lnTo>
                <a:lnTo>
                  <a:pt x="50710" y="32017"/>
                </a:lnTo>
                <a:lnTo>
                  <a:pt x="45112" y="42674"/>
                </a:lnTo>
                <a:lnTo>
                  <a:pt x="33881" y="49739"/>
                </a:lnTo>
                <a:lnTo>
                  <a:pt x="17213" y="51768"/>
                </a:lnTo>
                <a:close/>
              </a:path>
              <a:path w="50800" h="52070">
                <a:moveTo>
                  <a:pt x="50163" y="26274"/>
                </a:moveTo>
                <a:lnTo>
                  <a:pt x="24732" y="26274"/>
                </a:lnTo>
                <a:lnTo>
                  <a:pt x="43902" y="7750"/>
                </a:lnTo>
                <a:lnTo>
                  <a:pt x="49267" y="16861"/>
                </a:lnTo>
                <a:lnTo>
                  <a:pt x="50163" y="26274"/>
                </a:lnTo>
                <a:close/>
              </a:path>
            </a:pathLst>
          </a:custGeom>
          <a:solidFill>
            <a:srgbClr val="000000"/>
          </a:solidFill>
        </p:spPr>
        <p:txBody>
          <a:bodyPr wrap="square" lIns="0" tIns="0" rIns="0" bIns="0" rtlCol="0"/>
          <a:lstStyle/>
          <a:p>
            <a:endParaRPr/>
          </a:p>
        </p:txBody>
      </p:sp>
      <p:sp>
        <p:nvSpPr>
          <p:cNvPr id="11" name="object 11"/>
          <p:cNvSpPr/>
          <p:nvPr/>
        </p:nvSpPr>
        <p:spPr>
          <a:xfrm>
            <a:off x="1309811" y="3312870"/>
            <a:ext cx="33655" cy="153670"/>
          </a:xfrm>
          <a:custGeom>
            <a:avLst/>
            <a:gdLst/>
            <a:ahLst/>
            <a:cxnLst/>
            <a:rect l="l" t="t" r="r" b="b"/>
            <a:pathLst>
              <a:path w="33655" h="153670">
                <a:moveTo>
                  <a:pt x="0" y="152359"/>
                </a:moveTo>
                <a:lnTo>
                  <a:pt x="1466" y="152955"/>
                </a:lnTo>
                <a:lnTo>
                  <a:pt x="2971" y="153264"/>
                </a:lnTo>
                <a:lnTo>
                  <a:pt x="4504" y="153264"/>
                </a:lnTo>
                <a:lnTo>
                  <a:pt x="28437" y="120081"/>
                </a:lnTo>
                <a:lnTo>
                  <a:pt x="33306" y="85448"/>
                </a:lnTo>
                <a:lnTo>
                  <a:pt x="32651" y="64981"/>
                </a:lnTo>
                <a:lnTo>
                  <a:pt x="23154" y="18505"/>
                </a:lnTo>
                <a:lnTo>
                  <a:pt x="12142" y="2617"/>
                </a:lnTo>
                <a:lnTo>
                  <a:pt x="5712" y="0"/>
                </a:lnTo>
              </a:path>
            </a:pathLst>
          </a:custGeom>
          <a:ln w="6354">
            <a:solidFill>
              <a:srgbClr val="000000"/>
            </a:solidFill>
          </a:ln>
        </p:spPr>
        <p:txBody>
          <a:bodyPr wrap="square" lIns="0" tIns="0" rIns="0" bIns="0" rtlCol="0"/>
          <a:lstStyle/>
          <a:p>
            <a:endParaRPr/>
          </a:p>
        </p:txBody>
      </p:sp>
      <p:sp>
        <p:nvSpPr>
          <p:cNvPr id="12" name="object 12"/>
          <p:cNvSpPr/>
          <p:nvPr/>
        </p:nvSpPr>
        <p:spPr>
          <a:xfrm>
            <a:off x="1273862" y="3312909"/>
            <a:ext cx="36830" cy="153670"/>
          </a:xfrm>
          <a:custGeom>
            <a:avLst/>
            <a:gdLst/>
            <a:ahLst/>
            <a:cxnLst/>
            <a:rect l="l" t="t" r="r" b="b"/>
            <a:pathLst>
              <a:path w="36830" h="153670">
                <a:moveTo>
                  <a:pt x="0" y="151069"/>
                </a:moveTo>
                <a:lnTo>
                  <a:pt x="2270" y="152478"/>
                </a:lnTo>
                <a:lnTo>
                  <a:pt x="4646" y="153224"/>
                </a:lnTo>
                <a:lnTo>
                  <a:pt x="7094" y="153224"/>
                </a:lnTo>
                <a:lnTo>
                  <a:pt x="31628" y="120250"/>
                </a:lnTo>
                <a:lnTo>
                  <a:pt x="36668" y="85805"/>
                </a:lnTo>
                <a:lnTo>
                  <a:pt x="36011" y="65329"/>
                </a:lnTo>
                <a:lnTo>
                  <a:pt x="26389" y="18814"/>
                </a:lnTo>
                <a:lnTo>
                  <a:pt x="15207" y="2770"/>
                </a:lnTo>
                <a:lnTo>
                  <a:pt x="8669" y="0"/>
                </a:lnTo>
              </a:path>
            </a:pathLst>
          </a:custGeom>
          <a:ln w="6354">
            <a:solidFill>
              <a:srgbClr val="000000"/>
            </a:solidFill>
          </a:ln>
        </p:spPr>
        <p:txBody>
          <a:bodyPr wrap="square" lIns="0" tIns="0" rIns="0" bIns="0" rtlCol="0"/>
          <a:lstStyle/>
          <a:p>
            <a:endParaRPr/>
          </a:p>
        </p:txBody>
      </p:sp>
      <p:sp>
        <p:nvSpPr>
          <p:cNvPr id="13" name="object 13"/>
          <p:cNvSpPr/>
          <p:nvPr/>
        </p:nvSpPr>
        <p:spPr>
          <a:xfrm>
            <a:off x="1344848" y="3312870"/>
            <a:ext cx="33020" cy="153670"/>
          </a:xfrm>
          <a:custGeom>
            <a:avLst/>
            <a:gdLst/>
            <a:ahLst/>
            <a:cxnLst/>
            <a:rect l="l" t="t" r="r" b="b"/>
            <a:pathLst>
              <a:path w="33019" h="153670">
                <a:moveTo>
                  <a:pt x="0" y="152682"/>
                </a:moveTo>
                <a:lnTo>
                  <a:pt x="1185" y="153065"/>
                </a:lnTo>
                <a:lnTo>
                  <a:pt x="2393" y="153263"/>
                </a:lnTo>
                <a:lnTo>
                  <a:pt x="3620" y="153263"/>
                </a:lnTo>
                <a:lnTo>
                  <a:pt x="27553" y="120081"/>
                </a:lnTo>
                <a:lnTo>
                  <a:pt x="32422" y="85447"/>
                </a:lnTo>
                <a:lnTo>
                  <a:pt x="31767" y="64980"/>
                </a:lnTo>
                <a:lnTo>
                  <a:pt x="22269" y="18505"/>
                </a:lnTo>
                <a:lnTo>
                  <a:pt x="11258" y="2617"/>
                </a:lnTo>
                <a:lnTo>
                  <a:pt x="4828" y="0"/>
                </a:lnTo>
              </a:path>
            </a:pathLst>
          </a:custGeom>
          <a:ln w="6354">
            <a:solidFill>
              <a:srgbClr val="000000"/>
            </a:solidFill>
          </a:ln>
        </p:spPr>
        <p:txBody>
          <a:bodyPr wrap="square" lIns="0" tIns="0" rIns="0" bIns="0" rtlCol="0"/>
          <a:lstStyle/>
          <a:p>
            <a:endParaRPr/>
          </a:p>
        </p:txBody>
      </p:sp>
      <p:sp>
        <p:nvSpPr>
          <p:cNvPr id="14" name="object 14"/>
          <p:cNvSpPr/>
          <p:nvPr/>
        </p:nvSpPr>
        <p:spPr>
          <a:xfrm>
            <a:off x="1379000" y="3312870"/>
            <a:ext cx="33020" cy="153670"/>
          </a:xfrm>
          <a:custGeom>
            <a:avLst/>
            <a:gdLst/>
            <a:ahLst/>
            <a:cxnLst/>
            <a:rect l="l" t="t" r="r" b="b"/>
            <a:pathLst>
              <a:path w="33019" h="153670">
                <a:moveTo>
                  <a:pt x="0" y="152682"/>
                </a:moveTo>
                <a:lnTo>
                  <a:pt x="1185" y="153065"/>
                </a:lnTo>
                <a:lnTo>
                  <a:pt x="2393" y="153263"/>
                </a:lnTo>
                <a:lnTo>
                  <a:pt x="3620" y="153263"/>
                </a:lnTo>
                <a:lnTo>
                  <a:pt x="27553" y="120081"/>
                </a:lnTo>
                <a:lnTo>
                  <a:pt x="32422" y="85447"/>
                </a:lnTo>
                <a:lnTo>
                  <a:pt x="31767" y="64980"/>
                </a:lnTo>
                <a:lnTo>
                  <a:pt x="22269" y="18505"/>
                </a:lnTo>
                <a:lnTo>
                  <a:pt x="11258" y="2617"/>
                </a:lnTo>
                <a:lnTo>
                  <a:pt x="4828" y="0"/>
                </a:lnTo>
              </a:path>
            </a:pathLst>
          </a:custGeom>
          <a:ln w="6354">
            <a:solidFill>
              <a:srgbClr val="000000"/>
            </a:solidFill>
          </a:ln>
        </p:spPr>
        <p:txBody>
          <a:bodyPr wrap="square" lIns="0" tIns="0" rIns="0" bIns="0" rtlCol="0"/>
          <a:lstStyle/>
          <a:p>
            <a:endParaRPr/>
          </a:p>
        </p:txBody>
      </p:sp>
      <p:sp>
        <p:nvSpPr>
          <p:cNvPr id="15" name="object 15"/>
          <p:cNvSpPr/>
          <p:nvPr/>
        </p:nvSpPr>
        <p:spPr>
          <a:xfrm>
            <a:off x="1417210" y="3312944"/>
            <a:ext cx="32384" cy="153670"/>
          </a:xfrm>
          <a:custGeom>
            <a:avLst/>
            <a:gdLst/>
            <a:ahLst/>
            <a:cxnLst/>
            <a:rect l="l" t="t" r="r" b="b"/>
            <a:pathLst>
              <a:path w="32384" h="153670">
                <a:moveTo>
                  <a:pt x="0" y="152765"/>
                </a:moveTo>
                <a:lnTo>
                  <a:pt x="1030" y="153046"/>
                </a:lnTo>
                <a:lnTo>
                  <a:pt x="2076" y="153190"/>
                </a:lnTo>
                <a:lnTo>
                  <a:pt x="3136" y="153190"/>
                </a:lnTo>
                <a:lnTo>
                  <a:pt x="27370" y="120110"/>
                </a:lnTo>
                <a:lnTo>
                  <a:pt x="32324" y="85571"/>
                </a:lnTo>
                <a:lnTo>
                  <a:pt x="31681" y="65237"/>
                </a:lnTo>
                <a:lnTo>
                  <a:pt x="22273" y="18964"/>
                </a:lnTo>
                <a:lnTo>
                  <a:pt x="11333" y="2873"/>
                </a:lnTo>
                <a:lnTo>
                  <a:pt x="4932" y="0"/>
                </a:lnTo>
              </a:path>
            </a:pathLst>
          </a:custGeom>
          <a:ln w="6354">
            <a:solidFill>
              <a:srgbClr val="000000"/>
            </a:solidFill>
          </a:ln>
        </p:spPr>
        <p:txBody>
          <a:bodyPr wrap="square" lIns="0" tIns="0" rIns="0" bIns="0" rtlCol="0"/>
          <a:lstStyle/>
          <a:p>
            <a:endParaRPr/>
          </a:p>
        </p:txBody>
      </p:sp>
      <p:sp>
        <p:nvSpPr>
          <p:cNvPr id="16" name="object 16"/>
          <p:cNvSpPr/>
          <p:nvPr/>
        </p:nvSpPr>
        <p:spPr>
          <a:xfrm>
            <a:off x="904883" y="2770992"/>
            <a:ext cx="2536190" cy="523875"/>
          </a:xfrm>
          <a:custGeom>
            <a:avLst/>
            <a:gdLst/>
            <a:ahLst/>
            <a:cxnLst/>
            <a:rect l="l" t="t" r="r" b="b"/>
            <a:pathLst>
              <a:path w="2536190" h="523875">
                <a:moveTo>
                  <a:pt x="189824" y="509241"/>
                </a:moveTo>
                <a:lnTo>
                  <a:pt x="134227" y="509241"/>
                </a:lnTo>
                <a:lnTo>
                  <a:pt x="104045" y="506063"/>
                </a:lnTo>
                <a:lnTo>
                  <a:pt x="77041" y="500502"/>
                </a:lnTo>
                <a:lnTo>
                  <a:pt x="50037" y="492558"/>
                </a:lnTo>
                <a:lnTo>
                  <a:pt x="26210" y="484613"/>
                </a:lnTo>
                <a:lnTo>
                  <a:pt x="1588" y="478257"/>
                </a:lnTo>
                <a:lnTo>
                  <a:pt x="33358" y="452041"/>
                </a:lnTo>
                <a:lnTo>
                  <a:pt x="76247" y="434563"/>
                </a:lnTo>
                <a:lnTo>
                  <a:pt x="102457" y="423441"/>
                </a:lnTo>
                <a:lnTo>
                  <a:pt x="140580" y="412318"/>
                </a:lnTo>
                <a:lnTo>
                  <a:pt x="172350" y="400402"/>
                </a:lnTo>
                <a:lnTo>
                  <a:pt x="212062" y="388485"/>
                </a:lnTo>
                <a:lnTo>
                  <a:pt x="254951" y="377363"/>
                </a:lnTo>
                <a:lnTo>
                  <a:pt x="297046" y="367829"/>
                </a:lnTo>
                <a:lnTo>
                  <a:pt x="340730" y="359090"/>
                </a:lnTo>
                <a:lnTo>
                  <a:pt x="425714" y="344790"/>
                </a:lnTo>
                <a:lnTo>
                  <a:pt x="466220" y="336051"/>
                </a:lnTo>
                <a:lnTo>
                  <a:pt x="590916" y="311423"/>
                </a:lnTo>
                <a:lnTo>
                  <a:pt x="633011" y="304273"/>
                </a:lnTo>
                <a:lnTo>
                  <a:pt x="671135" y="297123"/>
                </a:lnTo>
                <a:lnTo>
                  <a:pt x="725937" y="278851"/>
                </a:lnTo>
                <a:lnTo>
                  <a:pt x="764061" y="251840"/>
                </a:lnTo>
                <a:lnTo>
                  <a:pt x="797419" y="215295"/>
                </a:lnTo>
                <a:lnTo>
                  <a:pt x="822835" y="187489"/>
                </a:lnTo>
                <a:lnTo>
                  <a:pt x="875255" y="133467"/>
                </a:lnTo>
                <a:lnTo>
                  <a:pt x="904642" y="105661"/>
                </a:lnTo>
                <a:lnTo>
                  <a:pt x="933235" y="74678"/>
                </a:lnTo>
                <a:lnTo>
                  <a:pt x="968181" y="48461"/>
                </a:lnTo>
                <a:lnTo>
                  <a:pt x="1000745" y="20655"/>
                </a:lnTo>
                <a:lnTo>
                  <a:pt x="1028544" y="0"/>
                </a:lnTo>
                <a:lnTo>
                  <a:pt x="1038869" y="43694"/>
                </a:lnTo>
                <a:lnTo>
                  <a:pt x="1054754" y="92156"/>
                </a:lnTo>
                <a:lnTo>
                  <a:pt x="1069050" y="139028"/>
                </a:lnTo>
                <a:lnTo>
                  <a:pt x="1081758" y="183517"/>
                </a:lnTo>
                <a:lnTo>
                  <a:pt x="1086524" y="204967"/>
                </a:lnTo>
                <a:lnTo>
                  <a:pt x="1089701" y="225623"/>
                </a:lnTo>
                <a:lnTo>
                  <a:pt x="1086524" y="247867"/>
                </a:lnTo>
                <a:lnTo>
                  <a:pt x="1069845" y="270906"/>
                </a:lnTo>
                <a:lnTo>
                  <a:pt x="1114322" y="280440"/>
                </a:lnTo>
                <a:lnTo>
                  <a:pt x="1155623" y="286795"/>
                </a:lnTo>
                <a:lnTo>
                  <a:pt x="1206454" y="297123"/>
                </a:lnTo>
                <a:lnTo>
                  <a:pt x="1262846" y="306657"/>
                </a:lnTo>
                <a:lnTo>
                  <a:pt x="1320031" y="318573"/>
                </a:lnTo>
                <a:lnTo>
                  <a:pt x="1362920" y="326518"/>
                </a:lnTo>
                <a:lnTo>
                  <a:pt x="1454258" y="338435"/>
                </a:lnTo>
                <a:lnTo>
                  <a:pt x="1490793" y="341612"/>
                </a:lnTo>
                <a:lnTo>
                  <a:pt x="1755498" y="341612"/>
                </a:lnTo>
                <a:lnTo>
                  <a:pt x="1727478" y="371007"/>
                </a:lnTo>
                <a:lnTo>
                  <a:pt x="1752099" y="380540"/>
                </a:lnTo>
                <a:lnTo>
                  <a:pt x="1785457" y="391663"/>
                </a:lnTo>
                <a:lnTo>
                  <a:pt x="1820404" y="400402"/>
                </a:lnTo>
                <a:lnTo>
                  <a:pt x="1860116" y="405963"/>
                </a:lnTo>
                <a:lnTo>
                  <a:pt x="2271534" y="405963"/>
                </a:lnTo>
                <a:lnTo>
                  <a:pt x="2270740" y="422646"/>
                </a:lnTo>
                <a:lnTo>
                  <a:pt x="2270621" y="423441"/>
                </a:lnTo>
                <a:lnTo>
                  <a:pt x="2215143" y="423441"/>
                </a:lnTo>
                <a:lnTo>
                  <a:pt x="2197669" y="427413"/>
                </a:lnTo>
                <a:lnTo>
                  <a:pt x="2180196" y="432974"/>
                </a:lnTo>
                <a:lnTo>
                  <a:pt x="2176111" y="434563"/>
                </a:lnTo>
                <a:lnTo>
                  <a:pt x="2039615" y="434563"/>
                </a:lnTo>
                <a:lnTo>
                  <a:pt x="2021347" y="436152"/>
                </a:lnTo>
                <a:lnTo>
                  <a:pt x="1887915" y="436152"/>
                </a:lnTo>
                <a:lnTo>
                  <a:pt x="1874677" y="439330"/>
                </a:lnTo>
                <a:lnTo>
                  <a:pt x="1768778" y="439330"/>
                </a:lnTo>
                <a:lnTo>
                  <a:pt x="1740980" y="444096"/>
                </a:lnTo>
                <a:lnTo>
                  <a:pt x="1720329" y="452041"/>
                </a:lnTo>
                <a:lnTo>
                  <a:pt x="1712983" y="453630"/>
                </a:lnTo>
                <a:lnTo>
                  <a:pt x="1569423" y="453630"/>
                </a:lnTo>
                <a:lnTo>
                  <a:pt x="1541625" y="459985"/>
                </a:lnTo>
                <a:lnTo>
                  <a:pt x="1457435" y="459985"/>
                </a:lnTo>
                <a:lnTo>
                  <a:pt x="1433608" y="463163"/>
                </a:lnTo>
                <a:lnTo>
                  <a:pt x="1411369" y="471902"/>
                </a:lnTo>
                <a:lnTo>
                  <a:pt x="1392307" y="478257"/>
                </a:lnTo>
                <a:lnTo>
                  <a:pt x="1379996" y="482230"/>
                </a:lnTo>
                <a:lnTo>
                  <a:pt x="844280" y="482230"/>
                </a:lnTo>
                <a:lnTo>
                  <a:pt x="822835" y="483024"/>
                </a:lnTo>
                <a:lnTo>
                  <a:pt x="802979" y="486202"/>
                </a:lnTo>
                <a:lnTo>
                  <a:pt x="777563" y="489380"/>
                </a:lnTo>
                <a:lnTo>
                  <a:pt x="765309" y="491763"/>
                </a:lnTo>
                <a:lnTo>
                  <a:pt x="698933" y="491763"/>
                </a:lnTo>
                <a:lnTo>
                  <a:pt x="673517" y="496530"/>
                </a:lnTo>
                <a:lnTo>
                  <a:pt x="648896" y="500502"/>
                </a:lnTo>
                <a:lnTo>
                  <a:pt x="638412" y="503680"/>
                </a:lnTo>
                <a:lnTo>
                  <a:pt x="248597" y="503680"/>
                </a:lnTo>
                <a:lnTo>
                  <a:pt x="217622" y="506063"/>
                </a:lnTo>
                <a:lnTo>
                  <a:pt x="189824" y="509241"/>
                </a:lnTo>
                <a:close/>
              </a:path>
              <a:path w="2536190" h="523875">
                <a:moveTo>
                  <a:pt x="2271534" y="405963"/>
                </a:moveTo>
                <a:lnTo>
                  <a:pt x="1860116" y="405963"/>
                </a:lnTo>
                <a:lnTo>
                  <a:pt x="1895063" y="401990"/>
                </a:lnTo>
                <a:lnTo>
                  <a:pt x="1933981" y="399607"/>
                </a:lnTo>
                <a:lnTo>
                  <a:pt x="1972899" y="391663"/>
                </a:lnTo>
                <a:lnTo>
                  <a:pt x="2015788" y="377363"/>
                </a:lnTo>
                <a:lnTo>
                  <a:pt x="2055500" y="351940"/>
                </a:lnTo>
                <a:lnTo>
                  <a:pt x="2104743" y="316984"/>
                </a:lnTo>
                <a:lnTo>
                  <a:pt x="2141278" y="283618"/>
                </a:lnTo>
                <a:lnTo>
                  <a:pt x="2185756" y="239923"/>
                </a:lnTo>
                <a:lnTo>
                  <a:pt x="2236587" y="184312"/>
                </a:lnTo>
                <a:lnTo>
                  <a:pt x="2291390" y="140617"/>
                </a:lnTo>
                <a:lnTo>
                  <a:pt x="2343016" y="105661"/>
                </a:lnTo>
                <a:lnTo>
                  <a:pt x="2392259" y="79444"/>
                </a:lnTo>
                <a:lnTo>
                  <a:pt x="2436736" y="62761"/>
                </a:lnTo>
                <a:lnTo>
                  <a:pt x="2491539" y="56405"/>
                </a:lnTo>
                <a:lnTo>
                  <a:pt x="2536017" y="57200"/>
                </a:lnTo>
                <a:lnTo>
                  <a:pt x="2517749" y="73089"/>
                </a:lnTo>
                <a:lnTo>
                  <a:pt x="2497893" y="95333"/>
                </a:lnTo>
                <a:lnTo>
                  <a:pt x="2470095" y="139028"/>
                </a:lnTo>
                <a:lnTo>
                  <a:pt x="2428000" y="186695"/>
                </a:lnTo>
                <a:lnTo>
                  <a:pt x="2396230" y="210528"/>
                </a:lnTo>
                <a:lnTo>
                  <a:pt x="2381139" y="226417"/>
                </a:lnTo>
                <a:lnTo>
                  <a:pt x="2366049" y="245484"/>
                </a:lnTo>
                <a:lnTo>
                  <a:pt x="2350164" y="264551"/>
                </a:lnTo>
                <a:lnTo>
                  <a:pt x="2339839" y="278851"/>
                </a:lnTo>
                <a:lnTo>
                  <a:pt x="2327925" y="295534"/>
                </a:lnTo>
                <a:lnTo>
                  <a:pt x="2316806" y="313012"/>
                </a:lnTo>
                <a:lnTo>
                  <a:pt x="2307275" y="329696"/>
                </a:lnTo>
                <a:lnTo>
                  <a:pt x="2297744" y="344790"/>
                </a:lnTo>
                <a:lnTo>
                  <a:pt x="2289007" y="359090"/>
                </a:lnTo>
                <a:lnTo>
                  <a:pt x="2281065" y="374185"/>
                </a:lnTo>
                <a:lnTo>
                  <a:pt x="2275505" y="391663"/>
                </a:lnTo>
                <a:lnTo>
                  <a:pt x="2271534" y="405963"/>
                </a:lnTo>
                <a:close/>
              </a:path>
              <a:path w="2536190" h="523875">
                <a:moveTo>
                  <a:pt x="1755498" y="341612"/>
                </a:moveTo>
                <a:lnTo>
                  <a:pt x="1490793" y="341612"/>
                </a:lnTo>
                <a:lnTo>
                  <a:pt x="1521769" y="332873"/>
                </a:lnTo>
                <a:lnTo>
                  <a:pt x="1550361" y="318573"/>
                </a:lnTo>
                <a:lnTo>
                  <a:pt x="1577366" y="297918"/>
                </a:lnTo>
                <a:lnTo>
                  <a:pt x="1640111" y="309040"/>
                </a:lnTo>
                <a:lnTo>
                  <a:pt x="1708416" y="326518"/>
                </a:lnTo>
                <a:lnTo>
                  <a:pt x="1760042" y="336846"/>
                </a:lnTo>
                <a:lnTo>
                  <a:pt x="1755498" y="341612"/>
                </a:lnTo>
                <a:close/>
              </a:path>
              <a:path w="2536190" h="523875">
                <a:moveTo>
                  <a:pt x="2268357" y="438535"/>
                </a:moveTo>
                <a:lnTo>
                  <a:pt x="2254855" y="429796"/>
                </a:lnTo>
                <a:lnTo>
                  <a:pt x="2233410" y="426618"/>
                </a:lnTo>
                <a:lnTo>
                  <a:pt x="2215143" y="423441"/>
                </a:lnTo>
                <a:lnTo>
                  <a:pt x="2270621" y="423441"/>
                </a:lnTo>
                <a:lnTo>
                  <a:pt x="2268357" y="438535"/>
                </a:lnTo>
                <a:close/>
              </a:path>
              <a:path w="2536190" h="523875">
                <a:moveTo>
                  <a:pt x="2115862" y="451246"/>
                </a:moveTo>
                <a:lnTo>
                  <a:pt x="2072973" y="444096"/>
                </a:lnTo>
                <a:lnTo>
                  <a:pt x="2057088" y="439330"/>
                </a:lnTo>
                <a:lnTo>
                  <a:pt x="2039615" y="434563"/>
                </a:lnTo>
                <a:lnTo>
                  <a:pt x="2176111" y="434563"/>
                </a:lnTo>
                <a:lnTo>
                  <a:pt x="2165900" y="438535"/>
                </a:lnTo>
                <a:lnTo>
                  <a:pt x="2150015" y="443302"/>
                </a:lnTo>
                <a:lnTo>
                  <a:pt x="2133336" y="448068"/>
                </a:lnTo>
                <a:lnTo>
                  <a:pt x="2115862" y="451246"/>
                </a:lnTo>
                <a:close/>
              </a:path>
              <a:path w="2536190" h="523875">
                <a:moveTo>
                  <a:pt x="1974487" y="444096"/>
                </a:moveTo>
                <a:lnTo>
                  <a:pt x="1957808" y="443302"/>
                </a:lnTo>
                <a:lnTo>
                  <a:pt x="1933981" y="440918"/>
                </a:lnTo>
                <a:lnTo>
                  <a:pt x="1911742" y="436152"/>
                </a:lnTo>
                <a:lnTo>
                  <a:pt x="2021347" y="436152"/>
                </a:lnTo>
                <a:lnTo>
                  <a:pt x="1996726" y="440124"/>
                </a:lnTo>
                <a:lnTo>
                  <a:pt x="1974487" y="444096"/>
                </a:lnTo>
                <a:close/>
              </a:path>
              <a:path w="2536190" h="523875">
                <a:moveTo>
                  <a:pt x="1837083" y="444891"/>
                </a:moveTo>
                <a:lnTo>
                  <a:pt x="1817227" y="444891"/>
                </a:lnTo>
                <a:lnTo>
                  <a:pt x="1791811" y="440918"/>
                </a:lnTo>
                <a:lnTo>
                  <a:pt x="1768778" y="439330"/>
                </a:lnTo>
                <a:lnTo>
                  <a:pt x="1874677" y="439330"/>
                </a:lnTo>
                <a:lnTo>
                  <a:pt x="1868059" y="440918"/>
                </a:lnTo>
                <a:lnTo>
                  <a:pt x="1837083" y="444891"/>
                </a:lnTo>
                <a:close/>
              </a:path>
              <a:path w="2536190" h="523875">
                <a:moveTo>
                  <a:pt x="1621049" y="464752"/>
                </a:moveTo>
                <a:lnTo>
                  <a:pt x="1595633" y="460780"/>
                </a:lnTo>
                <a:lnTo>
                  <a:pt x="1569423" y="453630"/>
                </a:lnTo>
                <a:lnTo>
                  <a:pt x="1712983" y="453630"/>
                </a:lnTo>
                <a:lnTo>
                  <a:pt x="1690942" y="458396"/>
                </a:lnTo>
                <a:lnTo>
                  <a:pt x="1668704" y="460780"/>
                </a:lnTo>
                <a:lnTo>
                  <a:pt x="1642494" y="463163"/>
                </a:lnTo>
                <a:lnTo>
                  <a:pt x="1621049" y="464752"/>
                </a:lnTo>
                <a:close/>
              </a:path>
              <a:path w="2536190" h="523875">
                <a:moveTo>
                  <a:pt x="1500324" y="462369"/>
                </a:moveTo>
                <a:lnTo>
                  <a:pt x="1478880" y="460780"/>
                </a:lnTo>
                <a:lnTo>
                  <a:pt x="1457435" y="459985"/>
                </a:lnTo>
                <a:lnTo>
                  <a:pt x="1541625" y="459985"/>
                </a:lnTo>
                <a:lnTo>
                  <a:pt x="1523357" y="461574"/>
                </a:lnTo>
                <a:lnTo>
                  <a:pt x="1500324" y="462369"/>
                </a:lnTo>
                <a:close/>
              </a:path>
              <a:path w="2536190" h="523875">
                <a:moveTo>
                  <a:pt x="920527" y="494941"/>
                </a:moveTo>
                <a:lnTo>
                  <a:pt x="900671" y="494941"/>
                </a:lnTo>
                <a:lnTo>
                  <a:pt x="887169" y="489380"/>
                </a:lnTo>
                <a:lnTo>
                  <a:pt x="864930" y="483819"/>
                </a:lnTo>
                <a:lnTo>
                  <a:pt x="844280" y="482230"/>
                </a:lnTo>
                <a:lnTo>
                  <a:pt x="990420" y="482230"/>
                </a:lnTo>
                <a:lnTo>
                  <a:pt x="968181" y="486996"/>
                </a:lnTo>
                <a:lnTo>
                  <a:pt x="941971" y="491763"/>
                </a:lnTo>
                <a:lnTo>
                  <a:pt x="920527" y="494941"/>
                </a:lnTo>
                <a:close/>
              </a:path>
              <a:path w="2536190" h="523875">
                <a:moveTo>
                  <a:pt x="1111145" y="501297"/>
                </a:moveTo>
                <a:lnTo>
                  <a:pt x="1078581" y="499708"/>
                </a:lnTo>
                <a:lnTo>
                  <a:pt x="1052371" y="490969"/>
                </a:lnTo>
                <a:lnTo>
                  <a:pt x="1034898" y="483819"/>
                </a:lnTo>
                <a:lnTo>
                  <a:pt x="990420" y="482230"/>
                </a:lnTo>
                <a:lnTo>
                  <a:pt x="1379996" y="482230"/>
                </a:lnTo>
                <a:lnTo>
                  <a:pt x="1367686" y="486202"/>
                </a:lnTo>
                <a:lnTo>
                  <a:pt x="1344653" y="490969"/>
                </a:lnTo>
                <a:lnTo>
                  <a:pt x="1335916" y="492558"/>
                </a:lnTo>
                <a:lnTo>
                  <a:pt x="1227899" y="492558"/>
                </a:lnTo>
                <a:lnTo>
                  <a:pt x="1177862" y="498119"/>
                </a:lnTo>
                <a:lnTo>
                  <a:pt x="1156417" y="498119"/>
                </a:lnTo>
                <a:lnTo>
                  <a:pt x="1131795" y="500502"/>
                </a:lnTo>
                <a:lnTo>
                  <a:pt x="1111145" y="501297"/>
                </a:lnTo>
                <a:close/>
              </a:path>
              <a:path w="2536190" h="523875">
                <a:moveTo>
                  <a:pt x="748970" y="494941"/>
                </a:moveTo>
                <a:lnTo>
                  <a:pt x="723555" y="494941"/>
                </a:lnTo>
                <a:lnTo>
                  <a:pt x="698933" y="491763"/>
                </a:lnTo>
                <a:lnTo>
                  <a:pt x="765309" y="491763"/>
                </a:lnTo>
                <a:lnTo>
                  <a:pt x="748970" y="494941"/>
                </a:lnTo>
                <a:close/>
              </a:path>
              <a:path w="2536190" h="523875">
                <a:moveTo>
                  <a:pt x="1292233" y="499708"/>
                </a:moveTo>
                <a:lnTo>
                  <a:pt x="1258874" y="494941"/>
                </a:lnTo>
                <a:lnTo>
                  <a:pt x="1227899" y="492558"/>
                </a:lnTo>
                <a:lnTo>
                  <a:pt x="1335916" y="492558"/>
                </a:lnTo>
                <a:lnTo>
                  <a:pt x="1318443" y="495735"/>
                </a:lnTo>
                <a:lnTo>
                  <a:pt x="1292233" y="499708"/>
                </a:lnTo>
                <a:close/>
              </a:path>
              <a:path w="2536190" h="523875">
                <a:moveTo>
                  <a:pt x="322462" y="523541"/>
                </a:moveTo>
                <a:lnTo>
                  <a:pt x="293075" y="521952"/>
                </a:lnTo>
                <a:lnTo>
                  <a:pt x="248597" y="503680"/>
                </a:lnTo>
                <a:lnTo>
                  <a:pt x="638412" y="503680"/>
                </a:lnTo>
                <a:lnTo>
                  <a:pt x="622686" y="508447"/>
                </a:lnTo>
                <a:lnTo>
                  <a:pt x="597270" y="514802"/>
                </a:lnTo>
                <a:lnTo>
                  <a:pt x="573443" y="519569"/>
                </a:lnTo>
                <a:lnTo>
                  <a:pt x="347878" y="519569"/>
                </a:lnTo>
                <a:lnTo>
                  <a:pt x="322462" y="523541"/>
                </a:lnTo>
                <a:close/>
              </a:path>
              <a:path w="2536190" h="523875">
                <a:moveTo>
                  <a:pt x="395532" y="523541"/>
                </a:moveTo>
                <a:lnTo>
                  <a:pt x="370911" y="523541"/>
                </a:lnTo>
                <a:lnTo>
                  <a:pt x="347878" y="519569"/>
                </a:lnTo>
                <a:lnTo>
                  <a:pt x="573443" y="519569"/>
                </a:lnTo>
                <a:lnTo>
                  <a:pt x="561529" y="521952"/>
                </a:lnTo>
                <a:lnTo>
                  <a:pt x="440804" y="521952"/>
                </a:lnTo>
                <a:lnTo>
                  <a:pt x="395532" y="523541"/>
                </a:lnTo>
                <a:close/>
              </a:path>
              <a:path w="2536190" h="523875">
                <a:moveTo>
                  <a:pt x="521023" y="523541"/>
                </a:moveTo>
                <a:lnTo>
                  <a:pt x="479722" y="523541"/>
                </a:lnTo>
                <a:lnTo>
                  <a:pt x="440804" y="521952"/>
                </a:lnTo>
                <a:lnTo>
                  <a:pt x="561529" y="521952"/>
                </a:lnTo>
                <a:lnTo>
                  <a:pt x="521023" y="523541"/>
                </a:lnTo>
                <a:close/>
              </a:path>
            </a:pathLst>
          </a:custGeom>
          <a:solidFill>
            <a:srgbClr val="5F5F7F"/>
          </a:solidFill>
        </p:spPr>
        <p:txBody>
          <a:bodyPr wrap="square" lIns="0" tIns="0" rIns="0" bIns="0" rtlCol="0"/>
          <a:lstStyle/>
          <a:p>
            <a:endParaRPr/>
          </a:p>
        </p:txBody>
      </p:sp>
      <p:sp>
        <p:nvSpPr>
          <p:cNvPr id="17" name="object 17"/>
          <p:cNvSpPr/>
          <p:nvPr/>
        </p:nvSpPr>
        <p:spPr>
          <a:xfrm>
            <a:off x="1414787" y="3417673"/>
            <a:ext cx="362585" cy="234950"/>
          </a:xfrm>
          <a:custGeom>
            <a:avLst/>
            <a:gdLst/>
            <a:ahLst/>
            <a:cxnLst/>
            <a:rect l="l" t="t" r="r" b="b"/>
            <a:pathLst>
              <a:path w="362585" h="234950">
                <a:moveTo>
                  <a:pt x="362174" y="234362"/>
                </a:moveTo>
                <a:lnTo>
                  <a:pt x="347084" y="232773"/>
                </a:lnTo>
                <a:lnTo>
                  <a:pt x="328022" y="231184"/>
                </a:lnTo>
                <a:lnTo>
                  <a:pt x="282750" y="224034"/>
                </a:lnTo>
                <a:lnTo>
                  <a:pt x="239861" y="211323"/>
                </a:lnTo>
                <a:lnTo>
                  <a:pt x="200943" y="193845"/>
                </a:lnTo>
                <a:lnTo>
                  <a:pt x="160437" y="170806"/>
                </a:lnTo>
                <a:lnTo>
                  <a:pt x="113576" y="134261"/>
                </a:lnTo>
                <a:lnTo>
                  <a:pt x="94514" y="119167"/>
                </a:lnTo>
                <a:lnTo>
                  <a:pt x="59568" y="85800"/>
                </a:lnTo>
                <a:lnTo>
                  <a:pt x="30181" y="50844"/>
                </a:lnTo>
                <a:lnTo>
                  <a:pt x="7148" y="15094"/>
                </a:lnTo>
                <a:lnTo>
                  <a:pt x="0" y="794"/>
                </a:lnTo>
                <a:lnTo>
                  <a:pt x="234301" y="0"/>
                </a:lnTo>
                <a:lnTo>
                  <a:pt x="235095" y="23833"/>
                </a:lnTo>
                <a:lnTo>
                  <a:pt x="235095" y="41311"/>
                </a:lnTo>
                <a:lnTo>
                  <a:pt x="239067" y="58789"/>
                </a:lnTo>
                <a:lnTo>
                  <a:pt x="245421" y="77061"/>
                </a:lnTo>
                <a:lnTo>
                  <a:pt x="250980" y="93744"/>
                </a:lnTo>
                <a:lnTo>
                  <a:pt x="258923" y="111222"/>
                </a:lnTo>
                <a:lnTo>
                  <a:pt x="286721" y="151739"/>
                </a:lnTo>
                <a:lnTo>
                  <a:pt x="320079" y="189873"/>
                </a:lnTo>
                <a:lnTo>
                  <a:pt x="339141" y="211323"/>
                </a:lnTo>
                <a:lnTo>
                  <a:pt x="362174" y="234362"/>
                </a:lnTo>
                <a:close/>
              </a:path>
            </a:pathLst>
          </a:custGeom>
          <a:solidFill>
            <a:srgbClr val="7F7F9F"/>
          </a:solidFill>
        </p:spPr>
        <p:txBody>
          <a:bodyPr wrap="square" lIns="0" tIns="0" rIns="0" bIns="0" rtlCol="0"/>
          <a:lstStyle/>
          <a:p>
            <a:endParaRPr/>
          </a:p>
        </p:txBody>
      </p:sp>
      <p:sp>
        <p:nvSpPr>
          <p:cNvPr id="18" name="object 18"/>
          <p:cNvSpPr/>
          <p:nvPr/>
        </p:nvSpPr>
        <p:spPr>
          <a:xfrm>
            <a:off x="1414787" y="3417673"/>
            <a:ext cx="362585" cy="234950"/>
          </a:xfrm>
          <a:custGeom>
            <a:avLst/>
            <a:gdLst/>
            <a:ahLst/>
            <a:cxnLst/>
            <a:rect l="l" t="t" r="r" b="b"/>
            <a:pathLst>
              <a:path w="362585" h="234950">
                <a:moveTo>
                  <a:pt x="339141" y="211323"/>
                </a:moveTo>
                <a:lnTo>
                  <a:pt x="320079" y="189873"/>
                </a:lnTo>
                <a:lnTo>
                  <a:pt x="307371" y="176367"/>
                </a:lnTo>
                <a:lnTo>
                  <a:pt x="297046" y="164450"/>
                </a:lnTo>
                <a:lnTo>
                  <a:pt x="268454" y="125522"/>
                </a:lnTo>
                <a:lnTo>
                  <a:pt x="245421" y="77061"/>
                </a:lnTo>
                <a:lnTo>
                  <a:pt x="239067" y="58789"/>
                </a:lnTo>
                <a:lnTo>
                  <a:pt x="235095" y="41311"/>
                </a:lnTo>
                <a:lnTo>
                  <a:pt x="235095" y="23833"/>
                </a:lnTo>
                <a:lnTo>
                  <a:pt x="234301" y="0"/>
                </a:lnTo>
                <a:lnTo>
                  <a:pt x="0" y="794"/>
                </a:lnTo>
                <a:lnTo>
                  <a:pt x="7148" y="15094"/>
                </a:lnTo>
                <a:lnTo>
                  <a:pt x="18267" y="34161"/>
                </a:lnTo>
                <a:lnTo>
                  <a:pt x="42889" y="67528"/>
                </a:lnTo>
                <a:lnTo>
                  <a:pt x="76247" y="103278"/>
                </a:lnTo>
                <a:lnTo>
                  <a:pt x="113576" y="134261"/>
                </a:lnTo>
                <a:lnTo>
                  <a:pt x="135021" y="151739"/>
                </a:lnTo>
                <a:lnTo>
                  <a:pt x="181881" y="183517"/>
                </a:lnTo>
                <a:lnTo>
                  <a:pt x="220005" y="202584"/>
                </a:lnTo>
                <a:lnTo>
                  <a:pt x="259717" y="218473"/>
                </a:lnTo>
                <a:lnTo>
                  <a:pt x="308166" y="228006"/>
                </a:lnTo>
                <a:lnTo>
                  <a:pt x="328022" y="231184"/>
                </a:lnTo>
                <a:lnTo>
                  <a:pt x="347084" y="232773"/>
                </a:lnTo>
                <a:lnTo>
                  <a:pt x="362174" y="234362"/>
                </a:lnTo>
                <a:lnTo>
                  <a:pt x="339141" y="211323"/>
                </a:lnTo>
                <a:close/>
              </a:path>
            </a:pathLst>
          </a:custGeom>
          <a:ln w="6355">
            <a:solidFill>
              <a:srgbClr val="000000"/>
            </a:solidFill>
          </a:ln>
        </p:spPr>
        <p:txBody>
          <a:bodyPr wrap="square" lIns="0" tIns="0" rIns="0" bIns="0" rtlCol="0"/>
          <a:lstStyle/>
          <a:p>
            <a:endParaRPr/>
          </a:p>
        </p:txBody>
      </p:sp>
      <p:sp>
        <p:nvSpPr>
          <p:cNvPr id="19" name="object 19"/>
          <p:cNvSpPr/>
          <p:nvPr/>
        </p:nvSpPr>
        <p:spPr>
          <a:xfrm>
            <a:off x="1418758" y="3418467"/>
            <a:ext cx="226695" cy="0"/>
          </a:xfrm>
          <a:custGeom>
            <a:avLst/>
            <a:gdLst/>
            <a:ahLst/>
            <a:cxnLst/>
            <a:rect l="l" t="t" r="r" b="b"/>
            <a:pathLst>
              <a:path w="226694">
                <a:moveTo>
                  <a:pt x="0" y="0"/>
                </a:moveTo>
                <a:lnTo>
                  <a:pt x="226359" y="0"/>
                </a:lnTo>
              </a:path>
            </a:pathLst>
          </a:custGeom>
          <a:ln w="17158">
            <a:solidFill>
              <a:srgbClr val="7F7F9F"/>
            </a:solidFill>
          </a:ln>
        </p:spPr>
        <p:txBody>
          <a:bodyPr wrap="square" lIns="0" tIns="0" rIns="0" bIns="0" rtlCol="0"/>
          <a:lstStyle/>
          <a:p>
            <a:endParaRPr/>
          </a:p>
        </p:txBody>
      </p:sp>
      <p:sp>
        <p:nvSpPr>
          <p:cNvPr id="20" name="object 20"/>
          <p:cNvSpPr/>
          <p:nvPr/>
        </p:nvSpPr>
        <p:spPr>
          <a:xfrm>
            <a:off x="1744348" y="3969391"/>
            <a:ext cx="1788230" cy="626169"/>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4105212" y="2744751"/>
            <a:ext cx="1250653" cy="437845"/>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5531437" y="2791915"/>
            <a:ext cx="874352" cy="306026"/>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6565828" y="2797935"/>
            <a:ext cx="608725" cy="213430"/>
          </a:xfrm>
          <a:prstGeom prst="rect">
            <a:avLst/>
          </a:prstGeom>
          <a:blipFill>
            <a:blip r:embed="rId6" cstate="print"/>
            <a:stretch>
              <a:fillRect/>
            </a:stretch>
          </a:blipFill>
        </p:spPr>
        <p:txBody>
          <a:bodyPr wrap="square" lIns="0" tIns="0" rIns="0" bIns="0" rtlCol="0"/>
          <a:lstStyle/>
          <a:p>
            <a:endParaRPr/>
          </a:p>
        </p:txBody>
      </p:sp>
      <p:sp>
        <p:nvSpPr>
          <p:cNvPr id="24" name="object 24"/>
          <p:cNvSpPr txBox="1"/>
          <p:nvPr/>
        </p:nvSpPr>
        <p:spPr>
          <a:xfrm>
            <a:off x="1914526" y="3668115"/>
            <a:ext cx="859790" cy="206375"/>
          </a:xfrm>
          <a:prstGeom prst="rect">
            <a:avLst/>
          </a:prstGeom>
        </p:spPr>
        <p:txBody>
          <a:bodyPr vert="horz" wrap="square" lIns="0" tIns="0" rIns="0" bIns="0" rtlCol="0">
            <a:spAutoFit/>
          </a:bodyPr>
          <a:lstStyle/>
          <a:p>
            <a:pPr marL="12700">
              <a:lnSpc>
                <a:spcPct val="100000"/>
              </a:lnSpc>
            </a:pPr>
            <a:r>
              <a:rPr sz="1400" spc="-55" dirty="0">
                <a:solidFill>
                  <a:srgbClr val="292934"/>
                </a:solidFill>
                <a:latin typeface="Arial"/>
                <a:cs typeface="Arial"/>
              </a:rPr>
              <a:t>M</a:t>
            </a:r>
            <a:r>
              <a:rPr sz="1400" spc="-40" dirty="0">
                <a:solidFill>
                  <a:srgbClr val="292934"/>
                </a:solidFill>
                <a:latin typeface="Arial"/>
                <a:cs typeface="Arial"/>
              </a:rPr>
              <a:t>a</a:t>
            </a:r>
            <a:r>
              <a:rPr sz="1400" spc="-20" dirty="0">
                <a:solidFill>
                  <a:srgbClr val="292934"/>
                </a:solidFill>
                <a:latin typeface="Arial"/>
                <a:cs typeface="Arial"/>
              </a:rPr>
              <a:t>i</a:t>
            </a:r>
            <a:r>
              <a:rPr sz="1400" spc="-40" dirty="0">
                <a:solidFill>
                  <a:srgbClr val="292934"/>
                </a:solidFill>
                <a:latin typeface="Arial"/>
                <a:cs typeface="Arial"/>
              </a:rPr>
              <a:t>n</a:t>
            </a:r>
            <a:r>
              <a:rPr sz="1400" spc="50" dirty="0">
                <a:solidFill>
                  <a:srgbClr val="292934"/>
                </a:solidFill>
                <a:latin typeface="Arial"/>
                <a:cs typeface="Arial"/>
              </a:rPr>
              <a:t>f</a:t>
            </a:r>
            <a:r>
              <a:rPr sz="1400" spc="-25" dirty="0">
                <a:solidFill>
                  <a:srgbClr val="292934"/>
                </a:solidFill>
                <a:latin typeface="Arial"/>
                <a:cs typeface="Arial"/>
              </a:rPr>
              <a:t>r</a:t>
            </a:r>
            <a:r>
              <a:rPr sz="1400" spc="-40" dirty="0">
                <a:solidFill>
                  <a:srgbClr val="292934"/>
                </a:solidFill>
                <a:latin typeface="Arial"/>
                <a:cs typeface="Arial"/>
              </a:rPr>
              <a:t>a</a:t>
            </a:r>
            <a:r>
              <a:rPr sz="1400" spc="20" dirty="0">
                <a:solidFill>
                  <a:srgbClr val="292934"/>
                </a:solidFill>
                <a:latin typeface="Arial"/>
                <a:cs typeface="Arial"/>
              </a:rPr>
              <a:t>m</a:t>
            </a:r>
            <a:r>
              <a:rPr sz="1400" spc="5" dirty="0">
                <a:solidFill>
                  <a:srgbClr val="292934"/>
                </a:solidFill>
                <a:latin typeface="Arial"/>
                <a:cs typeface="Arial"/>
              </a:rPr>
              <a:t>e</a:t>
            </a:r>
            <a:endParaRPr sz="1400">
              <a:latin typeface="Arial"/>
              <a:cs typeface="Arial"/>
            </a:endParaRPr>
          </a:p>
        </p:txBody>
      </p:sp>
      <p:sp>
        <p:nvSpPr>
          <p:cNvPr id="25" name="object 25"/>
          <p:cNvSpPr/>
          <p:nvPr/>
        </p:nvSpPr>
        <p:spPr>
          <a:xfrm>
            <a:off x="5135878" y="4123431"/>
            <a:ext cx="2621494" cy="625339"/>
          </a:xfrm>
          <a:prstGeom prst="rect">
            <a:avLst/>
          </a:prstGeom>
          <a:blipFill>
            <a:blip r:embed="rId7" cstate="print"/>
            <a:stretch>
              <a:fillRect/>
            </a:stretch>
          </a:blipFill>
        </p:spPr>
        <p:txBody>
          <a:bodyPr wrap="square" lIns="0" tIns="0" rIns="0" bIns="0" rtlCol="0"/>
          <a:lstStyle/>
          <a:p>
            <a:endParaRPr/>
          </a:p>
        </p:txBody>
      </p:sp>
      <p:sp>
        <p:nvSpPr>
          <p:cNvPr id="26" name="object 26"/>
          <p:cNvSpPr txBox="1"/>
          <p:nvPr/>
        </p:nvSpPr>
        <p:spPr>
          <a:xfrm>
            <a:off x="1757440" y="4742926"/>
            <a:ext cx="4799330" cy="473075"/>
          </a:xfrm>
          <a:prstGeom prst="rect">
            <a:avLst/>
          </a:prstGeom>
        </p:spPr>
        <p:txBody>
          <a:bodyPr vert="horz" wrap="square" lIns="0" tIns="0" rIns="0" bIns="0" rtlCol="0">
            <a:spAutoFit/>
          </a:bodyPr>
          <a:lstStyle/>
          <a:p>
            <a:pPr marL="12700">
              <a:lnSpc>
                <a:spcPct val="100000"/>
              </a:lnSpc>
            </a:pPr>
            <a:r>
              <a:rPr sz="1400" spc="-50" dirty="0">
                <a:solidFill>
                  <a:srgbClr val="292934"/>
                </a:solidFill>
                <a:latin typeface="Arial"/>
                <a:cs typeface="Arial"/>
              </a:rPr>
              <a:t>V</a:t>
            </a:r>
            <a:r>
              <a:rPr sz="1400" spc="35" dirty="0">
                <a:solidFill>
                  <a:srgbClr val="292934"/>
                </a:solidFill>
                <a:latin typeface="Arial"/>
                <a:cs typeface="Arial"/>
              </a:rPr>
              <a:t>e</a:t>
            </a:r>
            <a:r>
              <a:rPr sz="1400" spc="40" dirty="0">
                <a:solidFill>
                  <a:srgbClr val="292934"/>
                </a:solidFill>
                <a:latin typeface="Arial"/>
                <a:cs typeface="Arial"/>
              </a:rPr>
              <a:t>c</a:t>
            </a:r>
            <a:r>
              <a:rPr sz="1400" spc="-25" dirty="0">
                <a:solidFill>
                  <a:srgbClr val="292934"/>
                </a:solidFill>
                <a:latin typeface="Arial"/>
                <a:cs typeface="Arial"/>
              </a:rPr>
              <a:t>t</a:t>
            </a:r>
            <a:r>
              <a:rPr sz="1400" spc="35" dirty="0">
                <a:solidFill>
                  <a:srgbClr val="292934"/>
                </a:solidFill>
                <a:latin typeface="Arial"/>
                <a:cs typeface="Arial"/>
              </a:rPr>
              <a:t>o</a:t>
            </a:r>
            <a:r>
              <a:rPr sz="1400" dirty="0">
                <a:solidFill>
                  <a:srgbClr val="292934"/>
                </a:solidFill>
                <a:latin typeface="Arial"/>
                <a:cs typeface="Arial"/>
              </a:rPr>
              <a:t>r</a:t>
            </a:r>
            <a:r>
              <a:rPr sz="1400" spc="-190" dirty="0">
                <a:solidFill>
                  <a:srgbClr val="292934"/>
                </a:solidFill>
                <a:latin typeface="Arial"/>
                <a:cs typeface="Arial"/>
              </a:rPr>
              <a:t> </a:t>
            </a:r>
            <a:r>
              <a:rPr sz="1400" spc="25" dirty="0">
                <a:solidFill>
                  <a:srgbClr val="292934"/>
                </a:solidFill>
                <a:latin typeface="Arial"/>
                <a:cs typeface="Arial"/>
              </a:rPr>
              <a:t>S</a:t>
            </a:r>
            <a:r>
              <a:rPr sz="1400" spc="-40" dirty="0">
                <a:solidFill>
                  <a:srgbClr val="292934"/>
                </a:solidFill>
                <a:latin typeface="Arial"/>
                <a:cs typeface="Arial"/>
              </a:rPr>
              <a:t>u</a:t>
            </a:r>
            <a:r>
              <a:rPr sz="1400" spc="35" dirty="0">
                <a:solidFill>
                  <a:srgbClr val="292934"/>
                </a:solidFill>
                <a:latin typeface="Arial"/>
                <a:cs typeface="Arial"/>
              </a:rPr>
              <a:t>pe</a:t>
            </a:r>
            <a:r>
              <a:rPr sz="1400" spc="-25" dirty="0">
                <a:solidFill>
                  <a:srgbClr val="292934"/>
                </a:solidFill>
                <a:latin typeface="Arial"/>
                <a:cs typeface="Arial"/>
              </a:rPr>
              <a:t>r</a:t>
            </a:r>
            <a:r>
              <a:rPr sz="1400" spc="40" dirty="0">
                <a:solidFill>
                  <a:srgbClr val="292934"/>
                </a:solidFill>
                <a:latin typeface="Arial"/>
                <a:cs typeface="Arial"/>
              </a:rPr>
              <a:t>c</a:t>
            </a:r>
            <a:r>
              <a:rPr sz="1400" spc="35" dirty="0">
                <a:solidFill>
                  <a:srgbClr val="292934"/>
                </a:solidFill>
                <a:latin typeface="Arial"/>
                <a:cs typeface="Arial"/>
              </a:rPr>
              <a:t>o</a:t>
            </a:r>
            <a:r>
              <a:rPr sz="1400" spc="20" dirty="0">
                <a:solidFill>
                  <a:srgbClr val="292934"/>
                </a:solidFill>
                <a:latin typeface="Arial"/>
                <a:cs typeface="Arial"/>
              </a:rPr>
              <a:t>m</a:t>
            </a:r>
            <a:r>
              <a:rPr sz="1400" spc="-40" dirty="0">
                <a:solidFill>
                  <a:srgbClr val="292934"/>
                </a:solidFill>
                <a:latin typeface="Arial"/>
                <a:cs typeface="Arial"/>
              </a:rPr>
              <a:t>pu</a:t>
            </a:r>
            <a:r>
              <a:rPr sz="1400" spc="-25" dirty="0">
                <a:solidFill>
                  <a:srgbClr val="292934"/>
                </a:solidFill>
                <a:latin typeface="Arial"/>
                <a:cs typeface="Arial"/>
              </a:rPr>
              <a:t>t</a:t>
            </a:r>
            <a:r>
              <a:rPr sz="1400" spc="35" dirty="0">
                <a:solidFill>
                  <a:srgbClr val="292934"/>
                </a:solidFill>
                <a:latin typeface="Arial"/>
                <a:cs typeface="Arial"/>
              </a:rPr>
              <a:t>er</a:t>
            </a:r>
            <a:endParaRPr sz="1400">
              <a:latin typeface="Arial"/>
              <a:cs typeface="Arial"/>
            </a:endParaRPr>
          </a:p>
          <a:p>
            <a:pPr marR="5080" algn="r">
              <a:lnSpc>
                <a:spcPct val="100000"/>
              </a:lnSpc>
              <a:spcBef>
                <a:spcPts val="415"/>
              </a:spcBef>
            </a:pPr>
            <a:r>
              <a:rPr sz="1400" spc="-55" dirty="0">
                <a:solidFill>
                  <a:srgbClr val="292934"/>
                </a:solidFill>
                <a:latin typeface="Arial"/>
                <a:cs typeface="Arial"/>
              </a:rPr>
              <a:t>M</a:t>
            </a:r>
            <a:r>
              <a:rPr sz="1400" spc="25" dirty="0">
                <a:solidFill>
                  <a:srgbClr val="292934"/>
                </a:solidFill>
                <a:latin typeface="Arial"/>
                <a:cs typeface="Arial"/>
              </a:rPr>
              <a:t>P</a:t>
            </a:r>
            <a:r>
              <a:rPr sz="1400" spc="5" dirty="0">
                <a:solidFill>
                  <a:srgbClr val="292934"/>
                </a:solidFill>
                <a:latin typeface="Arial"/>
                <a:cs typeface="Arial"/>
              </a:rPr>
              <a:t>P</a:t>
            </a:r>
            <a:endParaRPr sz="1400">
              <a:latin typeface="Arial"/>
              <a:cs typeface="Arial"/>
            </a:endParaRPr>
          </a:p>
        </p:txBody>
      </p:sp>
      <p:sp>
        <p:nvSpPr>
          <p:cNvPr id="27" name="object 27"/>
          <p:cNvSpPr txBox="1"/>
          <p:nvPr/>
        </p:nvSpPr>
        <p:spPr>
          <a:xfrm>
            <a:off x="4198973" y="3325348"/>
            <a:ext cx="1204595" cy="206375"/>
          </a:xfrm>
          <a:prstGeom prst="rect">
            <a:avLst/>
          </a:prstGeom>
        </p:spPr>
        <p:txBody>
          <a:bodyPr vert="horz" wrap="square" lIns="0" tIns="0" rIns="0" bIns="0" rtlCol="0">
            <a:spAutoFit/>
          </a:bodyPr>
          <a:lstStyle/>
          <a:p>
            <a:pPr marL="12700">
              <a:lnSpc>
                <a:spcPct val="100000"/>
              </a:lnSpc>
            </a:pPr>
            <a:r>
              <a:rPr sz="1400" spc="-55" dirty="0">
                <a:solidFill>
                  <a:srgbClr val="292934"/>
                </a:solidFill>
                <a:latin typeface="Arial"/>
                <a:cs typeface="Arial"/>
              </a:rPr>
              <a:t>M</a:t>
            </a:r>
            <a:r>
              <a:rPr sz="1400" spc="-20" dirty="0">
                <a:solidFill>
                  <a:srgbClr val="292934"/>
                </a:solidFill>
                <a:latin typeface="Arial"/>
                <a:cs typeface="Arial"/>
              </a:rPr>
              <a:t>i</a:t>
            </a:r>
            <a:r>
              <a:rPr sz="1400" spc="-40" dirty="0">
                <a:solidFill>
                  <a:srgbClr val="292934"/>
                </a:solidFill>
                <a:latin typeface="Arial"/>
                <a:cs typeface="Arial"/>
              </a:rPr>
              <a:t>n</a:t>
            </a:r>
            <a:r>
              <a:rPr sz="1400" dirty="0">
                <a:solidFill>
                  <a:srgbClr val="292934"/>
                </a:solidFill>
                <a:latin typeface="Arial"/>
                <a:cs typeface="Arial"/>
              </a:rPr>
              <a:t>i</a:t>
            </a:r>
            <a:r>
              <a:rPr sz="1400" spc="40" dirty="0">
                <a:solidFill>
                  <a:srgbClr val="292934"/>
                </a:solidFill>
                <a:latin typeface="Arial"/>
                <a:cs typeface="Arial"/>
              </a:rPr>
              <a:t> </a:t>
            </a:r>
            <a:r>
              <a:rPr sz="1400" spc="25" dirty="0">
                <a:solidFill>
                  <a:srgbClr val="292934"/>
                </a:solidFill>
                <a:latin typeface="Arial"/>
                <a:cs typeface="Arial"/>
              </a:rPr>
              <a:t>C</a:t>
            </a:r>
            <a:r>
              <a:rPr sz="1400" spc="35" dirty="0">
                <a:solidFill>
                  <a:srgbClr val="292934"/>
                </a:solidFill>
                <a:latin typeface="Arial"/>
                <a:cs typeface="Arial"/>
              </a:rPr>
              <a:t>o</a:t>
            </a:r>
            <a:r>
              <a:rPr sz="1400" spc="20" dirty="0">
                <a:solidFill>
                  <a:srgbClr val="292934"/>
                </a:solidFill>
                <a:latin typeface="Arial"/>
                <a:cs typeface="Arial"/>
              </a:rPr>
              <a:t>m</a:t>
            </a:r>
            <a:r>
              <a:rPr sz="1400" spc="35" dirty="0">
                <a:solidFill>
                  <a:srgbClr val="292934"/>
                </a:solidFill>
                <a:latin typeface="Arial"/>
                <a:cs typeface="Arial"/>
              </a:rPr>
              <a:t>p</a:t>
            </a:r>
            <a:r>
              <a:rPr sz="1400" spc="-40" dirty="0">
                <a:solidFill>
                  <a:srgbClr val="292934"/>
                </a:solidFill>
                <a:latin typeface="Arial"/>
                <a:cs typeface="Arial"/>
              </a:rPr>
              <a:t>u</a:t>
            </a:r>
            <a:r>
              <a:rPr sz="1400" spc="-25" dirty="0">
                <a:solidFill>
                  <a:srgbClr val="292934"/>
                </a:solidFill>
                <a:latin typeface="Arial"/>
                <a:cs typeface="Arial"/>
              </a:rPr>
              <a:t>t</a:t>
            </a:r>
            <a:r>
              <a:rPr sz="1400" spc="35" dirty="0">
                <a:solidFill>
                  <a:srgbClr val="292934"/>
                </a:solidFill>
                <a:latin typeface="Arial"/>
                <a:cs typeface="Arial"/>
              </a:rPr>
              <a:t>er</a:t>
            </a:r>
            <a:endParaRPr sz="1400">
              <a:latin typeface="Arial"/>
              <a:cs typeface="Arial"/>
            </a:endParaRPr>
          </a:p>
        </p:txBody>
      </p:sp>
      <p:sp>
        <p:nvSpPr>
          <p:cNvPr id="28" name="object 28"/>
          <p:cNvSpPr txBox="1"/>
          <p:nvPr/>
        </p:nvSpPr>
        <p:spPr>
          <a:xfrm>
            <a:off x="5546875" y="3190341"/>
            <a:ext cx="983615" cy="206375"/>
          </a:xfrm>
          <a:prstGeom prst="rect">
            <a:avLst/>
          </a:prstGeom>
        </p:spPr>
        <p:txBody>
          <a:bodyPr vert="horz" wrap="square" lIns="0" tIns="0" rIns="0" bIns="0" rtlCol="0">
            <a:spAutoFit/>
          </a:bodyPr>
          <a:lstStyle/>
          <a:p>
            <a:pPr marL="12700">
              <a:lnSpc>
                <a:spcPct val="100000"/>
              </a:lnSpc>
            </a:pPr>
            <a:r>
              <a:rPr sz="1400" spc="85" dirty="0">
                <a:solidFill>
                  <a:srgbClr val="292934"/>
                </a:solidFill>
                <a:latin typeface="Arial"/>
                <a:cs typeface="Arial"/>
              </a:rPr>
              <a:t>W</a:t>
            </a:r>
            <a:r>
              <a:rPr sz="1400" spc="35" dirty="0">
                <a:solidFill>
                  <a:srgbClr val="292934"/>
                </a:solidFill>
                <a:latin typeface="Arial"/>
                <a:cs typeface="Arial"/>
              </a:rPr>
              <a:t>o</a:t>
            </a:r>
            <a:r>
              <a:rPr sz="1400" spc="-25" dirty="0">
                <a:solidFill>
                  <a:srgbClr val="292934"/>
                </a:solidFill>
                <a:latin typeface="Arial"/>
                <a:cs typeface="Arial"/>
              </a:rPr>
              <a:t>r</a:t>
            </a:r>
            <a:r>
              <a:rPr sz="1400" spc="-35" dirty="0">
                <a:solidFill>
                  <a:srgbClr val="292934"/>
                </a:solidFill>
                <a:latin typeface="Arial"/>
                <a:cs typeface="Arial"/>
              </a:rPr>
              <a:t>k</a:t>
            </a:r>
            <a:r>
              <a:rPr sz="1400" spc="40" dirty="0">
                <a:solidFill>
                  <a:srgbClr val="292934"/>
                </a:solidFill>
                <a:latin typeface="Arial"/>
                <a:cs typeface="Arial"/>
              </a:rPr>
              <a:t>s</a:t>
            </a:r>
            <a:r>
              <a:rPr sz="1400" spc="-25" dirty="0">
                <a:solidFill>
                  <a:srgbClr val="292934"/>
                </a:solidFill>
                <a:latin typeface="Arial"/>
                <a:cs typeface="Arial"/>
              </a:rPr>
              <a:t>t</a:t>
            </a:r>
            <a:r>
              <a:rPr sz="1400" spc="-40" dirty="0">
                <a:solidFill>
                  <a:srgbClr val="292934"/>
                </a:solidFill>
                <a:latin typeface="Arial"/>
                <a:cs typeface="Arial"/>
              </a:rPr>
              <a:t>a</a:t>
            </a:r>
            <a:r>
              <a:rPr sz="1400" spc="-25" dirty="0">
                <a:solidFill>
                  <a:srgbClr val="292934"/>
                </a:solidFill>
                <a:latin typeface="Arial"/>
                <a:cs typeface="Arial"/>
              </a:rPr>
              <a:t>t</a:t>
            </a:r>
            <a:r>
              <a:rPr sz="1400" spc="-20" dirty="0">
                <a:solidFill>
                  <a:srgbClr val="292934"/>
                </a:solidFill>
                <a:latin typeface="Arial"/>
                <a:cs typeface="Arial"/>
              </a:rPr>
              <a:t>i</a:t>
            </a:r>
            <a:r>
              <a:rPr sz="1400" spc="35" dirty="0">
                <a:solidFill>
                  <a:srgbClr val="292934"/>
                </a:solidFill>
                <a:latin typeface="Arial"/>
                <a:cs typeface="Arial"/>
              </a:rPr>
              <a:t>o</a:t>
            </a:r>
            <a:r>
              <a:rPr sz="1400" spc="5" dirty="0">
                <a:solidFill>
                  <a:srgbClr val="292934"/>
                </a:solidFill>
                <a:latin typeface="Arial"/>
                <a:cs typeface="Arial"/>
              </a:rPr>
              <a:t>n</a:t>
            </a:r>
            <a:endParaRPr sz="1400">
              <a:latin typeface="Arial"/>
              <a:cs typeface="Arial"/>
            </a:endParaRPr>
          </a:p>
        </p:txBody>
      </p:sp>
      <p:sp>
        <p:nvSpPr>
          <p:cNvPr id="29" name="object 29"/>
          <p:cNvSpPr txBox="1"/>
          <p:nvPr/>
        </p:nvSpPr>
        <p:spPr>
          <a:xfrm>
            <a:off x="6739139" y="3071260"/>
            <a:ext cx="283210" cy="206375"/>
          </a:xfrm>
          <a:prstGeom prst="rect">
            <a:avLst/>
          </a:prstGeom>
        </p:spPr>
        <p:txBody>
          <a:bodyPr vert="horz" wrap="square" lIns="0" tIns="0" rIns="0" bIns="0" rtlCol="0">
            <a:spAutoFit/>
          </a:bodyPr>
          <a:lstStyle/>
          <a:p>
            <a:pPr marL="12700">
              <a:lnSpc>
                <a:spcPct val="100000"/>
              </a:lnSpc>
            </a:pPr>
            <a:r>
              <a:rPr sz="1400" spc="25" dirty="0">
                <a:solidFill>
                  <a:srgbClr val="292934"/>
                </a:solidFill>
                <a:latin typeface="Arial"/>
                <a:cs typeface="Arial"/>
              </a:rPr>
              <a:t>PC</a:t>
            </a:r>
            <a:endParaRPr sz="1400">
              <a:latin typeface="Arial"/>
              <a:cs typeface="Arial"/>
            </a:endParaRPr>
          </a:p>
        </p:txBody>
      </p:sp>
    </p:spTree>
    <p:extLst>
      <p:ext uri="{BB962C8B-B14F-4D97-AF65-F5344CB8AC3E}">
        <p14:creationId xmlns:p14="http://schemas.microsoft.com/office/powerpoint/2010/main" val="170528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0823761-1916-41F2-974F-0C63C0DA2E27}"/>
              </a:ext>
            </a:extLst>
          </p:cNvPr>
          <p:cNvSpPr>
            <a:spLocks noGrp="1"/>
          </p:cNvSpPr>
          <p:nvPr>
            <p:ph type="title"/>
          </p:nvPr>
        </p:nvSpPr>
        <p:spPr/>
        <p:txBody>
          <a:bodyPr/>
          <a:lstStyle/>
          <a:p>
            <a:pPr eaLnBrk="1" hangingPunct="1"/>
            <a:r>
              <a:rPr lang="en-US" altLang="en-US"/>
              <a:t>Metered Service</a:t>
            </a:r>
          </a:p>
        </p:txBody>
      </p:sp>
      <p:sp>
        <p:nvSpPr>
          <p:cNvPr id="19" name="Content Placeholder 3">
            <a:extLst>
              <a:ext uri="{FF2B5EF4-FFF2-40B4-BE49-F238E27FC236}">
                <a16:creationId xmlns:a16="http://schemas.microsoft.com/office/drawing/2014/main" id="{AB56A466-4021-4832-A842-0FA8BBB72CAA}"/>
              </a:ext>
            </a:extLst>
          </p:cNvPr>
          <p:cNvSpPr>
            <a:spLocks noGrp="1"/>
          </p:cNvSpPr>
          <p:nvPr>
            <p:ph idx="1"/>
          </p:nvPr>
        </p:nvSpPr>
        <p:spPr>
          <a:xfrm>
            <a:off x="609600" y="1371600"/>
            <a:ext cx="8001000" cy="4724400"/>
          </a:xfrm>
        </p:spPr>
        <p:txBody>
          <a:bodyPr>
            <a:normAutofit/>
          </a:bodyPr>
          <a:lstStyle/>
          <a:p>
            <a:pPr marL="274320" indent="-274320" eaLnBrk="1" fontAlgn="auto" hangingPunct="1">
              <a:spcAft>
                <a:spcPts val="0"/>
              </a:spcAft>
              <a:buFont typeface="Wingdings 3"/>
              <a:buChar char=""/>
              <a:defRPr/>
            </a:pPr>
            <a:r>
              <a:rPr lang="en-US" dirty="0"/>
              <a:t>Consumers are billed based on the metered usage of Cloud resources</a:t>
            </a:r>
          </a:p>
          <a:p>
            <a:pPr marL="548640" lvl="1" indent="-274320" eaLnBrk="1" fontAlgn="auto" hangingPunct="1">
              <a:spcAft>
                <a:spcPts val="0"/>
              </a:spcAft>
              <a:buFont typeface="Wingdings 3"/>
              <a:buChar char=""/>
              <a:defRPr/>
            </a:pPr>
            <a:r>
              <a:rPr lang="en-US" dirty="0"/>
              <a:t>Cost incurred on a pay-per-use basis</a:t>
            </a:r>
          </a:p>
          <a:p>
            <a:pPr marL="548640" lvl="1" indent="-274320" eaLnBrk="1" fontAlgn="auto" hangingPunct="1">
              <a:spcAft>
                <a:spcPts val="0"/>
              </a:spcAft>
              <a:buFont typeface="Wingdings 3"/>
              <a:buChar char=""/>
              <a:defRPr/>
            </a:pPr>
            <a:r>
              <a:rPr lang="en-US" dirty="0"/>
              <a:t>Pricing/billing model is tied up with the required service levels</a:t>
            </a:r>
          </a:p>
          <a:p>
            <a:pPr marL="274320" lvl="1" indent="-274320" eaLnBrk="1" fontAlgn="auto" hangingPunct="1">
              <a:spcBef>
                <a:spcPts val="600"/>
              </a:spcBef>
              <a:spcAft>
                <a:spcPts val="0"/>
              </a:spcAft>
              <a:buClr>
                <a:schemeClr val="accent1"/>
              </a:buClr>
              <a:buFont typeface="Wingdings 3"/>
              <a:buChar char=""/>
              <a:defRPr/>
            </a:pPr>
            <a:r>
              <a:rPr lang="en-US" sz="2600" dirty="0">
                <a:solidFill>
                  <a:schemeClr val="tx1"/>
                </a:solidFill>
              </a:rPr>
              <a:t>Resource usage is monitored and reported </a:t>
            </a:r>
          </a:p>
          <a:p>
            <a:pPr marL="274320" lvl="1" indent="-274320" eaLnBrk="1" fontAlgn="auto" hangingPunct="1">
              <a:spcBef>
                <a:spcPts val="600"/>
              </a:spcBef>
              <a:spcAft>
                <a:spcPts val="0"/>
              </a:spcAft>
              <a:buClr>
                <a:schemeClr val="accent1"/>
              </a:buClr>
              <a:buFont typeface="Wingdings 3"/>
              <a:buChar char=""/>
              <a:defRPr/>
            </a:pPr>
            <a:r>
              <a:rPr lang="en-US" sz="2600" dirty="0">
                <a:solidFill>
                  <a:schemeClr val="tx1"/>
                </a:solidFill>
              </a:rPr>
              <a:t>Provides transparency for chargeback to both </a:t>
            </a:r>
          </a:p>
          <a:p>
            <a:pPr marL="548640" lvl="2" eaLnBrk="1" fontAlgn="auto" hangingPunct="1">
              <a:spcBef>
                <a:spcPts val="600"/>
              </a:spcBef>
              <a:spcAft>
                <a:spcPts val="0"/>
              </a:spcAft>
              <a:buClr>
                <a:schemeClr val="accent1"/>
              </a:buClr>
              <a:buFont typeface="Wingdings 3"/>
              <a:buChar char=""/>
              <a:defRPr/>
            </a:pPr>
            <a:r>
              <a:rPr lang="en-US" dirty="0"/>
              <a:t>Cloud service provider </a:t>
            </a:r>
          </a:p>
          <a:p>
            <a:pPr marL="548640" lvl="2" eaLnBrk="1" fontAlgn="auto" hangingPunct="1">
              <a:spcBef>
                <a:spcPts val="600"/>
              </a:spcBef>
              <a:spcAft>
                <a:spcPts val="0"/>
              </a:spcAft>
              <a:buClr>
                <a:schemeClr val="accent1"/>
              </a:buClr>
              <a:buFont typeface="Wingdings 3"/>
              <a:buChar char=""/>
              <a:defRPr/>
            </a:pPr>
            <a:r>
              <a:rPr lang="en-US" dirty="0"/>
              <a:t>Consumer about the utilized service</a:t>
            </a:r>
          </a:p>
          <a:p>
            <a:pPr marL="274320" indent="-274320" eaLnBrk="1" fontAlgn="auto" hangingPunct="1">
              <a:spcAft>
                <a:spcPts val="0"/>
              </a:spcAft>
              <a:buFont typeface="Wingdings 3"/>
              <a:buNone/>
              <a:defRPr/>
            </a:pPr>
            <a:endParaRPr lang="en-US" dirty="0"/>
          </a:p>
        </p:txBody>
      </p:sp>
      <p:pic>
        <p:nvPicPr>
          <p:cNvPr id="65540" name="Picture 20" descr="focus_Measured Service.png">
            <a:extLst>
              <a:ext uri="{FF2B5EF4-FFF2-40B4-BE49-F238E27FC236}">
                <a16:creationId xmlns:a16="http://schemas.microsoft.com/office/drawing/2014/main" id="{21FFD936-D167-46F1-8011-419B8B9DEC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7947" y="4616450"/>
            <a:ext cx="22225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F4D8BFD1-3617-4D22-9B3A-DB6D52832710}"/>
              </a:ext>
            </a:extLst>
          </p:cNvPr>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8F7667-036B-4F42-AD48-8AA550940FC7}" type="slidenum">
              <a:rPr lang="en-US" altLang="en-US">
                <a:solidFill>
                  <a:schemeClr val="tx2"/>
                </a:solidFill>
                <a:latin typeface="Gill Sans MT" panose="020B0502020104020203" pitchFamily="34" charset="0"/>
              </a:rPr>
              <a:pPr eaLnBrk="1" hangingPunct="1"/>
              <a:t>40</a:t>
            </a:fld>
            <a:endParaRPr lang="en-US" altLang="en-US">
              <a:solidFill>
                <a:schemeClr val="tx2"/>
              </a:solidFill>
              <a:latin typeface="Gill Sans MT" panose="020B0502020104020203"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8229600" cy="914400"/>
          </a:xfrm>
          <a:prstGeom prst="rect">
            <a:avLst/>
          </a:prstGeom>
        </p:spPr>
        <p:txBody>
          <a:bodyPr vert="horz" wrap="square" lIns="0" tIns="152400" rIns="0" bIns="0" rtlCol="0">
            <a:spAutoFit/>
          </a:bodyPr>
          <a:lstStyle/>
          <a:p>
            <a:pPr marL="12700">
              <a:lnSpc>
                <a:spcPct val="100000"/>
              </a:lnSpc>
            </a:pPr>
            <a:r>
              <a:rPr spc="-95" dirty="0"/>
              <a:t>C</a:t>
            </a:r>
            <a:r>
              <a:rPr spc="-55" dirty="0"/>
              <a:t>l</a:t>
            </a:r>
            <a:r>
              <a:rPr spc="-105" dirty="0"/>
              <a:t>ou</a:t>
            </a:r>
            <a:r>
              <a:rPr dirty="0"/>
              <a:t>d</a:t>
            </a:r>
            <a:r>
              <a:rPr spc="-155" dirty="0"/>
              <a:t> </a:t>
            </a:r>
            <a:r>
              <a:rPr spc="-105" dirty="0"/>
              <a:t>S</a:t>
            </a:r>
            <a:r>
              <a:rPr spc="-114" dirty="0"/>
              <a:t>e</a:t>
            </a:r>
            <a:r>
              <a:rPr spc="-50" dirty="0"/>
              <a:t>r</a:t>
            </a:r>
            <a:r>
              <a:rPr spc="-114" dirty="0"/>
              <a:t>v</a:t>
            </a:r>
            <a:r>
              <a:rPr spc="-60" dirty="0"/>
              <a:t>i</a:t>
            </a:r>
            <a:r>
              <a:rPr spc="-114" dirty="0"/>
              <a:t>c</a:t>
            </a:r>
            <a:r>
              <a:rPr dirty="0"/>
              <a:t>e</a:t>
            </a:r>
            <a:r>
              <a:rPr spc="-160" dirty="0"/>
              <a:t> </a:t>
            </a:r>
            <a:r>
              <a:rPr spc="-15" dirty="0"/>
              <a:t>M</a:t>
            </a:r>
            <a:r>
              <a:rPr spc="-105" dirty="0"/>
              <a:t>od</a:t>
            </a:r>
            <a:r>
              <a:rPr spc="-114" dirty="0"/>
              <a:t>e</a:t>
            </a:r>
            <a:r>
              <a:rPr spc="-60" dirty="0"/>
              <a:t>l</a:t>
            </a:r>
            <a:r>
              <a:rPr dirty="0"/>
              <a:t>s</a:t>
            </a:r>
          </a:p>
        </p:txBody>
      </p:sp>
      <p:sp>
        <p:nvSpPr>
          <p:cNvPr id="4" name="object 4"/>
          <p:cNvSpPr txBox="1"/>
          <p:nvPr/>
        </p:nvSpPr>
        <p:spPr>
          <a:xfrm>
            <a:off x="612140" y="2149060"/>
            <a:ext cx="7473315" cy="2682875"/>
          </a:xfrm>
          <a:prstGeom prst="rect">
            <a:avLst/>
          </a:prstGeom>
        </p:spPr>
        <p:txBody>
          <a:bodyPr vert="horz" wrap="square" lIns="0" tIns="0" rIns="0" bIns="0" rtlCol="0">
            <a:spAutoFit/>
          </a:bodyPr>
          <a:lstStyle/>
          <a:p>
            <a:pPr marL="12700" marR="5080">
              <a:lnSpc>
                <a:spcPct val="101499"/>
              </a:lnSpc>
            </a:pPr>
            <a:r>
              <a:rPr sz="3200" spc="-5" dirty="0">
                <a:solidFill>
                  <a:srgbClr val="292934"/>
                </a:solidFill>
                <a:latin typeface="Arial"/>
                <a:cs typeface="Arial"/>
              </a:rPr>
              <a:t>C</a:t>
            </a:r>
            <a:r>
              <a:rPr sz="3200" spc="30" dirty="0">
                <a:solidFill>
                  <a:srgbClr val="292934"/>
                </a:solidFill>
                <a:latin typeface="Arial"/>
                <a:cs typeface="Arial"/>
              </a:rPr>
              <a:t>l</a:t>
            </a:r>
            <a:r>
              <a:rPr sz="3200" spc="5" dirty="0">
                <a:solidFill>
                  <a:srgbClr val="292934"/>
                </a:solidFill>
                <a:latin typeface="Arial"/>
                <a:cs typeface="Arial"/>
              </a:rPr>
              <a:t>ou</a:t>
            </a:r>
            <a:r>
              <a:rPr sz="3200" dirty="0">
                <a:solidFill>
                  <a:srgbClr val="292934"/>
                </a:solidFill>
                <a:latin typeface="Arial"/>
                <a:cs typeface="Arial"/>
              </a:rPr>
              <a:t>d</a:t>
            </a:r>
            <a:r>
              <a:rPr sz="3200" spc="-135" dirty="0">
                <a:solidFill>
                  <a:srgbClr val="292934"/>
                </a:solidFill>
                <a:latin typeface="Arial"/>
                <a:cs typeface="Arial"/>
              </a:rPr>
              <a:t> </a:t>
            </a:r>
            <a:r>
              <a:rPr sz="3200" spc="20" dirty="0">
                <a:solidFill>
                  <a:srgbClr val="292934"/>
                </a:solidFill>
                <a:latin typeface="Arial"/>
                <a:cs typeface="Arial"/>
              </a:rPr>
              <a:t>S</a:t>
            </a:r>
            <a:r>
              <a:rPr sz="3200" spc="5" dirty="0">
                <a:solidFill>
                  <a:srgbClr val="292934"/>
                </a:solidFill>
                <a:latin typeface="Arial"/>
                <a:cs typeface="Arial"/>
              </a:rPr>
              <a:t>e</a:t>
            </a:r>
            <a:r>
              <a:rPr sz="3200" spc="-25" dirty="0">
                <a:solidFill>
                  <a:srgbClr val="292934"/>
                </a:solidFill>
                <a:latin typeface="Arial"/>
                <a:cs typeface="Arial"/>
              </a:rPr>
              <a:t>r</a:t>
            </a:r>
            <a:r>
              <a:rPr sz="3200" spc="110" dirty="0">
                <a:solidFill>
                  <a:srgbClr val="292934"/>
                </a:solidFill>
                <a:latin typeface="Arial"/>
                <a:cs typeface="Arial"/>
              </a:rPr>
              <a:t>v</a:t>
            </a:r>
            <a:r>
              <a:rPr sz="3200" spc="30" dirty="0">
                <a:solidFill>
                  <a:srgbClr val="292934"/>
                </a:solidFill>
                <a:latin typeface="Arial"/>
                <a:cs typeface="Arial"/>
              </a:rPr>
              <a:t>i</a:t>
            </a:r>
            <a:r>
              <a:rPr sz="3200" spc="35" dirty="0">
                <a:solidFill>
                  <a:srgbClr val="292934"/>
                </a:solidFill>
                <a:latin typeface="Arial"/>
                <a:cs typeface="Arial"/>
              </a:rPr>
              <a:t>c</a:t>
            </a:r>
            <a:r>
              <a:rPr sz="3200" dirty="0">
                <a:solidFill>
                  <a:srgbClr val="292934"/>
                </a:solidFill>
                <a:latin typeface="Arial"/>
                <a:cs typeface="Arial"/>
              </a:rPr>
              <a:t>e</a:t>
            </a:r>
            <a:r>
              <a:rPr sz="3200" spc="-285" dirty="0">
                <a:solidFill>
                  <a:srgbClr val="292934"/>
                </a:solidFill>
                <a:latin typeface="Arial"/>
                <a:cs typeface="Arial"/>
              </a:rPr>
              <a:t> </a:t>
            </a:r>
            <a:r>
              <a:rPr sz="3200" spc="35" dirty="0">
                <a:solidFill>
                  <a:srgbClr val="292934"/>
                </a:solidFill>
                <a:latin typeface="Arial"/>
                <a:cs typeface="Arial"/>
              </a:rPr>
              <a:t>c</a:t>
            </a:r>
            <a:r>
              <a:rPr sz="3200" spc="5" dirty="0">
                <a:solidFill>
                  <a:srgbClr val="292934"/>
                </a:solidFill>
                <a:latin typeface="Arial"/>
                <a:cs typeface="Arial"/>
              </a:rPr>
              <a:t>a</a:t>
            </a:r>
            <a:r>
              <a:rPr sz="3200" dirty="0">
                <a:solidFill>
                  <a:srgbClr val="292934"/>
                </a:solidFill>
                <a:latin typeface="Arial"/>
                <a:cs typeface="Arial"/>
              </a:rPr>
              <a:t>n</a:t>
            </a:r>
            <a:r>
              <a:rPr sz="3200" spc="-60" dirty="0">
                <a:solidFill>
                  <a:srgbClr val="292934"/>
                </a:solidFill>
                <a:latin typeface="Arial"/>
                <a:cs typeface="Arial"/>
              </a:rPr>
              <a:t> </a:t>
            </a:r>
            <a:r>
              <a:rPr sz="3200" spc="5" dirty="0">
                <a:solidFill>
                  <a:srgbClr val="292934"/>
                </a:solidFill>
                <a:latin typeface="Arial"/>
                <a:cs typeface="Arial"/>
              </a:rPr>
              <a:t>b</a:t>
            </a:r>
            <a:r>
              <a:rPr sz="3200" dirty="0">
                <a:solidFill>
                  <a:srgbClr val="292934"/>
                </a:solidFill>
                <a:latin typeface="Arial"/>
                <a:cs typeface="Arial"/>
              </a:rPr>
              <a:t>e</a:t>
            </a:r>
            <a:r>
              <a:rPr sz="3200" spc="-60" dirty="0">
                <a:solidFill>
                  <a:srgbClr val="292934"/>
                </a:solidFill>
                <a:latin typeface="Arial"/>
                <a:cs typeface="Arial"/>
              </a:rPr>
              <a:t> </a:t>
            </a:r>
            <a:r>
              <a:rPr sz="3200" spc="35" dirty="0">
                <a:solidFill>
                  <a:srgbClr val="292934"/>
                </a:solidFill>
                <a:latin typeface="Arial"/>
                <a:cs typeface="Arial"/>
              </a:rPr>
              <a:t>c</a:t>
            </a:r>
            <a:r>
              <a:rPr sz="3200" spc="30" dirty="0">
                <a:solidFill>
                  <a:srgbClr val="292934"/>
                </a:solidFill>
                <a:latin typeface="Arial"/>
                <a:cs typeface="Arial"/>
              </a:rPr>
              <a:t>l</a:t>
            </a:r>
            <a:r>
              <a:rPr sz="3200" spc="5" dirty="0">
                <a:solidFill>
                  <a:srgbClr val="292934"/>
                </a:solidFill>
                <a:latin typeface="Arial"/>
                <a:cs typeface="Arial"/>
              </a:rPr>
              <a:t>a</a:t>
            </a:r>
            <a:r>
              <a:rPr sz="3200" spc="35" dirty="0">
                <a:solidFill>
                  <a:srgbClr val="292934"/>
                </a:solidFill>
                <a:latin typeface="Arial"/>
                <a:cs typeface="Arial"/>
              </a:rPr>
              <a:t>ss</a:t>
            </a:r>
            <a:r>
              <a:rPr sz="3200" spc="-45" dirty="0">
                <a:solidFill>
                  <a:srgbClr val="292934"/>
                </a:solidFill>
                <a:latin typeface="Arial"/>
                <a:cs typeface="Arial"/>
              </a:rPr>
              <a:t>i</a:t>
            </a:r>
            <a:r>
              <a:rPr sz="3200" dirty="0">
                <a:solidFill>
                  <a:srgbClr val="292934"/>
                </a:solidFill>
                <a:latin typeface="Arial"/>
                <a:cs typeface="Arial"/>
              </a:rPr>
              <a:t>f</a:t>
            </a:r>
            <a:r>
              <a:rPr sz="3200" spc="30" dirty="0">
                <a:solidFill>
                  <a:srgbClr val="292934"/>
                </a:solidFill>
                <a:latin typeface="Arial"/>
                <a:cs typeface="Arial"/>
              </a:rPr>
              <a:t>i</a:t>
            </a:r>
            <a:r>
              <a:rPr sz="3200" spc="-70" dirty="0">
                <a:solidFill>
                  <a:srgbClr val="292934"/>
                </a:solidFill>
                <a:latin typeface="Arial"/>
                <a:cs typeface="Arial"/>
              </a:rPr>
              <a:t>e</a:t>
            </a:r>
            <a:r>
              <a:rPr sz="3200" dirty="0">
                <a:solidFill>
                  <a:srgbClr val="292934"/>
                </a:solidFill>
                <a:latin typeface="Arial"/>
                <a:cs typeface="Arial"/>
              </a:rPr>
              <a:t>d</a:t>
            </a:r>
            <a:r>
              <a:rPr sz="3200" spc="-210" dirty="0">
                <a:solidFill>
                  <a:srgbClr val="292934"/>
                </a:solidFill>
                <a:latin typeface="Arial"/>
                <a:cs typeface="Arial"/>
              </a:rPr>
              <a:t> </a:t>
            </a:r>
            <a:r>
              <a:rPr sz="3200" spc="30" dirty="0">
                <a:solidFill>
                  <a:srgbClr val="292934"/>
                </a:solidFill>
                <a:latin typeface="Arial"/>
                <a:cs typeface="Arial"/>
              </a:rPr>
              <a:t>i</a:t>
            </a:r>
            <a:r>
              <a:rPr sz="3200" spc="5" dirty="0">
                <a:solidFill>
                  <a:srgbClr val="292934"/>
                </a:solidFill>
                <a:latin typeface="Arial"/>
                <a:cs typeface="Arial"/>
              </a:rPr>
              <a:t>n</a:t>
            </a:r>
            <a:r>
              <a:rPr sz="3200" dirty="0">
                <a:solidFill>
                  <a:srgbClr val="292934"/>
                </a:solidFill>
                <a:latin typeface="Arial"/>
                <a:cs typeface="Arial"/>
              </a:rPr>
              <a:t>to</a:t>
            </a:r>
            <a:r>
              <a:rPr sz="3200" spc="-135" dirty="0">
                <a:solidFill>
                  <a:srgbClr val="292934"/>
                </a:solidFill>
                <a:latin typeface="Arial"/>
                <a:cs typeface="Arial"/>
              </a:rPr>
              <a:t> </a:t>
            </a:r>
            <a:r>
              <a:rPr sz="3200" dirty="0">
                <a:solidFill>
                  <a:srgbClr val="292934"/>
                </a:solidFill>
                <a:latin typeface="Arial"/>
                <a:cs typeface="Arial"/>
              </a:rPr>
              <a:t>t</a:t>
            </a:r>
            <a:r>
              <a:rPr sz="3200" spc="5" dirty="0">
                <a:solidFill>
                  <a:srgbClr val="292934"/>
                </a:solidFill>
                <a:latin typeface="Arial"/>
                <a:cs typeface="Arial"/>
              </a:rPr>
              <a:t>h</a:t>
            </a:r>
            <a:r>
              <a:rPr sz="3200" spc="-25" dirty="0">
                <a:solidFill>
                  <a:srgbClr val="292934"/>
                </a:solidFill>
                <a:latin typeface="Arial"/>
                <a:cs typeface="Arial"/>
              </a:rPr>
              <a:t>r</a:t>
            </a:r>
            <a:r>
              <a:rPr sz="3200" spc="5" dirty="0">
                <a:solidFill>
                  <a:srgbClr val="292934"/>
                </a:solidFill>
                <a:latin typeface="Arial"/>
                <a:cs typeface="Arial"/>
              </a:rPr>
              <a:t>ee </a:t>
            </a:r>
            <a:r>
              <a:rPr sz="3200" spc="35" dirty="0">
                <a:solidFill>
                  <a:srgbClr val="292934"/>
                </a:solidFill>
                <a:latin typeface="Arial"/>
                <a:cs typeface="Arial"/>
              </a:rPr>
              <a:t>c</a:t>
            </a:r>
            <a:r>
              <a:rPr sz="3200" spc="5" dirty="0">
                <a:solidFill>
                  <a:srgbClr val="292934"/>
                </a:solidFill>
                <a:latin typeface="Arial"/>
                <a:cs typeface="Arial"/>
              </a:rPr>
              <a:t>a</a:t>
            </a:r>
            <a:r>
              <a:rPr sz="3200" dirty="0">
                <a:solidFill>
                  <a:srgbClr val="292934"/>
                </a:solidFill>
                <a:latin typeface="Arial"/>
                <a:cs typeface="Arial"/>
              </a:rPr>
              <a:t>t</a:t>
            </a:r>
            <a:r>
              <a:rPr sz="3200" spc="5" dirty="0">
                <a:solidFill>
                  <a:srgbClr val="292934"/>
                </a:solidFill>
                <a:latin typeface="Arial"/>
                <a:cs typeface="Arial"/>
              </a:rPr>
              <a:t>ego</a:t>
            </a:r>
            <a:r>
              <a:rPr sz="3200" spc="-25" dirty="0">
                <a:solidFill>
                  <a:srgbClr val="292934"/>
                </a:solidFill>
                <a:latin typeface="Arial"/>
                <a:cs typeface="Arial"/>
              </a:rPr>
              <a:t>r</a:t>
            </a:r>
            <a:r>
              <a:rPr sz="3200" spc="30" dirty="0">
                <a:solidFill>
                  <a:srgbClr val="292934"/>
                </a:solidFill>
                <a:latin typeface="Arial"/>
                <a:cs typeface="Arial"/>
              </a:rPr>
              <a:t>i</a:t>
            </a:r>
            <a:r>
              <a:rPr sz="3200" spc="5" dirty="0">
                <a:solidFill>
                  <a:srgbClr val="292934"/>
                </a:solidFill>
                <a:latin typeface="Arial"/>
                <a:cs typeface="Arial"/>
              </a:rPr>
              <a:t>e</a:t>
            </a:r>
            <a:r>
              <a:rPr sz="3200" spc="-40" dirty="0">
                <a:solidFill>
                  <a:srgbClr val="292934"/>
                </a:solidFill>
                <a:latin typeface="Arial"/>
                <a:cs typeface="Arial"/>
              </a:rPr>
              <a:t>s</a:t>
            </a:r>
            <a:r>
              <a:rPr sz="3200" dirty="0">
                <a:solidFill>
                  <a:srgbClr val="292934"/>
                </a:solidFill>
                <a:latin typeface="Arial"/>
                <a:cs typeface="Arial"/>
              </a:rPr>
              <a:t>:</a:t>
            </a:r>
            <a:endParaRPr sz="3200">
              <a:latin typeface="Arial"/>
              <a:cs typeface="Arial"/>
            </a:endParaRPr>
          </a:p>
          <a:p>
            <a:pPr marL="12700">
              <a:lnSpc>
                <a:spcPct val="100000"/>
              </a:lnSpc>
              <a:spcBef>
                <a:spcPts val="735"/>
              </a:spcBef>
            </a:pPr>
            <a:r>
              <a:rPr sz="2700" dirty="0">
                <a:solidFill>
                  <a:srgbClr val="93A299"/>
                </a:solidFill>
                <a:latin typeface="Wingdings 3"/>
                <a:cs typeface="Wingdings 3"/>
              </a:rPr>
              <a:t></a:t>
            </a:r>
            <a:r>
              <a:rPr sz="2700" spc="65" dirty="0">
                <a:solidFill>
                  <a:srgbClr val="93A299"/>
                </a:solidFill>
                <a:latin typeface="Times New Roman"/>
                <a:cs typeface="Times New Roman"/>
              </a:rPr>
              <a:t> </a:t>
            </a:r>
            <a:r>
              <a:rPr sz="3200" dirty="0">
                <a:solidFill>
                  <a:srgbClr val="292934"/>
                </a:solidFill>
                <a:latin typeface="Arial"/>
                <a:cs typeface="Arial"/>
              </a:rPr>
              <a:t>I</a:t>
            </a:r>
            <a:r>
              <a:rPr sz="3200" spc="5" dirty="0">
                <a:solidFill>
                  <a:srgbClr val="292934"/>
                </a:solidFill>
                <a:latin typeface="Arial"/>
                <a:cs typeface="Arial"/>
              </a:rPr>
              <a:t>n</a:t>
            </a:r>
            <a:r>
              <a:rPr sz="3200" spc="75" dirty="0">
                <a:solidFill>
                  <a:srgbClr val="292934"/>
                </a:solidFill>
                <a:latin typeface="Arial"/>
                <a:cs typeface="Arial"/>
              </a:rPr>
              <a:t>f</a:t>
            </a:r>
            <a:r>
              <a:rPr sz="3200" spc="-25" dirty="0">
                <a:solidFill>
                  <a:srgbClr val="292934"/>
                </a:solidFill>
                <a:latin typeface="Arial"/>
                <a:cs typeface="Arial"/>
              </a:rPr>
              <a:t>r</a:t>
            </a:r>
            <a:r>
              <a:rPr sz="3200" spc="5" dirty="0">
                <a:solidFill>
                  <a:srgbClr val="292934"/>
                </a:solidFill>
                <a:latin typeface="Arial"/>
                <a:cs typeface="Arial"/>
              </a:rPr>
              <a:t>a</a:t>
            </a:r>
            <a:r>
              <a:rPr sz="3200" spc="35" dirty="0">
                <a:solidFill>
                  <a:srgbClr val="292934"/>
                </a:solidFill>
                <a:latin typeface="Arial"/>
                <a:cs typeface="Arial"/>
              </a:rPr>
              <a:t>s</a:t>
            </a:r>
            <a:r>
              <a:rPr sz="3200" dirty="0">
                <a:solidFill>
                  <a:srgbClr val="292934"/>
                </a:solidFill>
                <a:latin typeface="Arial"/>
                <a:cs typeface="Arial"/>
              </a:rPr>
              <a:t>t</a:t>
            </a:r>
            <a:r>
              <a:rPr sz="3200" spc="-25" dirty="0">
                <a:solidFill>
                  <a:srgbClr val="292934"/>
                </a:solidFill>
                <a:latin typeface="Arial"/>
                <a:cs typeface="Arial"/>
              </a:rPr>
              <a:t>r</a:t>
            </a:r>
            <a:r>
              <a:rPr sz="3200" spc="5" dirty="0">
                <a:solidFill>
                  <a:srgbClr val="292934"/>
                </a:solidFill>
                <a:latin typeface="Arial"/>
                <a:cs typeface="Arial"/>
              </a:rPr>
              <a:t>u</a:t>
            </a:r>
            <a:r>
              <a:rPr sz="3200" spc="-40" dirty="0">
                <a:solidFill>
                  <a:srgbClr val="292934"/>
                </a:solidFill>
                <a:latin typeface="Arial"/>
                <a:cs typeface="Arial"/>
              </a:rPr>
              <a:t>c</a:t>
            </a:r>
            <a:r>
              <a:rPr sz="3200" dirty="0">
                <a:solidFill>
                  <a:srgbClr val="292934"/>
                </a:solidFill>
                <a:latin typeface="Arial"/>
                <a:cs typeface="Arial"/>
              </a:rPr>
              <a:t>t</a:t>
            </a:r>
            <a:r>
              <a:rPr sz="3200" spc="5" dirty="0">
                <a:solidFill>
                  <a:srgbClr val="292934"/>
                </a:solidFill>
                <a:latin typeface="Arial"/>
                <a:cs typeface="Arial"/>
              </a:rPr>
              <a:t>u</a:t>
            </a:r>
            <a:r>
              <a:rPr sz="3200" spc="-25" dirty="0">
                <a:solidFill>
                  <a:srgbClr val="292934"/>
                </a:solidFill>
                <a:latin typeface="Arial"/>
                <a:cs typeface="Arial"/>
              </a:rPr>
              <a:t>r</a:t>
            </a:r>
            <a:r>
              <a:rPr sz="3200" spc="5" dirty="0">
                <a:solidFill>
                  <a:srgbClr val="292934"/>
                </a:solidFill>
                <a:latin typeface="Arial"/>
                <a:cs typeface="Arial"/>
              </a:rPr>
              <a:t>e</a:t>
            </a:r>
            <a:r>
              <a:rPr sz="3200" spc="-20" dirty="0">
                <a:solidFill>
                  <a:srgbClr val="292934"/>
                </a:solidFill>
                <a:latin typeface="Arial"/>
                <a:cs typeface="Arial"/>
              </a:rPr>
              <a:t>-</a:t>
            </a:r>
            <a:r>
              <a:rPr sz="3200" spc="5" dirty="0">
                <a:solidFill>
                  <a:srgbClr val="292934"/>
                </a:solidFill>
                <a:latin typeface="Arial"/>
                <a:cs typeface="Arial"/>
              </a:rPr>
              <a:t>a</a:t>
            </a:r>
            <a:r>
              <a:rPr sz="3200" spc="-40" dirty="0">
                <a:solidFill>
                  <a:srgbClr val="292934"/>
                </a:solidFill>
                <a:latin typeface="Arial"/>
                <a:cs typeface="Arial"/>
              </a:rPr>
              <a:t>s</a:t>
            </a:r>
            <a:r>
              <a:rPr sz="3200" spc="-25" dirty="0">
                <a:solidFill>
                  <a:srgbClr val="292934"/>
                </a:solidFill>
                <a:latin typeface="Arial"/>
                <a:cs typeface="Arial"/>
              </a:rPr>
              <a:t>-</a:t>
            </a:r>
            <a:r>
              <a:rPr sz="3200" spc="5" dirty="0">
                <a:solidFill>
                  <a:srgbClr val="292934"/>
                </a:solidFill>
                <a:latin typeface="Arial"/>
                <a:cs typeface="Arial"/>
              </a:rPr>
              <a:t>a</a:t>
            </a:r>
            <a:r>
              <a:rPr sz="3200" spc="-25" dirty="0">
                <a:solidFill>
                  <a:srgbClr val="292934"/>
                </a:solidFill>
                <a:latin typeface="Arial"/>
                <a:cs typeface="Arial"/>
              </a:rPr>
              <a:t>-</a:t>
            </a:r>
            <a:r>
              <a:rPr sz="3200" spc="-55" dirty="0">
                <a:solidFill>
                  <a:srgbClr val="292934"/>
                </a:solidFill>
                <a:latin typeface="Arial"/>
                <a:cs typeface="Arial"/>
              </a:rPr>
              <a:t>S</a:t>
            </a:r>
            <a:r>
              <a:rPr sz="3200" spc="5" dirty="0">
                <a:solidFill>
                  <a:srgbClr val="292934"/>
                </a:solidFill>
                <a:latin typeface="Arial"/>
                <a:cs typeface="Arial"/>
              </a:rPr>
              <a:t>e</a:t>
            </a:r>
            <a:r>
              <a:rPr sz="3200" spc="-25" dirty="0">
                <a:solidFill>
                  <a:srgbClr val="292934"/>
                </a:solidFill>
                <a:latin typeface="Arial"/>
                <a:cs typeface="Arial"/>
              </a:rPr>
              <a:t>r</a:t>
            </a:r>
            <a:r>
              <a:rPr sz="3200" spc="35" dirty="0">
                <a:solidFill>
                  <a:srgbClr val="292934"/>
                </a:solidFill>
                <a:latin typeface="Arial"/>
                <a:cs typeface="Arial"/>
              </a:rPr>
              <a:t>v</a:t>
            </a:r>
            <a:r>
              <a:rPr sz="3200" spc="-45" dirty="0">
                <a:solidFill>
                  <a:srgbClr val="292934"/>
                </a:solidFill>
                <a:latin typeface="Arial"/>
                <a:cs typeface="Arial"/>
              </a:rPr>
              <a:t>i</a:t>
            </a:r>
            <a:r>
              <a:rPr sz="3200" spc="-40" dirty="0">
                <a:solidFill>
                  <a:srgbClr val="292934"/>
                </a:solidFill>
                <a:latin typeface="Arial"/>
                <a:cs typeface="Arial"/>
              </a:rPr>
              <a:t>c</a:t>
            </a:r>
            <a:r>
              <a:rPr sz="3200" dirty="0">
                <a:solidFill>
                  <a:srgbClr val="292934"/>
                </a:solidFill>
                <a:latin typeface="Arial"/>
                <a:cs typeface="Arial"/>
              </a:rPr>
              <a:t>e</a:t>
            </a:r>
            <a:r>
              <a:rPr sz="3200" spc="-210" dirty="0">
                <a:solidFill>
                  <a:srgbClr val="292934"/>
                </a:solidFill>
                <a:latin typeface="Arial"/>
                <a:cs typeface="Arial"/>
              </a:rPr>
              <a:t> </a:t>
            </a:r>
            <a:r>
              <a:rPr sz="3200" spc="-25" dirty="0">
                <a:solidFill>
                  <a:srgbClr val="292934"/>
                </a:solidFill>
                <a:latin typeface="Arial"/>
                <a:cs typeface="Arial"/>
              </a:rPr>
              <a:t>(</a:t>
            </a:r>
            <a:r>
              <a:rPr sz="3200" dirty="0">
                <a:solidFill>
                  <a:srgbClr val="292934"/>
                </a:solidFill>
                <a:latin typeface="Arial"/>
                <a:cs typeface="Arial"/>
              </a:rPr>
              <a:t>I</a:t>
            </a:r>
            <a:r>
              <a:rPr sz="3200" spc="5" dirty="0">
                <a:solidFill>
                  <a:srgbClr val="292934"/>
                </a:solidFill>
                <a:latin typeface="Arial"/>
                <a:cs typeface="Arial"/>
              </a:rPr>
              <a:t>aa</a:t>
            </a:r>
            <a:r>
              <a:rPr sz="3200" spc="25" dirty="0">
                <a:solidFill>
                  <a:srgbClr val="292934"/>
                </a:solidFill>
                <a:latin typeface="Arial"/>
                <a:cs typeface="Arial"/>
              </a:rPr>
              <a:t>S</a:t>
            </a:r>
            <a:r>
              <a:rPr sz="3200" dirty="0">
                <a:solidFill>
                  <a:srgbClr val="292934"/>
                </a:solidFill>
                <a:latin typeface="Arial"/>
                <a:cs typeface="Arial"/>
              </a:rPr>
              <a:t>)</a:t>
            </a:r>
            <a:endParaRPr sz="3200">
              <a:latin typeface="Arial"/>
              <a:cs typeface="Arial"/>
            </a:endParaRPr>
          </a:p>
          <a:p>
            <a:pPr marL="12700">
              <a:lnSpc>
                <a:spcPct val="100000"/>
              </a:lnSpc>
              <a:spcBef>
                <a:spcPts val="810"/>
              </a:spcBef>
            </a:pPr>
            <a:r>
              <a:rPr sz="2700" dirty="0">
                <a:solidFill>
                  <a:srgbClr val="93A299"/>
                </a:solidFill>
                <a:latin typeface="Wingdings 3"/>
                <a:cs typeface="Wingdings 3"/>
              </a:rPr>
              <a:t></a:t>
            </a:r>
            <a:r>
              <a:rPr sz="2700" spc="65" dirty="0">
                <a:solidFill>
                  <a:srgbClr val="93A299"/>
                </a:solidFill>
                <a:latin typeface="Times New Roman"/>
                <a:cs typeface="Times New Roman"/>
              </a:rPr>
              <a:t> </a:t>
            </a:r>
            <a:r>
              <a:rPr sz="3200" spc="20" dirty="0">
                <a:solidFill>
                  <a:srgbClr val="292934"/>
                </a:solidFill>
                <a:latin typeface="Arial"/>
                <a:cs typeface="Arial"/>
              </a:rPr>
              <a:t>P</a:t>
            </a:r>
            <a:r>
              <a:rPr sz="3200" spc="30" dirty="0">
                <a:solidFill>
                  <a:srgbClr val="292934"/>
                </a:solidFill>
                <a:latin typeface="Arial"/>
                <a:cs typeface="Arial"/>
              </a:rPr>
              <a:t>l</a:t>
            </a:r>
            <a:r>
              <a:rPr sz="3200" spc="5" dirty="0">
                <a:solidFill>
                  <a:srgbClr val="292934"/>
                </a:solidFill>
                <a:latin typeface="Arial"/>
                <a:cs typeface="Arial"/>
              </a:rPr>
              <a:t>a</a:t>
            </a:r>
            <a:r>
              <a:rPr sz="3200" dirty="0">
                <a:solidFill>
                  <a:srgbClr val="292934"/>
                </a:solidFill>
                <a:latin typeface="Arial"/>
                <a:cs typeface="Arial"/>
              </a:rPr>
              <a:t>t</a:t>
            </a:r>
            <a:r>
              <a:rPr sz="3200" spc="75" dirty="0">
                <a:solidFill>
                  <a:srgbClr val="292934"/>
                </a:solidFill>
                <a:latin typeface="Arial"/>
                <a:cs typeface="Arial"/>
              </a:rPr>
              <a:t>f</a:t>
            </a:r>
            <a:r>
              <a:rPr sz="3200" spc="5" dirty="0">
                <a:solidFill>
                  <a:srgbClr val="292934"/>
                </a:solidFill>
                <a:latin typeface="Arial"/>
                <a:cs typeface="Arial"/>
              </a:rPr>
              <a:t>o</a:t>
            </a:r>
            <a:r>
              <a:rPr sz="3200" spc="-25" dirty="0">
                <a:solidFill>
                  <a:srgbClr val="292934"/>
                </a:solidFill>
                <a:latin typeface="Arial"/>
                <a:cs typeface="Arial"/>
              </a:rPr>
              <a:t>r</a:t>
            </a:r>
            <a:r>
              <a:rPr sz="3200" spc="10" dirty="0">
                <a:solidFill>
                  <a:srgbClr val="292934"/>
                </a:solidFill>
                <a:latin typeface="Arial"/>
                <a:cs typeface="Arial"/>
              </a:rPr>
              <a:t>m</a:t>
            </a:r>
            <a:r>
              <a:rPr sz="3200" spc="-25" dirty="0">
                <a:solidFill>
                  <a:srgbClr val="292934"/>
                </a:solidFill>
                <a:latin typeface="Arial"/>
                <a:cs typeface="Arial"/>
              </a:rPr>
              <a:t>-</a:t>
            </a:r>
            <a:r>
              <a:rPr sz="3200" spc="-70" dirty="0">
                <a:solidFill>
                  <a:srgbClr val="292934"/>
                </a:solidFill>
                <a:latin typeface="Arial"/>
                <a:cs typeface="Arial"/>
              </a:rPr>
              <a:t>a</a:t>
            </a:r>
            <a:r>
              <a:rPr sz="3200" spc="35" dirty="0">
                <a:solidFill>
                  <a:srgbClr val="292934"/>
                </a:solidFill>
                <a:latin typeface="Arial"/>
                <a:cs typeface="Arial"/>
              </a:rPr>
              <a:t>s</a:t>
            </a:r>
            <a:r>
              <a:rPr sz="3200" spc="-25" dirty="0">
                <a:solidFill>
                  <a:srgbClr val="292934"/>
                </a:solidFill>
                <a:latin typeface="Arial"/>
                <a:cs typeface="Arial"/>
              </a:rPr>
              <a:t>-</a:t>
            </a:r>
            <a:r>
              <a:rPr sz="3200" spc="5" dirty="0">
                <a:solidFill>
                  <a:srgbClr val="292934"/>
                </a:solidFill>
                <a:latin typeface="Arial"/>
                <a:cs typeface="Arial"/>
              </a:rPr>
              <a:t>a</a:t>
            </a:r>
            <a:r>
              <a:rPr sz="3200" spc="-25" dirty="0">
                <a:solidFill>
                  <a:srgbClr val="292934"/>
                </a:solidFill>
                <a:latin typeface="Arial"/>
                <a:cs typeface="Arial"/>
              </a:rPr>
              <a:t>-</a:t>
            </a:r>
            <a:r>
              <a:rPr sz="3200" spc="-55" dirty="0">
                <a:solidFill>
                  <a:srgbClr val="292934"/>
                </a:solidFill>
                <a:latin typeface="Arial"/>
                <a:cs typeface="Arial"/>
              </a:rPr>
              <a:t>S</a:t>
            </a:r>
            <a:r>
              <a:rPr sz="3200" spc="5" dirty="0">
                <a:solidFill>
                  <a:srgbClr val="292934"/>
                </a:solidFill>
                <a:latin typeface="Arial"/>
                <a:cs typeface="Arial"/>
              </a:rPr>
              <a:t>e</a:t>
            </a:r>
            <a:r>
              <a:rPr sz="3200" spc="-100" dirty="0">
                <a:solidFill>
                  <a:srgbClr val="292934"/>
                </a:solidFill>
                <a:latin typeface="Arial"/>
                <a:cs typeface="Arial"/>
              </a:rPr>
              <a:t>r</a:t>
            </a:r>
            <a:r>
              <a:rPr sz="3200" spc="35" dirty="0">
                <a:solidFill>
                  <a:srgbClr val="292934"/>
                </a:solidFill>
                <a:latin typeface="Arial"/>
                <a:cs typeface="Arial"/>
              </a:rPr>
              <a:t>v</a:t>
            </a:r>
            <a:r>
              <a:rPr sz="3200" spc="30" dirty="0">
                <a:solidFill>
                  <a:srgbClr val="292934"/>
                </a:solidFill>
                <a:latin typeface="Arial"/>
                <a:cs typeface="Arial"/>
              </a:rPr>
              <a:t>i</a:t>
            </a:r>
            <a:r>
              <a:rPr sz="3200" spc="-40" dirty="0">
                <a:solidFill>
                  <a:srgbClr val="292934"/>
                </a:solidFill>
                <a:latin typeface="Arial"/>
                <a:cs typeface="Arial"/>
              </a:rPr>
              <a:t>c</a:t>
            </a:r>
            <a:r>
              <a:rPr sz="3200" dirty="0">
                <a:solidFill>
                  <a:srgbClr val="292934"/>
                </a:solidFill>
                <a:latin typeface="Arial"/>
                <a:cs typeface="Arial"/>
              </a:rPr>
              <a:t>e</a:t>
            </a:r>
            <a:r>
              <a:rPr sz="3200" spc="-210" dirty="0">
                <a:solidFill>
                  <a:srgbClr val="292934"/>
                </a:solidFill>
                <a:latin typeface="Arial"/>
                <a:cs typeface="Arial"/>
              </a:rPr>
              <a:t> </a:t>
            </a:r>
            <a:r>
              <a:rPr sz="3200" spc="-25" dirty="0">
                <a:solidFill>
                  <a:srgbClr val="292934"/>
                </a:solidFill>
                <a:latin typeface="Arial"/>
                <a:cs typeface="Arial"/>
              </a:rPr>
              <a:t>(</a:t>
            </a:r>
            <a:r>
              <a:rPr sz="3200" spc="20" dirty="0">
                <a:solidFill>
                  <a:srgbClr val="292934"/>
                </a:solidFill>
                <a:latin typeface="Arial"/>
                <a:cs typeface="Arial"/>
              </a:rPr>
              <a:t>P</a:t>
            </a:r>
            <a:r>
              <a:rPr sz="3200" spc="5" dirty="0">
                <a:solidFill>
                  <a:srgbClr val="292934"/>
                </a:solidFill>
                <a:latin typeface="Arial"/>
                <a:cs typeface="Arial"/>
              </a:rPr>
              <a:t>aa</a:t>
            </a:r>
            <a:r>
              <a:rPr sz="3200" spc="20" dirty="0">
                <a:solidFill>
                  <a:srgbClr val="292934"/>
                </a:solidFill>
                <a:latin typeface="Arial"/>
                <a:cs typeface="Arial"/>
              </a:rPr>
              <a:t>S</a:t>
            </a:r>
            <a:r>
              <a:rPr sz="3200" dirty="0">
                <a:solidFill>
                  <a:srgbClr val="292934"/>
                </a:solidFill>
                <a:latin typeface="Arial"/>
                <a:cs typeface="Arial"/>
              </a:rPr>
              <a:t>)</a:t>
            </a:r>
            <a:endParaRPr sz="3200">
              <a:latin typeface="Arial"/>
              <a:cs typeface="Arial"/>
            </a:endParaRPr>
          </a:p>
          <a:p>
            <a:pPr marL="12700">
              <a:lnSpc>
                <a:spcPct val="100000"/>
              </a:lnSpc>
              <a:spcBef>
                <a:spcPts val="735"/>
              </a:spcBef>
            </a:pPr>
            <a:r>
              <a:rPr sz="2700" dirty="0">
                <a:solidFill>
                  <a:srgbClr val="93A299"/>
                </a:solidFill>
                <a:latin typeface="Wingdings 3"/>
                <a:cs typeface="Wingdings 3"/>
              </a:rPr>
              <a:t></a:t>
            </a:r>
            <a:r>
              <a:rPr sz="2700" spc="65" dirty="0">
                <a:solidFill>
                  <a:srgbClr val="93A299"/>
                </a:solidFill>
                <a:latin typeface="Times New Roman"/>
                <a:cs typeface="Times New Roman"/>
              </a:rPr>
              <a:t> </a:t>
            </a:r>
            <a:r>
              <a:rPr sz="3200" spc="20" dirty="0">
                <a:solidFill>
                  <a:srgbClr val="292934"/>
                </a:solidFill>
                <a:latin typeface="Arial"/>
                <a:cs typeface="Arial"/>
              </a:rPr>
              <a:t>S</a:t>
            </a:r>
            <a:r>
              <a:rPr sz="3200" spc="5" dirty="0">
                <a:solidFill>
                  <a:srgbClr val="292934"/>
                </a:solidFill>
                <a:latin typeface="Arial"/>
                <a:cs typeface="Arial"/>
              </a:rPr>
              <a:t>o</a:t>
            </a:r>
            <a:r>
              <a:rPr sz="3200" spc="75" dirty="0">
                <a:solidFill>
                  <a:srgbClr val="292934"/>
                </a:solidFill>
                <a:latin typeface="Arial"/>
                <a:cs typeface="Arial"/>
              </a:rPr>
              <a:t>f</a:t>
            </a:r>
            <a:r>
              <a:rPr sz="3200" dirty="0">
                <a:solidFill>
                  <a:srgbClr val="292934"/>
                </a:solidFill>
                <a:latin typeface="Arial"/>
                <a:cs typeface="Arial"/>
              </a:rPr>
              <a:t>t</a:t>
            </a:r>
            <a:r>
              <a:rPr sz="3200" spc="-155" dirty="0">
                <a:solidFill>
                  <a:srgbClr val="292934"/>
                </a:solidFill>
                <a:latin typeface="Arial"/>
                <a:cs typeface="Arial"/>
              </a:rPr>
              <a:t>w</a:t>
            </a:r>
            <a:r>
              <a:rPr sz="3200" spc="5" dirty="0">
                <a:solidFill>
                  <a:srgbClr val="292934"/>
                </a:solidFill>
                <a:latin typeface="Arial"/>
                <a:cs typeface="Arial"/>
              </a:rPr>
              <a:t>a</a:t>
            </a:r>
            <a:r>
              <a:rPr sz="3200" spc="-25" dirty="0">
                <a:solidFill>
                  <a:srgbClr val="292934"/>
                </a:solidFill>
                <a:latin typeface="Arial"/>
                <a:cs typeface="Arial"/>
              </a:rPr>
              <a:t>r</a:t>
            </a:r>
            <a:r>
              <a:rPr sz="3200" spc="5" dirty="0">
                <a:solidFill>
                  <a:srgbClr val="292934"/>
                </a:solidFill>
                <a:latin typeface="Arial"/>
                <a:cs typeface="Arial"/>
              </a:rPr>
              <a:t>e</a:t>
            </a:r>
            <a:r>
              <a:rPr sz="3200" spc="-25" dirty="0">
                <a:solidFill>
                  <a:srgbClr val="292934"/>
                </a:solidFill>
                <a:latin typeface="Arial"/>
                <a:cs typeface="Arial"/>
              </a:rPr>
              <a:t>-</a:t>
            </a:r>
            <a:r>
              <a:rPr sz="3200" spc="5" dirty="0">
                <a:solidFill>
                  <a:srgbClr val="292934"/>
                </a:solidFill>
                <a:latin typeface="Arial"/>
                <a:cs typeface="Arial"/>
              </a:rPr>
              <a:t>a</a:t>
            </a:r>
            <a:r>
              <a:rPr sz="3200" spc="35" dirty="0">
                <a:solidFill>
                  <a:srgbClr val="292934"/>
                </a:solidFill>
                <a:latin typeface="Arial"/>
                <a:cs typeface="Arial"/>
              </a:rPr>
              <a:t>s</a:t>
            </a:r>
            <a:r>
              <a:rPr sz="3200" spc="-25" dirty="0">
                <a:solidFill>
                  <a:srgbClr val="292934"/>
                </a:solidFill>
                <a:latin typeface="Arial"/>
                <a:cs typeface="Arial"/>
              </a:rPr>
              <a:t>-</a:t>
            </a:r>
            <a:r>
              <a:rPr sz="3200" spc="5" dirty="0">
                <a:solidFill>
                  <a:srgbClr val="292934"/>
                </a:solidFill>
                <a:latin typeface="Arial"/>
                <a:cs typeface="Arial"/>
              </a:rPr>
              <a:t>a</a:t>
            </a:r>
            <a:r>
              <a:rPr sz="3200" spc="-25" dirty="0">
                <a:solidFill>
                  <a:srgbClr val="292934"/>
                </a:solidFill>
                <a:latin typeface="Arial"/>
                <a:cs typeface="Arial"/>
              </a:rPr>
              <a:t>-</a:t>
            </a:r>
            <a:r>
              <a:rPr sz="3200" spc="20" dirty="0">
                <a:solidFill>
                  <a:srgbClr val="292934"/>
                </a:solidFill>
                <a:latin typeface="Arial"/>
                <a:cs typeface="Arial"/>
              </a:rPr>
              <a:t>S</a:t>
            </a:r>
            <a:r>
              <a:rPr sz="3200" spc="5" dirty="0">
                <a:solidFill>
                  <a:srgbClr val="292934"/>
                </a:solidFill>
                <a:latin typeface="Arial"/>
                <a:cs typeface="Arial"/>
              </a:rPr>
              <a:t>e</a:t>
            </a:r>
            <a:r>
              <a:rPr sz="3200" spc="-25" dirty="0">
                <a:solidFill>
                  <a:srgbClr val="292934"/>
                </a:solidFill>
                <a:latin typeface="Arial"/>
                <a:cs typeface="Arial"/>
              </a:rPr>
              <a:t>r</a:t>
            </a:r>
            <a:r>
              <a:rPr sz="3200" spc="35" dirty="0">
                <a:solidFill>
                  <a:srgbClr val="292934"/>
                </a:solidFill>
                <a:latin typeface="Arial"/>
                <a:cs typeface="Arial"/>
              </a:rPr>
              <a:t>v</a:t>
            </a:r>
            <a:r>
              <a:rPr sz="3200" spc="-45" dirty="0">
                <a:solidFill>
                  <a:srgbClr val="292934"/>
                </a:solidFill>
                <a:latin typeface="Arial"/>
                <a:cs typeface="Arial"/>
              </a:rPr>
              <a:t>i</a:t>
            </a:r>
            <a:r>
              <a:rPr sz="3200" spc="35" dirty="0">
                <a:solidFill>
                  <a:srgbClr val="292934"/>
                </a:solidFill>
                <a:latin typeface="Arial"/>
                <a:cs typeface="Arial"/>
              </a:rPr>
              <a:t>c</a:t>
            </a:r>
            <a:r>
              <a:rPr sz="3200" dirty="0">
                <a:solidFill>
                  <a:srgbClr val="292934"/>
                </a:solidFill>
                <a:latin typeface="Arial"/>
                <a:cs typeface="Arial"/>
              </a:rPr>
              <a:t>e</a:t>
            </a:r>
            <a:r>
              <a:rPr sz="3200" spc="-285" dirty="0">
                <a:solidFill>
                  <a:srgbClr val="292934"/>
                </a:solidFill>
                <a:latin typeface="Arial"/>
                <a:cs typeface="Arial"/>
              </a:rPr>
              <a:t> </a:t>
            </a:r>
            <a:r>
              <a:rPr sz="3200" spc="-30" dirty="0">
                <a:solidFill>
                  <a:srgbClr val="292934"/>
                </a:solidFill>
                <a:latin typeface="Arial"/>
                <a:cs typeface="Arial"/>
              </a:rPr>
              <a:t>(</a:t>
            </a:r>
            <a:r>
              <a:rPr sz="3200" spc="20" dirty="0">
                <a:solidFill>
                  <a:srgbClr val="292934"/>
                </a:solidFill>
                <a:latin typeface="Arial"/>
                <a:cs typeface="Arial"/>
              </a:rPr>
              <a:t>S</a:t>
            </a:r>
            <a:r>
              <a:rPr sz="3200" spc="5" dirty="0">
                <a:solidFill>
                  <a:srgbClr val="292934"/>
                </a:solidFill>
                <a:latin typeface="Arial"/>
                <a:cs typeface="Arial"/>
              </a:rPr>
              <a:t>aa</a:t>
            </a:r>
            <a:r>
              <a:rPr sz="3200" spc="20" dirty="0">
                <a:solidFill>
                  <a:srgbClr val="292934"/>
                </a:solidFill>
                <a:latin typeface="Arial"/>
                <a:cs typeface="Arial"/>
              </a:rPr>
              <a:t>S</a:t>
            </a:r>
            <a:r>
              <a:rPr sz="3200" dirty="0">
                <a:solidFill>
                  <a:srgbClr val="292934"/>
                </a:solidFill>
                <a:latin typeface="Arial"/>
                <a:cs typeface="Arial"/>
              </a:rPr>
              <a:t>)</a:t>
            </a:r>
            <a:endParaRPr sz="3200">
              <a:latin typeface="Arial"/>
              <a:cs typeface="Arial"/>
            </a:endParaRPr>
          </a:p>
        </p:txBody>
      </p:sp>
    </p:spTree>
    <p:extLst>
      <p:ext uri="{BB962C8B-B14F-4D97-AF65-F5344CB8AC3E}">
        <p14:creationId xmlns:p14="http://schemas.microsoft.com/office/powerpoint/2010/main" val="420272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381000"/>
            <a:ext cx="8229600" cy="914400"/>
          </a:xfrm>
        </p:spPr>
        <p:txBody>
          <a:bodyPr/>
          <a:lstStyle/>
          <a:p>
            <a:pPr eaLnBrk="1" hangingPunct="1"/>
            <a:r>
              <a:rPr lang="en-US" altLang="en-US" dirty="0"/>
              <a:t>Infrastructure-as-a-Service</a:t>
            </a:r>
          </a:p>
        </p:txBody>
      </p:sp>
      <p:sp>
        <p:nvSpPr>
          <p:cNvPr id="3" name="Content Placeholder 2"/>
          <p:cNvSpPr>
            <a:spLocks noGrp="1"/>
          </p:cNvSpPr>
          <p:nvPr>
            <p:ph sz="quarter" idx="1"/>
          </p:nvPr>
        </p:nvSpPr>
        <p:spPr>
          <a:xfrm>
            <a:off x="457200" y="1447800"/>
            <a:ext cx="4495800" cy="4937125"/>
          </a:xfrm>
        </p:spPr>
        <p:txBody>
          <a:bodyPr>
            <a:normAutofit/>
          </a:bodyPr>
          <a:lstStyle/>
          <a:p>
            <a:pPr marL="274320" indent="-274320" eaLnBrk="1" fontAlgn="auto" hangingPunct="1">
              <a:spcAft>
                <a:spcPts val="0"/>
              </a:spcAft>
              <a:buFont typeface="Wingdings 3"/>
              <a:buChar char=""/>
              <a:defRPr/>
            </a:pPr>
            <a:r>
              <a:rPr lang="en-US" sz="2400" dirty="0">
                <a:cs typeface="Arial" pitchFamily="34" charset="0"/>
              </a:rPr>
              <a:t>Provides capability to the consumer to hire infrastructure components such as servers, storage, and network</a:t>
            </a:r>
          </a:p>
          <a:p>
            <a:pPr marL="274320" indent="-274320" eaLnBrk="1" fontAlgn="auto" hangingPunct="1">
              <a:spcAft>
                <a:spcPts val="0"/>
              </a:spcAft>
              <a:buFont typeface="Wingdings 3"/>
              <a:buChar char=""/>
              <a:defRPr/>
            </a:pPr>
            <a:r>
              <a:rPr lang="en-US" sz="2400" dirty="0"/>
              <a:t>Enables consumers to deploy and run software, including OS and applications</a:t>
            </a:r>
          </a:p>
          <a:p>
            <a:pPr marL="274320" indent="-274320" eaLnBrk="1" fontAlgn="auto" hangingPunct="1">
              <a:spcAft>
                <a:spcPts val="0"/>
              </a:spcAft>
              <a:buFont typeface="Wingdings 3"/>
              <a:buChar char=""/>
              <a:defRPr/>
            </a:pPr>
            <a:r>
              <a:rPr lang="en-US" sz="2400" dirty="0">
                <a:ea typeface="MS PGothic" pitchFamily="34" charset="-128"/>
              </a:rPr>
              <a:t>Pays for infrastructure components usage, for example, Storage capacity, CPU usage, etc.</a:t>
            </a:r>
            <a:endParaRPr lang="en-US" sz="2400" dirty="0"/>
          </a:p>
          <a:p>
            <a:pPr marL="274320" indent="-274320" eaLnBrk="1" fontAlgn="auto" hangingPunct="1">
              <a:spcAft>
                <a:spcPts val="0"/>
              </a:spcAft>
              <a:buFont typeface="Wingdings 3"/>
              <a:buChar char=""/>
              <a:defRPr/>
            </a:pPr>
            <a:endParaRPr lang="en-US" sz="2400" dirty="0"/>
          </a:p>
        </p:txBody>
      </p:sp>
      <p:sp>
        <p:nvSpPr>
          <p:cNvPr id="17" name="AutoShape 158"/>
          <p:cNvSpPr>
            <a:spLocks noChangeArrowheads="1"/>
          </p:cNvSpPr>
          <p:nvPr/>
        </p:nvSpPr>
        <p:spPr bwMode="auto">
          <a:xfrm>
            <a:off x="6567488" y="2098675"/>
            <a:ext cx="134937" cy="492125"/>
          </a:xfrm>
          <a:prstGeom prst="downArrow">
            <a:avLst>
              <a:gd name="adj1" fmla="val 50000"/>
              <a:gd name="adj2" fmla="val 83889"/>
            </a:avLst>
          </a:prstGeom>
          <a:solidFill>
            <a:srgbClr val="000E22"/>
          </a:solidFill>
          <a:ln w="25400" algn="ctr">
            <a:solidFill>
              <a:srgbClr val="333333"/>
            </a:solidFill>
            <a:miter lim="800000"/>
            <a:headEnd/>
            <a:tailEnd type="none" w="lg" len="med"/>
          </a:ln>
        </p:spPr>
        <p:txBody>
          <a:bodyPr wrap="none" lIns="0" tIns="0" rIns="0" bIns="0" anchor="ctr"/>
          <a:lstStyle/>
          <a:p>
            <a:pPr fontAlgn="auto">
              <a:spcBef>
                <a:spcPts val="0"/>
              </a:spcBef>
              <a:spcAft>
                <a:spcPts val="0"/>
              </a:spcAft>
              <a:defRPr/>
            </a:pPr>
            <a:endParaRPr lang="en-IN" kern="0" baseline="-25000" dirty="0">
              <a:solidFill>
                <a:sysClr val="windowText" lastClr="000000"/>
              </a:solidFill>
              <a:latin typeface="+mn-lt"/>
            </a:endParaRPr>
          </a:p>
        </p:txBody>
      </p:sp>
      <p:pic>
        <p:nvPicPr>
          <p:cNvPr id="67589" name="Picture 17" descr="Peep_Formal_Fema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358900"/>
            <a:ext cx="762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18" descr="cloud_gr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622550"/>
            <a:ext cx="40386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6111875" y="28860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Application</a:t>
            </a:r>
          </a:p>
        </p:txBody>
      </p:sp>
      <p:sp>
        <p:nvSpPr>
          <p:cNvPr id="21" name="AutoShape 84"/>
          <p:cNvSpPr>
            <a:spLocks noChangeArrowheads="1"/>
          </p:cNvSpPr>
          <p:nvPr/>
        </p:nvSpPr>
        <p:spPr bwMode="gray">
          <a:xfrm>
            <a:off x="6019800" y="4038600"/>
            <a:ext cx="1196975" cy="1123950"/>
          </a:xfrm>
          <a:prstGeom prst="roundRect">
            <a:avLst>
              <a:gd name="adj" fmla="val 5569"/>
            </a:avLst>
          </a:prstGeom>
          <a:noFill/>
          <a:ln w="19050" algn="ctr">
            <a:solidFill>
              <a:srgbClr val="993300"/>
            </a:solidFill>
            <a:prstDash val="sysDash"/>
            <a:round/>
            <a:headEnd/>
            <a:tailEnd/>
          </a:ln>
        </p:spPr>
        <p:txBody>
          <a:bodyPr wrap="none" anchor="ctr"/>
          <a:lstStyle/>
          <a:p>
            <a:pPr algn="ctr" fontAlgn="auto">
              <a:lnSpc>
                <a:spcPct val="90000"/>
              </a:lnSpc>
              <a:spcBef>
                <a:spcPts val="0"/>
              </a:spcBef>
              <a:spcAft>
                <a:spcPts val="0"/>
              </a:spcAft>
              <a:defRPr/>
            </a:pPr>
            <a:endParaRPr lang="en-US" sz="1900" b="1" kern="0" dirty="0">
              <a:solidFill>
                <a:srgbClr val="FFFFFF"/>
              </a:solidFill>
              <a:latin typeface="Calibri" pitchFamily="34" charset="0"/>
              <a:ea typeface="Arial Unicode MS" pitchFamily="34" charset="-128"/>
              <a:cs typeface="Arial Unicode MS" pitchFamily="34" charset="-128"/>
            </a:endParaRPr>
          </a:p>
        </p:txBody>
      </p:sp>
      <p:sp>
        <p:nvSpPr>
          <p:cNvPr id="22" name="Rectangle 40"/>
          <p:cNvSpPr>
            <a:spLocks noChangeArrowheads="1"/>
          </p:cNvSpPr>
          <p:nvPr/>
        </p:nvSpPr>
        <p:spPr bwMode="auto">
          <a:xfrm>
            <a:off x="6121400" y="33051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Databases</a:t>
            </a:r>
          </a:p>
        </p:txBody>
      </p:sp>
      <p:sp>
        <p:nvSpPr>
          <p:cNvPr id="23" name="Rectangle 40"/>
          <p:cNvSpPr>
            <a:spLocks noChangeArrowheads="1"/>
          </p:cNvSpPr>
          <p:nvPr/>
        </p:nvSpPr>
        <p:spPr bwMode="auto">
          <a:xfrm>
            <a:off x="6121400" y="36576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OS</a:t>
            </a:r>
          </a:p>
        </p:txBody>
      </p:sp>
      <p:sp>
        <p:nvSpPr>
          <p:cNvPr id="24" name="Rectangle 23"/>
          <p:cNvSpPr>
            <a:spLocks noChangeArrowheads="1"/>
          </p:cNvSpPr>
          <p:nvPr/>
        </p:nvSpPr>
        <p:spPr bwMode="auto">
          <a:xfrm>
            <a:off x="6121400" y="408622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Compute</a:t>
            </a:r>
          </a:p>
        </p:txBody>
      </p:sp>
      <p:sp>
        <p:nvSpPr>
          <p:cNvPr id="25" name="Rectangle 40"/>
          <p:cNvSpPr>
            <a:spLocks noChangeArrowheads="1"/>
          </p:cNvSpPr>
          <p:nvPr/>
        </p:nvSpPr>
        <p:spPr bwMode="auto">
          <a:xfrm>
            <a:off x="6121400" y="44386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Storage</a:t>
            </a:r>
          </a:p>
        </p:txBody>
      </p:sp>
      <p:sp>
        <p:nvSpPr>
          <p:cNvPr id="26" name="Rectangle 25"/>
          <p:cNvSpPr>
            <a:spLocks noChangeArrowheads="1"/>
          </p:cNvSpPr>
          <p:nvPr/>
        </p:nvSpPr>
        <p:spPr bwMode="auto">
          <a:xfrm>
            <a:off x="6121400" y="47815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Network</a:t>
            </a:r>
          </a:p>
        </p:txBody>
      </p:sp>
    </p:spTree>
    <p:extLst>
      <p:ext uri="{BB962C8B-B14F-4D97-AF65-F5344CB8AC3E}">
        <p14:creationId xmlns:p14="http://schemas.microsoft.com/office/powerpoint/2010/main" val="3952524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381000"/>
            <a:ext cx="8229600" cy="914400"/>
          </a:xfrm>
        </p:spPr>
        <p:txBody>
          <a:bodyPr/>
          <a:lstStyle/>
          <a:p>
            <a:pPr eaLnBrk="1" hangingPunct="1"/>
            <a:r>
              <a:rPr lang="en-US" altLang="en-US" dirty="0"/>
              <a:t>Platform-as-a-Service</a:t>
            </a:r>
          </a:p>
        </p:txBody>
      </p:sp>
      <p:sp>
        <p:nvSpPr>
          <p:cNvPr id="3" name="Content Placeholder 2"/>
          <p:cNvSpPr>
            <a:spLocks noGrp="1"/>
          </p:cNvSpPr>
          <p:nvPr>
            <p:ph sz="quarter" idx="1"/>
          </p:nvPr>
        </p:nvSpPr>
        <p:spPr>
          <a:xfrm>
            <a:off x="457200" y="1463675"/>
            <a:ext cx="4495800" cy="4937125"/>
          </a:xfrm>
        </p:spPr>
        <p:txBody>
          <a:bodyPr>
            <a:normAutofit fontScale="92500" lnSpcReduction="10000"/>
          </a:bodyPr>
          <a:lstStyle/>
          <a:p>
            <a:pPr marL="274320" indent="-274320" eaLnBrk="1" fontAlgn="auto" hangingPunct="1">
              <a:spcAft>
                <a:spcPts val="0"/>
              </a:spcAft>
              <a:buFont typeface="Wingdings 3"/>
              <a:buChar char=""/>
              <a:defRPr/>
            </a:pPr>
            <a:r>
              <a:rPr lang="en-US" altLang="ja-JP" sz="2600" dirty="0"/>
              <a:t>Capability provided to the consumer to deploy consumer-created or acquired applications on the Cloud provider’s infrastructure</a:t>
            </a:r>
          </a:p>
          <a:p>
            <a:pPr marL="274320" indent="-274320" eaLnBrk="1" fontAlgn="auto" hangingPunct="1">
              <a:spcAft>
                <a:spcPts val="0"/>
              </a:spcAft>
              <a:buFont typeface="Wingdings 3"/>
              <a:buChar char=""/>
              <a:defRPr/>
            </a:pPr>
            <a:r>
              <a:rPr lang="en-US" altLang="ja-JP" sz="2600" dirty="0"/>
              <a:t>Consumer has control over</a:t>
            </a:r>
          </a:p>
          <a:p>
            <a:pPr marL="548640" lvl="1" indent="-274320" eaLnBrk="1" fontAlgn="auto" hangingPunct="1">
              <a:spcAft>
                <a:spcPts val="0"/>
              </a:spcAft>
              <a:buFont typeface="Wingdings 3"/>
              <a:buChar char=""/>
              <a:defRPr/>
            </a:pPr>
            <a:r>
              <a:rPr lang="en-US" altLang="ja-JP" sz="2200" dirty="0"/>
              <a:t>Deployed applications</a:t>
            </a:r>
          </a:p>
          <a:p>
            <a:pPr marL="548640" lvl="1" indent="-274320" eaLnBrk="1" fontAlgn="auto" hangingPunct="1">
              <a:spcAft>
                <a:spcPts val="0"/>
              </a:spcAft>
              <a:buFont typeface="Wingdings 3"/>
              <a:buChar char=""/>
              <a:defRPr/>
            </a:pPr>
            <a:r>
              <a:rPr lang="en-US" altLang="ja-JP" sz="2200" dirty="0"/>
              <a:t>Possible application hosting  environment configurations</a:t>
            </a:r>
          </a:p>
          <a:p>
            <a:pPr marL="274320" indent="-274320" eaLnBrk="1" fontAlgn="auto" hangingPunct="1">
              <a:spcAft>
                <a:spcPts val="0"/>
              </a:spcAft>
              <a:buFont typeface="Wingdings 3"/>
              <a:buChar char=""/>
              <a:defRPr/>
            </a:pPr>
            <a:r>
              <a:rPr lang="en-US" altLang="ja-JP" sz="2600" dirty="0"/>
              <a:t>Consumer is billed for </a:t>
            </a:r>
            <a:r>
              <a:rPr lang="en-US" sz="2600" dirty="0">
                <a:ea typeface="MS PGothic" pitchFamily="34" charset="-128"/>
              </a:rPr>
              <a:t>platform software components</a:t>
            </a:r>
          </a:p>
          <a:p>
            <a:pPr marL="548640" lvl="1" indent="-274320" eaLnBrk="1" fontAlgn="auto" hangingPunct="1">
              <a:spcAft>
                <a:spcPts val="0"/>
              </a:spcAft>
              <a:buFont typeface="Wingdings 3"/>
              <a:buChar char=""/>
              <a:defRPr/>
            </a:pPr>
            <a:r>
              <a:rPr lang="en-US" sz="2200" dirty="0">
                <a:ea typeface="MS PGothic" pitchFamily="34" charset="-128"/>
              </a:rPr>
              <a:t>OS, Database, Middleware </a:t>
            </a:r>
            <a:endParaRPr lang="en-US" sz="2200" dirty="0"/>
          </a:p>
          <a:p>
            <a:pPr marL="274320" indent="-274320" eaLnBrk="1" fontAlgn="auto" hangingPunct="1">
              <a:spcAft>
                <a:spcPts val="0"/>
              </a:spcAft>
              <a:buFont typeface="Wingdings 3"/>
              <a:buChar char=""/>
              <a:defRPr/>
            </a:pPr>
            <a:endParaRPr lang="en-US" dirty="0"/>
          </a:p>
        </p:txBody>
      </p:sp>
      <p:sp>
        <p:nvSpPr>
          <p:cNvPr id="17" name="AutoShape 158"/>
          <p:cNvSpPr>
            <a:spLocks noChangeArrowheads="1"/>
          </p:cNvSpPr>
          <p:nvPr/>
        </p:nvSpPr>
        <p:spPr bwMode="auto">
          <a:xfrm>
            <a:off x="6567488" y="2098675"/>
            <a:ext cx="134937" cy="492125"/>
          </a:xfrm>
          <a:prstGeom prst="downArrow">
            <a:avLst>
              <a:gd name="adj1" fmla="val 50000"/>
              <a:gd name="adj2" fmla="val 83889"/>
            </a:avLst>
          </a:prstGeom>
          <a:solidFill>
            <a:srgbClr val="000E22"/>
          </a:solidFill>
          <a:ln w="25400" algn="ctr">
            <a:solidFill>
              <a:srgbClr val="333333"/>
            </a:solidFill>
            <a:miter lim="800000"/>
            <a:headEnd/>
            <a:tailEnd type="none" w="lg" len="med"/>
          </a:ln>
        </p:spPr>
        <p:txBody>
          <a:bodyPr wrap="none" lIns="0" tIns="0" rIns="0" bIns="0" anchor="ctr"/>
          <a:lstStyle/>
          <a:p>
            <a:pPr fontAlgn="auto">
              <a:spcBef>
                <a:spcPts val="0"/>
              </a:spcBef>
              <a:spcAft>
                <a:spcPts val="0"/>
              </a:spcAft>
              <a:defRPr/>
            </a:pPr>
            <a:endParaRPr lang="en-IN" kern="0" baseline="-25000" dirty="0">
              <a:solidFill>
                <a:sysClr val="windowText" lastClr="000000"/>
              </a:solidFill>
              <a:latin typeface="+mn-lt"/>
            </a:endParaRPr>
          </a:p>
        </p:txBody>
      </p:sp>
      <p:pic>
        <p:nvPicPr>
          <p:cNvPr id="69637" name="Picture 17" descr="Peep_Formal_Fema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371600"/>
            <a:ext cx="762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18" descr="cloud_g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22550"/>
            <a:ext cx="40386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a:spLocks noChangeArrowheads="1"/>
          </p:cNvSpPr>
          <p:nvPr/>
        </p:nvSpPr>
        <p:spPr bwMode="auto">
          <a:xfrm>
            <a:off x="6111875" y="28860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Application</a:t>
            </a:r>
          </a:p>
        </p:txBody>
      </p:sp>
      <p:sp>
        <p:nvSpPr>
          <p:cNvPr id="30" name="AutoShape 84"/>
          <p:cNvSpPr>
            <a:spLocks noChangeArrowheads="1"/>
          </p:cNvSpPr>
          <p:nvPr/>
        </p:nvSpPr>
        <p:spPr bwMode="gray">
          <a:xfrm>
            <a:off x="6019800" y="3295650"/>
            <a:ext cx="1196975" cy="1885950"/>
          </a:xfrm>
          <a:prstGeom prst="roundRect">
            <a:avLst>
              <a:gd name="adj" fmla="val 5569"/>
            </a:avLst>
          </a:prstGeom>
          <a:noFill/>
          <a:ln w="19050" algn="ctr">
            <a:solidFill>
              <a:srgbClr val="993300"/>
            </a:solidFill>
            <a:prstDash val="sysDash"/>
            <a:round/>
            <a:headEnd/>
            <a:tailEnd/>
          </a:ln>
        </p:spPr>
        <p:txBody>
          <a:bodyPr wrap="none" anchor="ctr"/>
          <a:lstStyle/>
          <a:p>
            <a:pPr algn="ctr" fontAlgn="auto">
              <a:lnSpc>
                <a:spcPct val="90000"/>
              </a:lnSpc>
              <a:spcBef>
                <a:spcPts val="0"/>
              </a:spcBef>
              <a:spcAft>
                <a:spcPts val="0"/>
              </a:spcAft>
              <a:defRPr/>
            </a:pPr>
            <a:endParaRPr lang="en-US" sz="1900" b="1" kern="0">
              <a:solidFill>
                <a:srgbClr val="FFFFFF"/>
              </a:solidFill>
              <a:latin typeface="Calibri" pitchFamily="34" charset="0"/>
              <a:ea typeface="Arial Unicode MS" pitchFamily="34" charset="-128"/>
              <a:cs typeface="Arial Unicode MS" pitchFamily="34" charset="-128"/>
            </a:endParaRPr>
          </a:p>
        </p:txBody>
      </p:sp>
      <p:sp>
        <p:nvSpPr>
          <p:cNvPr id="31" name="Rectangle 40"/>
          <p:cNvSpPr>
            <a:spLocks noChangeArrowheads="1"/>
          </p:cNvSpPr>
          <p:nvPr/>
        </p:nvSpPr>
        <p:spPr bwMode="auto">
          <a:xfrm>
            <a:off x="6121400" y="332422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Databases</a:t>
            </a:r>
          </a:p>
        </p:txBody>
      </p:sp>
      <p:sp>
        <p:nvSpPr>
          <p:cNvPr id="32" name="Rectangle 40"/>
          <p:cNvSpPr>
            <a:spLocks noChangeArrowheads="1"/>
          </p:cNvSpPr>
          <p:nvPr/>
        </p:nvSpPr>
        <p:spPr bwMode="auto">
          <a:xfrm>
            <a:off x="6121400" y="36766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OS</a:t>
            </a:r>
          </a:p>
        </p:txBody>
      </p:sp>
      <p:sp>
        <p:nvSpPr>
          <p:cNvPr id="33" name="Rectangle 40"/>
          <p:cNvSpPr>
            <a:spLocks noChangeArrowheads="1"/>
          </p:cNvSpPr>
          <p:nvPr/>
        </p:nvSpPr>
        <p:spPr bwMode="auto">
          <a:xfrm>
            <a:off x="6121400" y="41052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Compute</a:t>
            </a:r>
          </a:p>
        </p:txBody>
      </p:sp>
      <p:sp>
        <p:nvSpPr>
          <p:cNvPr id="34" name="Rectangle 40"/>
          <p:cNvSpPr>
            <a:spLocks noChangeArrowheads="1"/>
          </p:cNvSpPr>
          <p:nvPr/>
        </p:nvSpPr>
        <p:spPr bwMode="auto">
          <a:xfrm>
            <a:off x="6121400" y="44577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Storage</a:t>
            </a:r>
          </a:p>
        </p:txBody>
      </p:sp>
      <p:sp>
        <p:nvSpPr>
          <p:cNvPr id="35" name="Rectangle 34"/>
          <p:cNvSpPr>
            <a:spLocks noChangeArrowheads="1"/>
          </p:cNvSpPr>
          <p:nvPr/>
        </p:nvSpPr>
        <p:spPr bwMode="auto">
          <a:xfrm>
            <a:off x="6121400" y="48006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Network</a:t>
            </a:r>
          </a:p>
        </p:txBody>
      </p:sp>
    </p:spTree>
    <p:extLst>
      <p:ext uri="{BB962C8B-B14F-4D97-AF65-F5344CB8AC3E}">
        <p14:creationId xmlns:p14="http://schemas.microsoft.com/office/powerpoint/2010/main" val="1817533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381000"/>
            <a:ext cx="8229600" cy="914400"/>
          </a:xfrm>
        </p:spPr>
        <p:txBody>
          <a:bodyPr/>
          <a:lstStyle/>
          <a:p>
            <a:pPr eaLnBrk="1" hangingPunct="1"/>
            <a:r>
              <a:rPr lang="en-US" altLang="en-US" dirty="0"/>
              <a:t>Software-as-a-Service</a:t>
            </a:r>
          </a:p>
        </p:txBody>
      </p:sp>
      <p:sp>
        <p:nvSpPr>
          <p:cNvPr id="3" name="Content Placeholder 2"/>
          <p:cNvSpPr>
            <a:spLocks noGrp="1"/>
          </p:cNvSpPr>
          <p:nvPr>
            <p:ph sz="quarter" idx="1"/>
          </p:nvPr>
        </p:nvSpPr>
        <p:spPr>
          <a:xfrm>
            <a:off x="457200" y="1463675"/>
            <a:ext cx="4495800" cy="4937125"/>
          </a:xfrm>
        </p:spPr>
        <p:txBody>
          <a:bodyPr>
            <a:normAutofit fontScale="92500" lnSpcReduction="10000"/>
          </a:bodyPr>
          <a:lstStyle/>
          <a:p>
            <a:pPr marL="274320" lvl="1" indent="-274320" eaLnBrk="1" fontAlgn="auto" hangingPunct="1">
              <a:spcBef>
                <a:spcPts val="600"/>
              </a:spcBef>
              <a:spcAft>
                <a:spcPts val="0"/>
              </a:spcAft>
              <a:buClr>
                <a:schemeClr val="accent1"/>
              </a:buClr>
              <a:buFont typeface="Wingdings 3"/>
              <a:buChar char=""/>
              <a:defRPr/>
            </a:pPr>
            <a:r>
              <a:rPr lang="en-US" altLang="ja-JP" sz="2600" dirty="0">
                <a:solidFill>
                  <a:schemeClr val="tx1"/>
                </a:solidFill>
              </a:rPr>
              <a:t>Capability provided to the consumer to use provider’s applications running in a Cloud infrastructure</a:t>
            </a:r>
          </a:p>
          <a:p>
            <a:pPr marL="274320" indent="-274320" eaLnBrk="1" fontAlgn="auto" hangingPunct="1">
              <a:spcAft>
                <a:spcPts val="0"/>
              </a:spcAft>
              <a:buFont typeface="Wingdings 3"/>
              <a:buChar char=""/>
              <a:defRPr/>
            </a:pPr>
            <a:r>
              <a:rPr lang="en-US" altLang="ja-JP" sz="2600" dirty="0"/>
              <a:t>Complete stack including application is provided as a service</a:t>
            </a:r>
          </a:p>
          <a:p>
            <a:pPr marL="274320" indent="-274320" eaLnBrk="1" fontAlgn="auto" hangingPunct="1">
              <a:spcAft>
                <a:spcPts val="0"/>
              </a:spcAft>
              <a:buFont typeface="Wingdings 3"/>
              <a:buChar char=""/>
              <a:defRPr/>
            </a:pPr>
            <a:r>
              <a:rPr lang="en-US" altLang="ja-JP" sz="2600" dirty="0"/>
              <a:t>Application is accessible from various client devices, for example, via a thin client interface such as a Web browser </a:t>
            </a:r>
          </a:p>
          <a:p>
            <a:pPr marL="274320" indent="-274320" eaLnBrk="1" fontAlgn="auto" hangingPunct="1">
              <a:spcAft>
                <a:spcPts val="0"/>
              </a:spcAft>
              <a:buFont typeface="Wingdings 3"/>
              <a:buChar char=""/>
              <a:defRPr/>
            </a:pPr>
            <a:r>
              <a:rPr lang="en-US" altLang="ja-JP" sz="2600" dirty="0"/>
              <a:t>Billing is based on the application usage </a:t>
            </a:r>
          </a:p>
          <a:p>
            <a:pPr marL="274320" indent="-274320" eaLnBrk="1" fontAlgn="auto" hangingPunct="1">
              <a:spcAft>
                <a:spcPts val="0"/>
              </a:spcAft>
              <a:buFont typeface="Wingdings 3"/>
              <a:buChar char=""/>
              <a:defRPr/>
            </a:pPr>
            <a:endParaRPr lang="en-US" dirty="0"/>
          </a:p>
        </p:txBody>
      </p:sp>
      <p:sp>
        <p:nvSpPr>
          <p:cNvPr id="71684" name="AutoShape 158"/>
          <p:cNvSpPr>
            <a:spLocks noChangeArrowheads="1"/>
          </p:cNvSpPr>
          <p:nvPr/>
        </p:nvSpPr>
        <p:spPr bwMode="auto">
          <a:xfrm>
            <a:off x="6567488" y="2174875"/>
            <a:ext cx="134937" cy="492125"/>
          </a:xfrm>
          <a:prstGeom prst="downArrow">
            <a:avLst>
              <a:gd name="adj1" fmla="val 50000"/>
              <a:gd name="adj2" fmla="val 83258"/>
            </a:avLst>
          </a:prstGeom>
          <a:solidFill>
            <a:srgbClr val="000E22"/>
          </a:solidFill>
          <a:ln w="25400" algn="ctr">
            <a:solidFill>
              <a:srgbClr val="333333"/>
            </a:solidFill>
            <a:miter lim="800000"/>
            <a:headEnd/>
            <a:tailEnd type="none" w="lg" len="med"/>
          </a:ln>
        </p:spPr>
        <p:txBody>
          <a:bodyPr wrap="none" lIns="0" tIns="0" rIns="0" bIns="0"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IN" altLang="en-US" sz="1800" baseline="-25000">
              <a:latin typeface="Calibri" pitchFamily="34" charset="0"/>
            </a:endParaRPr>
          </a:p>
        </p:txBody>
      </p:sp>
      <p:sp>
        <p:nvSpPr>
          <p:cNvPr id="71685" name="TextBox 36"/>
          <p:cNvSpPr txBox="1">
            <a:spLocks noChangeArrowheads="1"/>
          </p:cNvSpPr>
          <p:nvPr/>
        </p:nvSpPr>
        <p:spPr bwMode="auto">
          <a:xfrm>
            <a:off x="6781800" y="17526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US" altLang="en-US" sz="1200" b="1">
                <a:latin typeface="Calibri" pitchFamily="34" charset="0"/>
              </a:rPr>
              <a:t>Consumer</a:t>
            </a:r>
          </a:p>
        </p:txBody>
      </p:sp>
      <p:pic>
        <p:nvPicPr>
          <p:cNvPr id="71686" name="Picture 37" descr="Peep_Formal_Fema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447800"/>
            <a:ext cx="762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18" descr="cloud_g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98750"/>
            <a:ext cx="40386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Text Box 161"/>
          <p:cNvSpPr txBox="1">
            <a:spLocks noChangeArrowheads="1"/>
          </p:cNvSpPr>
          <p:nvPr/>
        </p:nvSpPr>
        <p:spPr bwMode="auto">
          <a:xfrm>
            <a:off x="7373938" y="4419600"/>
            <a:ext cx="8588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defTabSz="941388"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defTabSz="941388"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defTabSz="941388" eaLnBrk="0" hangingPunct="0">
              <a:spcBef>
                <a:spcPts val="400"/>
              </a:spcBef>
              <a:buClr>
                <a:srgbClr val="8BA2B4"/>
              </a:buClr>
              <a:buSzPct val="70000"/>
              <a:buFont typeface="Wingdings" pitchFamily="2" charset="2"/>
              <a:buChar char=""/>
              <a:defRPr sz="2000">
                <a:solidFill>
                  <a:schemeClr val="tx1"/>
                </a:solidFill>
                <a:latin typeface="Gill Sans MT" pitchFamily="34" charset="0"/>
              </a:defRPr>
            </a:lvl4pPr>
            <a:lvl5pPr marL="2057400" indent="-228600" defTabSz="941388"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defTabSz="941388"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defTabSz="941388"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defTabSz="941388"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defTabSz="941388"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US" altLang="en-US" sz="1000" b="1">
                <a:latin typeface="Calibri" pitchFamily="34" charset="0"/>
              </a:rPr>
              <a:t>Hired Resources</a:t>
            </a:r>
          </a:p>
        </p:txBody>
      </p:sp>
      <p:sp>
        <p:nvSpPr>
          <p:cNvPr id="41" name="Rectangle 40"/>
          <p:cNvSpPr>
            <a:spLocks noChangeArrowheads="1"/>
          </p:cNvSpPr>
          <p:nvPr/>
        </p:nvSpPr>
        <p:spPr bwMode="auto">
          <a:xfrm>
            <a:off x="6111875" y="29622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Application</a:t>
            </a:r>
          </a:p>
        </p:txBody>
      </p:sp>
      <p:sp>
        <p:nvSpPr>
          <p:cNvPr id="42" name="AutoShape 84"/>
          <p:cNvSpPr>
            <a:spLocks noChangeArrowheads="1"/>
          </p:cNvSpPr>
          <p:nvPr/>
        </p:nvSpPr>
        <p:spPr bwMode="gray">
          <a:xfrm>
            <a:off x="6019800" y="2895600"/>
            <a:ext cx="1196975" cy="2343150"/>
          </a:xfrm>
          <a:prstGeom prst="roundRect">
            <a:avLst>
              <a:gd name="adj" fmla="val 5569"/>
            </a:avLst>
          </a:prstGeom>
          <a:noFill/>
          <a:ln w="19050" algn="ctr">
            <a:solidFill>
              <a:srgbClr val="993300"/>
            </a:solidFill>
            <a:prstDash val="sysDash"/>
            <a:round/>
            <a:headEnd/>
            <a:tailEnd/>
          </a:ln>
        </p:spPr>
        <p:txBody>
          <a:bodyPr wrap="none" anchor="ctr"/>
          <a:lstStyle/>
          <a:p>
            <a:pPr algn="ctr" fontAlgn="auto">
              <a:lnSpc>
                <a:spcPct val="90000"/>
              </a:lnSpc>
              <a:spcBef>
                <a:spcPts val="0"/>
              </a:spcBef>
              <a:spcAft>
                <a:spcPts val="0"/>
              </a:spcAft>
              <a:defRPr/>
            </a:pPr>
            <a:endParaRPr lang="en-US" sz="1900" b="1" kern="0">
              <a:solidFill>
                <a:srgbClr val="FFFFFF"/>
              </a:solidFill>
              <a:latin typeface="Calibri" pitchFamily="34" charset="0"/>
              <a:ea typeface="Arial Unicode MS" pitchFamily="34" charset="-128"/>
              <a:cs typeface="Arial Unicode MS" pitchFamily="34" charset="-128"/>
            </a:endParaRPr>
          </a:p>
        </p:txBody>
      </p:sp>
      <p:sp>
        <p:nvSpPr>
          <p:cNvPr id="43" name="Rectangle 40"/>
          <p:cNvSpPr>
            <a:spLocks noChangeArrowheads="1"/>
          </p:cNvSpPr>
          <p:nvPr/>
        </p:nvSpPr>
        <p:spPr bwMode="auto">
          <a:xfrm>
            <a:off x="6121400" y="338137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Databases</a:t>
            </a:r>
          </a:p>
        </p:txBody>
      </p:sp>
      <p:sp>
        <p:nvSpPr>
          <p:cNvPr id="44" name="Rectangle 40"/>
          <p:cNvSpPr>
            <a:spLocks noChangeArrowheads="1"/>
          </p:cNvSpPr>
          <p:nvPr/>
        </p:nvSpPr>
        <p:spPr bwMode="auto">
          <a:xfrm>
            <a:off x="6121400" y="373380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a:solidFill>
                  <a:srgbClr val="FFFFFF"/>
                </a:solidFill>
                <a:latin typeface="Calibri" pitchFamily="34" charset="0"/>
              </a:rPr>
              <a:t>OS</a:t>
            </a:r>
          </a:p>
        </p:txBody>
      </p:sp>
      <p:sp>
        <p:nvSpPr>
          <p:cNvPr id="45" name="Rectangle 40"/>
          <p:cNvSpPr>
            <a:spLocks noChangeArrowheads="1"/>
          </p:cNvSpPr>
          <p:nvPr/>
        </p:nvSpPr>
        <p:spPr bwMode="auto">
          <a:xfrm>
            <a:off x="6121400" y="4162425"/>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Compute</a:t>
            </a:r>
          </a:p>
        </p:txBody>
      </p:sp>
      <p:sp>
        <p:nvSpPr>
          <p:cNvPr id="46" name="Rectangle 40"/>
          <p:cNvSpPr>
            <a:spLocks noChangeArrowheads="1"/>
          </p:cNvSpPr>
          <p:nvPr/>
        </p:nvSpPr>
        <p:spPr bwMode="auto">
          <a:xfrm>
            <a:off x="6121400" y="45148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a:solidFill>
                  <a:srgbClr val="FFFFFF"/>
                </a:solidFill>
                <a:latin typeface="Calibri" pitchFamily="34" charset="0"/>
              </a:rPr>
              <a:t>Storage</a:t>
            </a:r>
          </a:p>
        </p:txBody>
      </p:sp>
      <p:sp>
        <p:nvSpPr>
          <p:cNvPr id="47" name="Rectangle 40"/>
          <p:cNvSpPr>
            <a:spLocks noChangeArrowheads="1"/>
          </p:cNvSpPr>
          <p:nvPr/>
        </p:nvSpPr>
        <p:spPr bwMode="auto">
          <a:xfrm>
            <a:off x="6121400" y="4857750"/>
            <a:ext cx="993775" cy="304800"/>
          </a:xfrm>
          <a:prstGeom prst="rect">
            <a:avLst/>
          </a:prstGeom>
          <a:gradFill rotWithShape="1">
            <a:gsLst>
              <a:gs pos="0">
                <a:srgbClr val="007DC3"/>
              </a:gs>
              <a:gs pos="100000">
                <a:srgbClr val="007DC3">
                  <a:gamma/>
                  <a:shade val="46275"/>
                  <a:invGamma/>
                </a:srgbClr>
              </a:gs>
            </a:gsLst>
            <a:lin ang="5400000" scaled="1"/>
          </a:gradFill>
          <a:ln w="25400" algn="ctr">
            <a:solidFill>
              <a:srgbClr val="C0C0C0"/>
            </a:solidFill>
            <a:miter lim="800000"/>
            <a:headEnd/>
            <a:tailEnd/>
          </a:ln>
        </p:spPr>
        <p:txBody>
          <a:bodyPr anchor="ctr"/>
          <a:lstStyle/>
          <a:p>
            <a:pPr algn="ctr" fontAlgn="auto">
              <a:spcBef>
                <a:spcPts val="0"/>
              </a:spcBef>
              <a:spcAft>
                <a:spcPts val="0"/>
              </a:spcAft>
              <a:defRPr/>
            </a:pPr>
            <a:r>
              <a:rPr lang="en-US" sz="1200" b="1" kern="0" dirty="0">
                <a:solidFill>
                  <a:srgbClr val="FFFFFF"/>
                </a:solidFill>
                <a:latin typeface="Calibri" pitchFamily="34" charset="0"/>
              </a:rPr>
              <a:t>Network</a:t>
            </a:r>
          </a:p>
        </p:txBody>
      </p:sp>
    </p:spTree>
    <p:extLst>
      <p:ext uri="{BB962C8B-B14F-4D97-AF65-F5344CB8AC3E}">
        <p14:creationId xmlns:p14="http://schemas.microsoft.com/office/powerpoint/2010/main" val="3302933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8229600" cy="914400"/>
          </a:xfrm>
          <a:prstGeom prst="rect">
            <a:avLst/>
          </a:prstGeom>
        </p:spPr>
        <p:txBody>
          <a:bodyPr vert="horz" wrap="square" lIns="0" tIns="152400" rIns="0" bIns="0" rtlCol="0">
            <a:spAutoFit/>
          </a:bodyPr>
          <a:lstStyle/>
          <a:p>
            <a:pPr marL="12700">
              <a:lnSpc>
                <a:spcPct val="100000"/>
              </a:lnSpc>
            </a:pPr>
            <a:r>
              <a:rPr spc="-95" dirty="0"/>
              <a:t>D</a:t>
            </a:r>
            <a:r>
              <a:rPr spc="-114" dirty="0"/>
              <a:t>e</a:t>
            </a:r>
            <a:r>
              <a:rPr spc="-105" dirty="0"/>
              <a:t>p</a:t>
            </a:r>
            <a:r>
              <a:rPr spc="-55" dirty="0"/>
              <a:t>l</a:t>
            </a:r>
            <a:r>
              <a:rPr spc="-105" dirty="0"/>
              <a:t>o</a:t>
            </a:r>
            <a:r>
              <a:rPr spc="-114" dirty="0"/>
              <a:t>y</a:t>
            </a:r>
            <a:r>
              <a:rPr spc="-85" dirty="0"/>
              <a:t>m</a:t>
            </a:r>
            <a:r>
              <a:rPr spc="-114" dirty="0"/>
              <a:t>e</a:t>
            </a:r>
            <a:r>
              <a:rPr spc="-105" dirty="0"/>
              <a:t>n</a:t>
            </a:r>
            <a:r>
              <a:rPr dirty="0"/>
              <a:t>t</a:t>
            </a:r>
            <a:r>
              <a:rPr spc="-95" dirty="0"/>
              <a:t> </a:t>
            </a:r>
            <a:r>
              <a:rPr dirty="0"/>
              <a:t>–</a:t>
            </a:r>
            <a:r>
              <a:rPr spc="-160" dirty="0"/>
              <a:t> </a:t>
            </a:r>
            <a:r>
              <a:rPr spc="-105" dirty="0"/>
              <a:t>Pub</a:t>
            </a:r>
            <a:r>
              <a:rPr spc="-55" dirty="0"/>
              <a:t>l</a:t>
            </a:r>
            <a:r>
              <a:rPr spc="-60" dirty="0"/>
              <a:t>i</a:t>
            </a:r>
            <a:r>
              <a:rPr dirty="0"/>
              <a:t>c</a:t>
            </a:r>
            <a:r>
              <a:rPr spc="-235" dirty="0"/>
              <a:t> </a:t>
            </a:r>
            <a:r>
              <a:rPr spc="-95" dirty="0"/>
              <a:t>C</a:t>
            </a:r>
            <a:r>
              <a:rPr spc="-55" dirty="0"/>
              <a:t>l</a:t>
            </a:r>
            <a:r>
              <a:rPr spc="-105" dirty="0"/>
              <a:t>oud</a:t>
            </a:r>
          </a:p>
        </p:txBody>
      </p:sp>
      <p:sp>
        <p:nvSpPr>
          <p:cNvPr id="4" name="object 4"/>
          <p:cNvSpPr/>
          <p:nvPr/>
        </p:nvSpPr>
        <p:spPr>
          <a:xfrm>
            <a:off x="2495550" y="2805114"/>
            <a:ext cx="4676774" cy="297814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84818" y="3138513"/>
            <a:ext cx="1357630" cy="685800"/>
          </a:xfrm>
          <a:custGeom>
            <a:avLst/>
            <a:gdLst/>
            <a:ahLst/>
            <a:cxnLst/>
            <a:rect l="l" t="t" r="r" b="b"/>
            <a:pathLst>
              <a:path w="1357629" h="685800">
                <a:moveTo>
                  <a:pt x="1357363" y="4324"/>
                </a:moveTo>
                <a:lnTo>
                  <a:pt x="1306696" y="1701"/>
                </a:lnTo>
                <a:lnTo>
                  <a:pt x="1268594" y="509"/>
                </a:lnTo>
                <a:lnTo>
                  <a:pt x="1230449" y="0"/>
                </a:lnTo>
                <a:lnTo>
                  <a:pt x="1128886" y="2270"/>
                </a:lnTo>
                <a:lnTo>
                  <a:pt x="1029703" y="8970"/>
                </a:lnTo>
                <a:lnTo>
                  <a:pt x="933204" y="19922"/>
                </a:lnTo>
                <a:lnTo>
                  <a:pt x="839697" y="34950"/>
                </a:lnTo>
                <a:lnTo>
                  <a:pt x="749487" y="53878"/>
                </a:lnTo>
                <a:lnTo>
                  <a:pt x="662879" y="76529"/>
                </a:lnTo>
                <a:lnTo>
                  <a:pt x="580181" y="102727"/>
                </a:lnTo>
                <a:lnTo>
                  <a:pt x="501697" y="132295"/>
                </a:lnTo>
                <a:lnTo>
                  <a:pt x="427734" y="165057"/>
                </a:lnTo>
                <a:lnTo>
                  <a:pt x="358598" y="200837"/>
                </a:lnTo>
                <a:lnTo>
                  <a:pt x="294594" y="239458"/>
                </a:lnTo>
                <a:lnTo>
                  <a:pt x="236029" y="280743"/>
                </a:lnTo>
                <a:lnTo>
                  <a:pt x="183208" y="324517"/>
                </a:lnTo>
                <a:lnTo>
                  <a:pt x="136437" y="370602"/>
                </a:lnTo>
                <a:lnTo>
                  <a:pt x="96022" y="418823"/>
                </a:lnTo>
                <a:lnTo>
                  <a:pt x="62270" y="469002"/>
                </a:lnTo>
                <a:lnTo>
                  <a:pt x="35485" y="520964"/>
                </a:lnTo>
                <a:lnTo>
                  <a:pt x="15975" y="574532"/>
                </a:lnTo>
                <a:lnTo>
                  <a:pt x="4044" y="629530"/>
                </a:lnTo>
                <a:lnTo>
                  <a:pt x="0" y="685781"/>
                </a:lnTo>
              </a:path>
            </a:pathLst>
          </a:custGeom>
          <a:ln w="38100">
            <a:solidFill>
              <a:srgbClr val="007DC3"/>
            </a:solidFill>
          </a:ln>
        </p:spPr>
        <p:txBody>
          <a:bodyPr wrap="square" lIns="0" tIns="0" rIns="0" bIns="0" rtlCol="0"/>
          <a:lstStyle/>
          <a:p>
            <a:endParaRPr/>
          </a:p>
        </p:txBody>
      </p:sp>
      <p:sp>
        <p:nvSpPr>
          <p:cNvPr id="6" name="object 6"/>
          <p:cNvSpPr/>
          <p:nvPr/>
        </p:nvSpPr>
        <p:spPr>
          <a:xfrm>
            <a:off x="1814512" y="5285893"/>
            <a:ext cx="1311275" cy="521334"/>
          </a:xfrm>
          <a:custGeom>
            <a:avLst/>
            <a:gdLst/>
            <a:ahLst/>
            <a:cxnLst/>
            <a:rect l="l" t="t" r="r" b="b"/>
            <a:pathLst>
              <a:path w="1311275" h="521335">
                <a:moveTo>
                  <a:pt x="0" y="520105"/>
                </a:moveTo>
                <a:lnTo>
                  <a:pt x="50760" y="520976"/>
                </a:lnTo>
                <a:lnTo>
                  <a:pt x="88890" y="521185"/>
                </a:lnTo>
                <a:lnTo>
                  <a:pt x="189322" y="519920"/>
                </a:lnTo>
                <a:lnTo>
                  <a:pt x="287485" y="516192"/>
                </a:lnTo>
                <a:lnTo>
                  <a:pt x="383068" y="510099"/>
                </a:lnTo>
                <a:lnTo>
                  <a:pt x="475760" y="501738"/>
                </a:lnTo>
                <a:lnTo>
                  <a:pt x="565249" y="491209"/>
                </a:lnTo>
                <a:lnTo>
                  <a:pt x="651223" y="478608"/>
                </a:lnTo>
                <a:lnTo>
                  <a:pt x="733370" y="464035"/>
                </a:lnTo>
                <a:lnTo>
                  <a:pt x="811379" y="447587"/>
                </a:lnTo>
                <a:lnTo>
                  <a:pt x="884939" y="429362"/>
                </a:lnTo>
                <a:lnTo>
                  <a:pt x="953737" y="409460"/>
                </a:lnTo>
                <a:lnTo>
                  <a:pt x="1017461" y="387977"/>
                </a:lnTo>
                <a:lnTo>
                  <a:pt x="1075802" y="365012"/>
                </a:lnTo>
                <a:lnTo>
                  <a:pt x="1128445" y="340663"/>
                </a:lnTo>
                <a:lnTo>
                  <a:pt x="1175081" y="315028"/>
                </a:lnTo>
                <a:lnTo>
                  <a:pt x="1215397" y="288206"/>
                </a:lnTo>
                <a:lnTo>
                  <a:pt x="1249082" y="260294"/>
                </a:lnTo>
                <a:lnTo>
                  <a:pt x="1275824" y="231391"/>
                </a:lnTo>
                <a:lnTo>
                  <a:pt x="1307232" y="171003"/>
                </a:lnTo>
                <a:lnTo>
                  <a:pt x="1311275" y="139715"/>
                </a:lnTo>
                <a:lnTo>
                  <a:pt x="1310764" y="128684"/>
                </a:lnTo>
                <a:lnTo>
                  <a:pt x="1298587" y="84855"/>
                </a:lnTo>
                <a:lnTo>
                  <a:pt x="1270412" y="41818"/>
                </a:lnTo>
                <a:lnTo>
                  <a:pt x="1238955" y="10316"/>
                </a:lnTo>
                <a:lnTo>
                  <a:pt x="1226526" y="0"/>
                </a:lnTo>
              </a:path>
            </a:pathLst>
          </a:custGeom>
          <a:ln w="38100">
            <a:solidFill>
              <a:srgbClr val="007DC3"/>
            </a:solidFill>
          </a:ln>
        </p:spPr>
        <p:txBody>
          <a:bodyPr wrap="square" lIns="0" tIns="0" rIns="0" bIns="0" rtlCol="0"/>
          <a:lstStyle/>
          <a:p>
            <a:endParaRPr/>
          </a:p>
        </p:txBody>
      </p:sp>
      <p:sp>
        <p:nvSpPr>
          <p:cNvPr id="7" name="object 7"/>
          <p:cNvSpPr/>
          <p:nvPr/>
        </p:nvSpPr>
        <p:spPr>
          <a:xfrm>
            <a:off x="2209746" y="3214688"/>
            <a:ext cx="1143635" cy="457200"/>
          </a:xfrm>
          <a:custGeom>
            <a:avLst/>
            <a:gdLst/>
            <a:ahLst/>
            <a:cxnLst/>
            <a:rect l="l" t="t" r="r" b="b"/>
            <a:pathLst>
              <a:path w="1143635" h="457200">
                <a:moveTo>
                  <a:pt x="0" y="0"/>
                </a:moveTo>
                <a:lnTo>
                  <a:pt x="93748" y="1515"/>
                </a:lnTo>
                <a:lnTo>
                  <a:pt x="185409" y="5983"/>
                </a:lnTo>
                <a:lnTo>
                  <a:pt x="274689" y="13286"/>
                </a:lnTo>
                <a:lnTo>
                  <a:pt x="361293" y="23307"/>
                </a:lnTo>
                <a:lnTo>
                  <a:pt x="444927" y="35927"/>
                </a:lnTo>
                <a:lnTo>
                  <a:pt x="525298" y="51030"/>
                </a:lnTo>
                <a:lnTo>
                  <a:pt x="602111" y="68496"/>
                </a:lnTo>
                <a:lnTo>
                  <a:pt x="675071" y="88210"/>
                </a:lnTo>
                <a:lnTo>
                  <a:pt x="743886" y="110053"/>
                </a:lnTo>
                <a:lnTo>
                  <a:pt x="808259" y="133907"/>
                </a:lnTo>
                <a:lnTo>
                  <a:pt x="867898" y="159655"/>
                </a:lnTo>
                <a:lnTo>
                  <a:pt x="922508" y="187179"/>
                </a:lnTo>
                <a:lnTo>
                  <a:pt x="971796" y="216362"/>
                </a:lnTo>
                <a:lnTo>
                  <a:pt x="1015465" y="247086"/>
                </a:lnTo>
                <a:lnTo>
                  <a:pt x="1053224" y="279233"/>
                </a:lnTo>
                <a:lnTo>
                  <a:pt x="1084777" y="312685"/>
                </a:lnTo>
                <a:lnTo>
                  <a:pt x="1109830" y="347326"/>
                </a:lnTo>
                <a:lnTo>
                  <a:pt x="1128090" y="383037"/>
                </a:lnTo>
                <a:lnTo>
                  <a:pt x="1139261" y="419701"/>
                </a:lnTo>
                <a:lnTo>
                  <a:pt x="1143050" y="457200"/>
                </a:lnTo>
              </a:path>
            </a:pathLst>
          </a:custGeom>
          <a:ln w="38100">
            <a:solidFill>
              <a:srgbClr val="007DC3"/>
            </a:solidFill>
          </a:ln>
        </p:spPr>
        <p:txBody>
          <a:bodyPr wrap="square" lIns="0" tIns="0" rIns="0" bIns="0" rtlCol="0"/>
          <a:lstStyle/>
          <a:p>
            <a:endParaRPr/>
          </a:p>
        </p:txBody>
      </p:sp>
      <p:sp>
        <p:nvSpPr>
          <p:cNvPr id="8" name="object 8"/>
          <p:cNvSpPr/>
          <p:nvPr/>
        </p:nvSpPr>
        <p:spPr>
          <a:xfrm>
            <a:off x="4191000" y="4368801"/>
            <a:ext cx="565149" cy="658813"/>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256664" y="1745933"/>
            <a:ext cx="1166495" cy="254000"/>
          </a:xfrm>
          <a:prstGeom prst="rect">
            <a:avLst/>
          </a:prstGeom>
        </p:spPr>
        <p:txBody>
          <a:bodyPr vert="horz" wrap="square" lIns="0" tIns="0" rIns="0" bIns="0" rtlCol="0">
            <a:spAutoFit/>
          </a:bodyPr>
          <a:lstStyle/>
          <a:p>
            <a:pPr marL="12700">
              <a:lnSpc>
                <a:spcPct val="100000"/>
              </a:lnSpc>
            </a:pPr>
            <a:r>
              <a:rPr sz="1800" b="1" spc="5" dirty="0">
                <a:solidFill>
                  <a:srgbClr val="292934"/>
                </a:solidFill>
                <a:latin typeface="Calibri"/>
                <a:cs typeface="Calibri"/>
              </a:rPr>
              <a:t>E</a:t>
            </a:r>
            <a:r>
              <a:rPr sz="1800" b="1" spc="-5" dirty="0">
                <a:solidFill>
                  <a:srgbClr val="292934"/>
                </a:solidFill>
                <a:latin typeface="Calibri"/>
                <a:cs typeface="Calibri"/>
              </a:rPr>
              <a:t>n</a:t>
            </a:r>
            <a:r>
              <a:rPr sz="1800" b="1" spc="-35" dirty="0">
                <a:solidFill>
                  <a:srgbClr val="292934"/>
                </a:solidFill>
                <a:latin typeface="Calibri"/>
                <a:cs typeface="Calibri"/>
              </a:rPr>
              <a:t>t</a:t>
            </a:r>
            <a:r>
              <a:rPr sz="1800" b="1" spc="-10" dirty="0">
                <a:solidFill>
                  <a:srgbClr val="292934"/>
                </a:solidFill>
                <a:latin typeface="Calibri"/>
                <a:cs typeface="Calibri"/>
              </a:rPr>
              <a:t>e</a:t>
            </a:r>
            <a:r>
              <a:rPr sz="1800" b="1" spc="35" dirty="0">
                <a:solidFill>
                  <a:srgbClr val="292934"/>
                </a:solidFill>
                <a:latin typeface="Calibri"/>
                <a:cs typeface="Calibri"/>
              </a:rPr>
              <a:t>r</a:t>
            </a:r>
            <a:r>
              <a:rPr sz="1800" b="1" spc="-5" dirty="0">
                <a:solidFill>
                  <a:srgbClr val="292934"/>
                </a:solidFill>
                <a:latin typeface="Calibri"/>
                <a:cs typeface="Calibri"/>
              </a:rPr>
              <a:t>p</a:t>
            </a:r>
            <a:r>
              <a:rPr sz="1800" b="1" spc="35" dirty="0">
                <a:solidFill>
                  <a:srgbClr val="292934"/>
                </a:solidFill>
                <a:latin typeface="Calibri"/>
                <a:cs typeface="Calibri"/>
              </a:rPr>
              <a:t>r</a:t>
            </a:r>
            <a:r>
              <a:rPr sz="1800" b="1" dirty="0">
                <a:solidFill>
                  <a:srgbClr val="292934"/>
                </a:solidFill>
                <a:latin typeface="Calibri"/>
                <a:cs typeface="Calibri"/>
              </a:rPr>
              <a:t>i</a:t>
            </a:r>
            <a:r>
              <a:rPr sz="1800" b="1" spc="20" dirty="0">
                <a:solidFill>
                  <a:srgbClr val="292934"/>
                </a:solidFill>
                <a:latin typeface="Calibri"/>
                <a:cs typeface="Calibri"/>
              </a:rPr>
              <a:t>s</a:t>
            </a:r>
            <a:r>
              <a:rPr sz="1800" b="1" dirty="0">
                <a:solidFill>
                  <a:srgbClr val="292934"/>
                </a:solidFill>
                <a:latin typeface="Calibri"/>
                <a:cs typeface="Calibri"/>
              </a:rPr>
              <a:t>e</a:t>
            </a:r>
            <a:r>
              <a:rPr sz="1800" b="1" spc="-190" dirty="0">
                <a:solidFill>
                  <a:srgbClr val="292934"/>
                </a:solidFill>
                <a:latin typeface="Calibri"/>
                <a:cs typeface="Calibri"/>
              </a:rPr>
              <a:t> </a:t>
            </a:r>
            <a:r>
              <a:rPr sz="1800" b="1" dirty="0">
                <a:solidFill>
                  <a:srgbClr val="292934"/>
                </a:solidFill>
                <a:latin typeface="Calibri"/>
                <a:cs typeface="Calibri"/>
              </a:rPr>
              <a:t>P</a:t>
            </a:r>
            <a:endParaRPr sz="1800">
              <a:latin typeface="Calibri"/>
              <a:cs typeface="Calibri"/>
            </a:endParaRPr>
          </a:p>
        </p:txBody>
      </p:sp>
      <p:sp>
        <p:nvSpPr>
          <p:cNvPr id="10" name="object 10"/>
          <p:cNvSpPr txBox="1"/>
          <p:nvPr/>
        </p:nvSpPr>
        <p:spPr>
          <a:xfrm>
            <a:off x="1221689" y="2538096"/>
            <a:ext cx="3982720" cy="2005330"/>
          </a:xfrm>
          <a:prstGeom prst="rect">
            <a:avLst/>
          </a:prstGeom>
        </p:spPr>
        <p:txBody>
          <a:bodyPr vert="horz" wrap="square" lIns="0" tIns="0" rIns="0" bIns="0" rtlCol="0">
            <a:spAutoFit/>
          </a:bodyPr>
          <a:lstStyle/>
          <a:p>
            <a:pPr marL="2402205" algn="ctr">
              <a:lnSpc>
                <a:spcPct val="100000"/>
              </a:lnSpc>
            </a:pPr>
            <a:r>
              <a:rPr sz="2400" b="1" spc="-5" dirty="0">
                <a:solidFill>
                  <a:srgbClr val="2C95DD"/>
                </a:solidFill>
                <a:latin typeface="Calibri"/>
                <a:cs typeface="Calibri"/>
              </a:rPr>
              <a:t>P</a:t>
            </a:r>
            <a:r>
              <a:rPr sz="2400" b="1" spc="-30" dirty="0">
                <a:solidFill>
                  <a:srgbClr val="2C95DD"/>
                </a:solidFill>
                <a:latin typeface="Calibri"/>
                <a:cs typeface="Calibri"/>
              </a:rPr>
              <a:t>ub</a:t>
            </a:r>
            <a:r>
              <a:rPr sz="2400" b="1" dirty="0">
                <a:solidFill>
                  <a:srgbClr val="2C95DD"/>
                </a:solidFill>
                <a:latin typeface="Calibri"/>
                <a:cs typeface="Calibri"/>
              </a:rPr>
              <a:t>lic</a:t>
            </a:r>
            <a:r>
              <a:rPr sz="2400" b="1" spc="-50" dirty="0">
                <a:solidFill>
                  <a:srgbClr val="2C95DD"/>
                </a:solidFill>
                <a:latin typeface="Calibri"/>
                <a:cs typeface="Calibri"/>
              </a:rPr>
              <a:t> </a:t>
            </a:r>
            <a:r>
              <a:rPr sz="2400" b="1" dirty="0">
                <a:solidFill>
                  <a:srgbClr val="2C95DD"/>
                </a:solidFill>
                <a:latin typeface="Calibri"/>
                <a:cs typeface="Calibri"/>
              </a:rPr>
              <a:t>Cl</a:t>
            </a:r>
            <a:r>
              <a:rPr sz="2400" b="1" spc="-35" dirty="0">
                <a:solidFill>
                  <a:srgbClr val="2C95DD"/>
                </a:solidFill>
                <a:latin typeface="Calibri"/>
                <a:cs typeface="Calibri"/>
              </a:rPr>
              <a:t>o</a:t>
            </a:r>
            <a:r>
              <a:rPr sz="2400" b="1" spc="-30" dirty="0">
                <a:solidFill>
                  <a:srgbClr val="2C95DD"/>
                </a:solidFill>
                <a:latin typeface="Calibri"/>
                <a:cs typeface="Calibri"/>
              </a:rPr>
              <a:t>u</a:t>
            </a:r>
            <a:r>
              <a:rPr sz="2400" b="1" spc="-15" dirty="0">
                <a:solidFill>
                  <a:srgbClr val="2C95DD"/>
                </a:solidFill>
                <a:latin typeface="Calibri"/>
                <a:cs typeface="Calibri"/>
              </a:rPr>
              <a:t>d</a:t>
            </a:r>
            <a:endParaRPr sz="2400">
              <a:latin typeface="Calibri"/>
              <a:cs typeface="Calibri"/>
            </a:endParaRPr>
          </a:p>
          <a:p>
            <a:pPr>
              <a:lnSpc>
                <a:spcPct val="100000"/>
              </a:lnSpc>
              <a:spcBef>
                <a:spcPts val="28"/>
              </a:spcBef>
            </a:pPr>
            <a:endParaRPr sz="2600">
              <a:latin typeface="Times New Roman"/>
              <a:cs typeface="Times New Roman"/>
            </a:endParaRPr>
          </a:p>
          <a:p>
            <a:pPr marL="2586355" marR="120014" algn="ctr">
              <a:lnSpc>
                <a:spcPct val="100699"/>
              </a:lnSpc>
            </a:pPr>
            <a:r>
              <a:rPr sz="1800" b="1" spc="20" dirty="0">
                <a:solidFill>
                  <a:srgbClr val="292934"/>
                </a:solidFill>
                <a:latin typeface="Calibri"/>
                <a:cs typeface="Calibri"/>
              </a:rPr>
              <a:t>C</a:t>
            </a:r>
            <a:r>
              <a:rPr sz="1800" b="1" spc="-5" dirty="0">
                <a:solidFill>
                  <a:srgbClr val="292934"/>
                </a:solidFill>
                <a:latin typeface="Calibri"/>
                <a:cs typeface="Calibri"/>
              </a:rPr>
              <a:t>lou</a:t>
            </a:r>
            <a:r>
              <a:rPr sz="1800" b="1" spc="-10" dirty="0">
                <a:solidFill>
                  <a:srgbClr val="292934"/>
                </a:solidFill>
                <a:latin typeface="Calibri"/>
                <a:cs typeface="Calibri"/>
              </a:rPr>
              <a:t>d</a:t>
            </a:r>
            <a:r>
              <a:rPr sz="1800" b="1" spc="-100" dirty="0">
                <a:solidFill>
                  <a:srgbClr val="292934"/>
                </a:solidFill>
                <a:latin typeface="Calibri"/>
                <a:cs typeface="Calibri"/>
              </a:rPr>
              <a:t> </a:t>
            </a:r>
            <a:r>
              <a:rPr sz="1800" b="1" spc="-40" dirty="0">
                <a:solidFill>
                  <a:srgbClr val="292934"/>
                </a:solidFill>
                <a:latin typeface="Calibri"/>
                <a:cs typeface="Calibri"/>
              </a:rPr>
              <a:t>S</a:t>
            </a:r>
            <a:r>
              <a:rPr sz="1800" b="1" spc="-10" dirty="0">
                <a:solidFill>
                  <a:srgbClr val="292934"/>
                </a:solidFill>
                <a:latin typeface="Calibri"/>
                <a:cs typeface="Calibri"/>
              </a:rPr>
              <a:t>e</a:t>
            </a:r>
            <a:r>
              <a:rPr sz="1800" b="1" spc="35" dirty="0">
                <a:solidFill>
                  <a:srgbClr val="292934"/>
                </a:solidFill>
                <a:latin typeface="Calibri"/>
                <a:cs typeface="Calibri"/>
              </a:rPr>
              <a:t>r</a:t>
            </a:r>
            <a:r>
              <a:rPr sz="1800" b="1" spc="-30" dirty="0">
                <a:solidFill>
                  <a:srgbClr val="292934"/>
                </a:solidFill>
                <a:latin typeface="Calibri"/>
                <a:cs typeface="Calibri"/>
              </a:rPr>
              <a:t>v</a:t>
            </a:r>
            <a:r>
              <a:rPr sz="1800" b="1" spc="5" dirty="0">
                <a:solidFill>
                  <a:srgbClr val="292934"/>
                </a:solidFill>
                <a:latin typeface="Calibri"/>
                <a:cs typeface="Calibri"/>
              </a:rPr>
              <a:t>i</a:t>
            </a:r>
            <a:r>
              <a:rPr sz="1800" b="1" spc="-5" dirty="0">
                <a:solidFill>
                  <a:srgbClr val="292934"/>
                </a:solidFill>
                <a:latin typeface="Calibri"/>
                <a:cs typeface="Calibri"/>
              </a:rPr>
              <a:t>c</a:t>
            </a:r>
            <a:r>
              <a:rPr sz="1800" b="1" dirty="0">
                <a:solidFill>
                  <a:srgbClr val="292934"/>
                </a:solidFill>
                <a:latin typeface="Calibri"/>
                <a:cs typeface="Calibri"/>
              </a:rPr>
              <a:t>e </a:t>
            </a:r>
            <a:r>
              <a:rPr sz="1800" b="1" spc="15" dirty="0">
                <a:solidFill>
                  <a:srgbClr val="292934"/>
                </a:solidFill>
                <a:latin typeface="Calibri"/>
                <a:cs typeface="Calibri"/>
              </a:rPr>
              <a:t>P</a:t>
            </a:r>
            <a:r>
              <a:rPr sz="1800" b="1" spc="35" dirty="0">
                <a:solidFill>
                  <a:srgbClr val="292934"/>
                </a:solidFill>
                <a:latin typeface="Calibri"/>
                <a:cs typeface="Calibri"/>
              </a:rPr>
              <a:t>r</a:t>
            </a:r>
            <a:r>
              <a:rPr sz="1800" b="1" spc="-5" dirty="0">
                <a:solidFill>
                  <a:srgbClr val="292934"/>
                </a:solidFill>
                <a:latin typeface="Calibri"/>
                <a:cs typeface="Calibri"/>
              </a:rPr>
              <a:t>o</a:t>
            </a:r>
            <a:r>
              <a:rPr sz="1800" b="1" spc="-40" dirty="0">
                <a:solidFill>
                  <a:srgbClr val="292934"/>
                </a:solidFill>
                <a:latin typeface="Calibri"/>
                <a:cs typeface="Calibri"/>
              </a:rPr>
              <a:t>v</a:t>
            </a:r>
            <a:r>
              <a:rPr sz="1800" b="1" spc="-5" dirty="0">
                <a:solidFill>
                  <a:srgbClr val="292934"/>
                </a:solidFill>
                <a:latin typeface="Calibri"/>
                <a:cs typeface="Calibri"/>
              </a:rPr>
              <a:t>id</a:t>
            </a:r>
            <a:r>
              <a:rPr sz="1800" b="1" spc="-10" dirty="0">
                <a:solidFill>
                  <a:srgbClr val="292934"/>
                </a:solidFill>
                <a:latin typeface="Calibri"/>
                <a:cs typeface="Calibri"/>
              </a:rPr>
              <a:t>e</a:t>
            </a:r>
            <a:r>
              <a:rPr sz="1800" b="1" dirty="0">
                <a:solidFill>
                  <a:srgbClr val="292934"/>
                </a:solidFill>
                <a:latin typeface="Calibri"/>
                <a:cs typeface="Calibri"/>
              </a:rPr>
              <a:t>r</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10"/>
              </a:spcBef>
            </a:pPr>
            <a:endParaRPr sz="1400">
              <a:latin typeface="Times New Roman"/>
              <a:cs typeface="Times New Roman"/>
            </a:endParaRPr>
          </a:p>
          <a:p>
            <a:pPr marL="12700">
              <a:lnSpc>
                <a:spcPct val="100000"/>
              </a:lnSpc>
            </a:pPr>
            <a:r>
              <a:rPr sz="1800" b="1" spc="10" dirty="0">
                <a:solidFill>
                  <a:srgbClr val="292934"/>
                </a:solidFill>
                <a:latin typeface="Calibri"/>
                <a:cs typeface="Calibri"/>
              </a:rPr>
              <a:t>U</a:t>
            </a:r>
            <a:r>
              <a:rPr sz="1800" b="1" spc="20" dirty="0">
                <a:solidFill>
                  <a:srgbClr val="292934"/>
                </a:solidFill>
                <a:latin typeface="Calibri"/>
                <a:cs typeface="Calibri"/>
              </a:rPr>
              <a:t>s</a:t>
            </a:r>
            <a:r>
              <a:rPr sz="1800" b="1" spc="-10" dirty="0">
                <a:solidFill>
                  <a:srgbClr val="292934"/>
                </a:solidFill>
                <a:latin typeface="Calibri"/>
                <a:cs typeface="Calibri"/>
              </a:rPr>
              <a:t>e</a:t>
            </a:r>
            <a:r>
              <a:rPr sz="1800" b="1" dirty="0">
                <a:solidFill>
                  <a:srgbClr val="292934"/>
                </a:solidFill>
                <a:latin typeface="Calibri"/>
                <a:cs typeface="Calibri"/>
              </a:rPr>
              <a:t>r</a:t>
            </a:r>
            <a:r>
              <a:rPr sz="1800" b="1" spc="-75" dirty="0">
                <a:solidFill>
                  <a:srgbClr val="292934"/>
                </a:solidFill>
                <a:latin typeface="Calibri"/>
                <a:cs typeface="Calibri"/>
              </a:rPr>
              <a:t> </a:t>
            </a:r>
            <a:r>
              <a:rPr sz="1800" b="1" spc="-15" dirty="0">
                <a:solidFill>
                  <a:srgbClr val="292934"/>
                </a:solidFill>
                <a:latin typeface="Calibri"/>
                <a:cs typeface="Calibri"/>
              </a:rPr>
              <a:t>R</a:t>
            </a:r>
            <a:endParaRPr sz="1800">
              <a:latin typeface="Calibri"/>
              <a:cs typeface="Calibri"/>
            </a:endParaRPr>
          </a:p>
        </p:txBody>
      </p:sp>
      <p:sp>
        <p:nvSpPr>
          <p:cNvPr id="11" name="object 11"/>
          <p:cNvSpPr/>
          <p:nvPr/>
        </p:nvSpPr>
        <p:spPr>
          <a:xfrm>
            <a:off x="1123950" y="2071688"/>
            <a:ext cx="1352549" cy="1347786"/>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6555740" y="1669733"/>
            <a:ext cx="1201420" cy="254000"/>
          </a:xfrm>
          <a:prstGeom prst="rect">
            <a:avLst/>
          </a:prstGeom>
        </p:spPr>
        <p:txBody>
          <a:bodyPr vert="horz" wrap="square" lIns="0" tIns="0" rIns="0" bIns="0" rtlCol="0">
            <a:spAutoFit/>
          </a:bodyPr>
          <a:lstStyle/>
          <a:p>
            <a:pPr marL="12700">
              <a:lnSpc>
                <a:spcPct val="100000"/>
              </a:lnSpc>
            </a:pPr>
            <a:r>
              <a:rPr sz="1800" b="1" spc="5" dirty="0">
                <a:solidFill>
                  <a:srgbClr val="292934"/>
                </a:solidFill>
                <a:latin typeface="Calibri"/>
                <a:cs typeface="Calibri"/>
              </a:rPr>
              <a:t>E</a:t>
            </a:r>
            <a:r>
              <a:rPr sz="1800" b="1" spc="-5" dirty="0">
                <a:solidFill>
                  <a:srgbClr val="292934"/>
                </a:solidFill>
                <a:latin typeface="Calibri"/>
                <a:cs typeface="Calibri"/>
              </a:rPr>
              <a:t>n</a:t>
            </a:r>
            <a:r>
              <a:rPr sz="1800" b="1" spc="-35" dirty="0">
                <a:solidFill>
                  <a:srgbClr val="292934"/>
                </a:solidFill>
                <a:latin typeface="Calibri"/>
                <a:cs typeface="Calibri"/>
              </a:rPr>
              <a:t>t</a:t>
            </a:r>
            <a:r>
              <a:rPr sz="1800" b="1" spc="-10" dirty="0">
                <a:solidFill>
                  <a:srgbClr val="292934"/>
                </a:solidFill>
                <a:latin typeface="Calibri"/>
                <a:cs typeface="Calibri"/>
              </a:rPr>
              <a:t>e</a:t>
            </a:r>
            <a:r>
              <a:rPr sz="1800" b="1" spc="35" dirty="0">
                <a:solidFill>
                  <a:srgbClr val="292934"/>
                </a:solidFill>
                <a:latin typeface="Calibri"/>
                <a:cs typeface="Calibri"/>
              </a:rPr>
              <a:t>r</a:t>
            </a:r>
            <a:r>
              <a:rPr sz="1800" b="1" spc="-5" dirty="0">
                <a:solidFill>
                  <a:srgbClr val="292934"/>
                </a:solidFill>
                <a:latin typeface="Calibri"/>
                <a:cs typeface="Calibri"/>
              </a:rPr>
              <a:t>p</a:t>
            </a:r>
            <a:r>
              <a:rPr sz="1800" b="1" spc="35" dirty="0">
                <a:solidFill>
                  <a:srgbClr val="292934"/>
                </a:solidFill>
                <a:latin typeface="Calibri"/>
                <a:cs typeface="Calibri"/>
              </a:rPr>
              <a:t>r</a:t>
            </a:r>
            <a:r>
              <a:rPr sz="1800" b="1" dirty="0">
                <a:solidFill>
                  <a:srgbClr val="292934"/>
                </a:solidFill>
                <a:latin typeface="Calibri"/>
                <a:cs typeface="Calibri"/>
              </a:rPr>
              <a:t>i</a:t>
            </a:r>
            <a:r>
              <a:rPr sz="1800" b="1" spc="20" dirty="0">
                <a:solidFill>
                  <a:srgbClr val="292934"/>
                </a:solidFill>
                <a:latin typeface="Calibri"/>
                <a:cs typeface="Calibri"/>
              </a:rPr>
              <a:t>s</a:t>
            </a:r>
            <a:r>
              <a:rPr sz="1800" b="1" dirty="0">
                <a:solidFill>
                  <a:srgbClr val="292934"/>
                </a:solidFill>
                <a:latin typeface="Calibri"/>
                <a:cs typeface="Calibri"/>
              </a:rPr>
              <a:t>e</a:t>
            </a:r>
            <a:r>
              <a:rPr sz="1800" b="1" spc="-190" dirty="0">
                <a:solidFill>
                  <a:srgbClr val="292934"/>
                </a:solidFill>
                <a:latin typeface="Calibri"/>
                <a:cs typeface="Calibri"/>
              </a:rPr>
              <a:t> </a:t>
            </a:r>
            <a:r>
              <a:rPr sz="1800" b="1" dirty="0">
                <a:solidFill>
                  <a:srgbClr val="292934"/>
                </a:solidFill>
                <a:latin typeface="Calibri"/>
                <a:cs typeface="Calibri"/>
              </a:rPr>
              <a:t>Q</a:t>
            </a:r>
            <a:endParaRPr sz="1800">
              <a:latin typeface="Calibri"/>
              <a:cs typeface="Calibri"/>
            </a:endParaRPr>
          </a:p>
        </p:txBody>
      </p:sp>
      <p:sp>
        <p:nvSpPr>
          <p:cNvPr id="13" name="object 13"/>
          <p:cNvSpPr/>
          <p:nvPr/>
        </p:nvSpPr>
        <p:spPr>
          <a:xfrm>
            <a:off x="6410325" y="2062163"/>
            <a:ext cx="1352549" cy="134778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778250" y="3835401"/>
            <a:ext cx="565149" cy="65881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4648200" y="3835401"/>
            <a:ext cx="565149" cy="658812"/>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914400" y="4740276"/>
            <a:ext cx="1401762" cy="1584324"/>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1841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8229600" cy="990600"/>
          </a:xfrm>
          <a:prstGeom prst="rect">
            <a:avLst/>
          </a:prstGeom>
        </p:spPr>
        <p:txBody>
          <a:bodyPr vert="horz" wrap="square" lIns="0" tIns="152400" rIns="0" bIns="0" rtlCol="0">
            <a:spAutoFit/>
          </a:bodyPr>
          <a:lstStyle/>
          <a:p>
            <a:pPr marL="12700">
              <a:lnSpc>
                <a:spcPct val="100000"/>
              </a:lnSpc>
            </a:pPr>
            <a:r>
              <a:rPr spc="-95" dirty="0"/>
              <a:t>D</a:t>
            </a:r>
            <a:r>
              <a:rPr spc="-114" dirty="0"/>
              <a:t>e</a:t>
            </a:r>
            <a:r>
              <a:rPr spc="-105" dirty="0"/>
              <a:t>p</a:t>
            </a:r>
            <a:r>
              <a:rPr spc="-55" dirty="0"/>
              <a:t>l</a:t>
            </a:r>
            <a:r>
              <a:rPr spc="-105" dirty="0"/>
              <a:t>o</a:t>
            </a:r>
            <a:r>
              <a:rPr spc="-114" dirty="0"/>
              <a:t>y</a:t>
            </a:r>
            <a:r>
              <a:rPr spc="-85" dirty="0"/>
              <a:t>m</a:t>
            </a:r>
            <a:r>
              <a:rPr spc="-114" dirty="0"/>
              <a:t>e</a:t>
            </a:r>
            <a:r>
              <a:rPr spc="-105" dirty="0"/>
              <a:t>n</a:t>
            </a:r>
            <a:r>
              <a:rPr dirty="0"/>
              <a:t>t</a:t>
            </a:r>
            <a:r>
              <a:rPr spc="-95" dirty="0"/>
              <a:t> </a:t>
            </a:r>
            <a:r>
              <a:rPr dirty="0"/>
              <a:t>–</a:t>
            </a:r>
            <a:r>
              <a:rPr spc="-160" dirty="0"/>
              <a:t> </a:t>
            </a:r>
            <a:r>
              <a:rPr spc="-105" dirty="0"/>
              <a:t>P</a:t>
            </a:r>
            <a:r>
              <a:rPr spc="-50" dirty="0"/>
              <a:t>r</a:t>
            </a:r>
            <a:r>
              <a:rPr spc="-60" dirty="0"/>
              <a:t>i</a:t>
            </a:r>
            <a:r>
              <a:rPr spc="-114" dirty="0"/>
              <a:t>va</a:t>
            </a:r>
            <a:r>
              <a:rPr spc="-50" dirty="0"/>
              <a:t>t</a:t>
            </a:r>
            <a:r>
              <a:rPr dirty="0"/>
              <a:t>e</a:t>
            </a:r>
            <a:r>
              <a:rPr spc="-240" dirty="0"/>
              <a:t> </a:t>
            </a:r>
            <a:r>
              <a:rPr spc="-95" dirty="0"/>
              <a:t>C</a:t>
            </a:r>
            <a:r>
              <a:rPr spc="-60" dirty="0"/>
              <a:t>l</a:t>
            </a:r>
            <a:r>
              <a:rPr spc="-105" dirty="0"/>
              <a:t>ou</a:t>
            </a:r>
            <a:r>
              <a:rPr dirty="0"/>
              <a:t>d</a:t>
            </a:r>
          </a:p>
        </p:txBody>
      </p:sp>
      <p:sp>
        <p:nvSpPr>
          <p:cNvPr id="4" name="object 4"/>
          <p:cNvSpPr/>
          <p:nvPr/>
        </p:nvSpPr>
        <p:spPr>
          <a:xfrm>
            <a:off x="533400" y="3581401"/>
            <a:ext cx="3386137" cy="175259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14938" y="3571876"/>
            <a:ext cx="3386137" cy="17525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97877" y="4143852"/>
            <a:ext cx="1036955" cy="225425"/>
          </a:xfrm>
          <a:prstGeom prst="rect">
            <a:avLst/>
          </a:prstGeom>
        </p:spPr>
        <p:txBody>
          <a:bodyPr vert="horz" wrap="square" lIns="0" tIns="0" rIns="0" bIns="0" rtlCol="0">
            <a:spAutoFit/>
          </a:bodyPr>
          <a:lstStyle/>
          <a:p>
            <a:pPr marL="12700">
              <a:lnSpc>
                <a:spcPct val="100000"/>
              </a:lnSpc>
            </a:pPr>
            <a:r>
              <a:rPr sz="1550" b="1" spc="-15" dirty="0">
                <a:solidFill>
                  <a:srgbClr val="292934"/>
                </a:solidFill>
                <a:latin typeface="Calibri"/>
                <a:cs typeface="Calibri"/>
              </a:rPr>
              <a:t>En</a:t>
            </a:r>
            <a:r>
              <a:rPr sz="1550" b="1" spc="-20" dirty="0">
                <a:solidFill>
                  <a:srgbClr val="292934"/>
                </a:solidFill>
                <a:latin typeface="Calibri"/>
                <a:cs typeface="Calibri"/>
              </a:rPr>
              <a:t>t</a:t>
            </a:r>
            <a:r>
              <a:rPr sz="1550" b="1" spc="35" dirty="0">
                <a:solidFill>
                  <a:srgbClr val="292934"/>
                </a:solidFill>
                <a:latin typeface="Calibri"/>
                <a:cs typeface="Calibri"/>
              </a:rPr>
              <a:t>e</a:t>
            </a:r>
            <a:r>
              <a:rPr sz="1550" b="1" spc="-30" dirty="0">
                <a:solidFill>
                  <a:srgbClr val="292934"/>
                </a:solidFill>
                <a:latin typeface="Calibri"/>
                <a:cs typeface="Calibri"/>
              </a:rPr>
              <a:t>r</a:t>
            </a:r>
            <a:r>
              <a:rPr sz="1550" b="1" spc="-15" dirty="0">
                <a:solidFill>
                  <a:srgbClr val="292934"/>
                </a:solidFill>
                <a:latin typeface="Calibri"/>
                <a:cs typeface="Calibri"/>
              </a:rPr>
              <a:t>p</a:t>
            </a:r>
            <a:r>
              <a:rPr sz="1550" b="1" spc="-30" dirty="0">
                <a:solidFill>
                  <a:srgbClr val="292934"/>
                </a:solidFill>
                <a:latin typeface="Calibri"/>
                <a:cs typeface="Calibri"/>
              </a:rPr>
              <a:t>r</a:t>
            </a:r>
            <a:r>
              <a:rPr sz="1550" b="1" spc="-15" dirty="0">
                <a:solidFill>
                  <a:srgbClr val="292934"/>
                </a:solidFill>
                <a:latin typeface="Calibri"/>
                <a:cs typeface="Calibri"/>
              </a:rPr>
              <a:t>i</a:t>
            </a:r>
            <a:r>
              <a:rPr sz="1550" b="1" spc="-25" dirty="0">
                <a:solidFill>
                  <a:srgbClr val="292934"/>
                </a:solidFill>
                <a:latin typeface="Calibri"/>
                <a:cs typeface="Calibri"/>
              </a:rPr>
              <a:t>s</a:t>
            </a:r>
            <a:r>
              <a:rPr sz="1550" b="1" spc="5" dirty="0">
                <a:solidFill>
                  <a:srgbClr val="292934"/>
                </a:solidFill>
                <a:latin typeface="Calibri"/>
                <a:cs typeface="Calibri"/>
              </a:rPr>
              <a:t>e</a:t>
            </a:r>
            <a:r>
              <a:rPr sz="1550" b="1" dirty="0">
                <a:solidFill>
                  <a:srgbClr val="292934"/>
                </a:solidFill>
                <a:latin typeface="Calibri"/>
                <a:cs typeface="Calibri"/>
              </a:rPr>
              <a:t> </a:t>
            </a:r>
            <a:r>
              <a:rPr sz="1550" b="1" spc="-145" dirty="0">
                <a:solidFill>
                  <a:srgbClr val="292934"/>
                </a:solidFill>
                <a:latin typeface="Calibri"/>
                <a:cs typeface="Calibri"/>
              </a:rPr>
              <a:t> </a:t>
            </a:r>
            <a:r>
              <a:rPr sz="1550" b="1" spc="5" dirty="0">
                <a:solidFill>
                  <a:srgbClr val="292934"/>
                </a:solidFill>
                <a:latin typeface="Calibri"/>
                <a:cs typeface="Calibri"/>
              </a:rPr>
              <a:t>P</a:t>
            </a:r>
            <a:endParaRPr sz="1550">
              <a:latin typeface="Calibri"/>
              <a:cs typeface="Calibri"/>
            </a:endParaRPr>
          </a:p>
        </p:txBody>
      </p:sp>
      <p:sp>
        <p:nvSpPr>
          <p:cNvPr id="7" name="object 7"/>
          <p:cNvSpPr txBox="1"/>
          <p:nvPr/>
        </p:nvSpPr>
        <p:spPr>
          <a:xfrm>
            <a:off x="1003452" y="2355850"/>
            <a:ext cx="1713230" cy="692150"/>
          </a:xfrm>
          <a:prstGeom prst="rect">
            <a:avLst/>
          </a:prstGeom>
        </p:spPr>
        <p:txBody>
          <a:bodyPr vert="horz" wrap="square" lIns="0" tIns="0" rIns="0" bIns="0" rtlCol="0">
            <a:spAutoFit/>
          </a:bodyPr>
          <a:lstStyle/>
          <a:p>
            <a:pPr marL="12700" marR="5080" indent="94615">
              <a:lnSpc>
                <a:spcPts val="2850"/>
              </a:lnSpc>
            </a:pPr>
            <a:r>
              <a:rPr sz="2400" b="1" spc="5" dirty="0">
                <a:solidFill>
                  <a:srgbClr val="2C95DD"/>
                </a:solidFill>
                <a:latin typeface="Calibri"/>
                <a:cs typeface="Calibri"/>
              </a:rPr>
              <a:t>O</a:t>
            </a:r>
            <a:r>
              <a:rPr sz="2400" b="1" spc="-30" dirty="0">
                <a:solidFill>
                  <a:srgbClr val="2C95DD"/>
                </a:solidFill>
                <a:latin typeface="Calibri"/>
                <a:cs typeface="Calibri"/>
              </a:rPr>
              <a:t>n</a:t>
            </a:r>
            <a:r>
              <a:rPr sz="2400" b="1" spc="10" dirty="0">
                <a:solidFill>
                  <a:srgbClr val="2C95DD"/>
                </a:solidFill>
                <a:latin typeface="Calibri"/>
                <a:cs typeface="Calibri"/>
              </a:rPr>
              <a:t>-</a:t>
            </a:r>
            <a:r>
              <a:rPr sz="2400" b="1" spc="-30" dirty="0">
                <a:solidFill>
                  <a:srgbClr val="2C95DD"/>
                </a:solidFill>
                <a:latin typeface="Calibri"/>
                <a:cs typeface="Calibri"/>
              </a:rPr>
              <a:t>pr</a:t>
            </a:r>
            <a:r>
              <a:rPr sz="2400" b="1" spc="-10" dirty="0">
                <a:solidFill>
                  <a:srgbClr val="2C95DD"/>
                </a:solidFill>
                <a:latin typeface="Calibri"/>
                <a:cs typeface="Calibri"/>
              </a:rPr>
              <a:t>e</a:t>
            </a:r>
            <a:r>
              <a:rPr sz="2400" b="1" spc="-5" dirty="0">
                <a:solidFill>
                  <a:srgbClr val="2C95DD"/>
                </a:solidFill>
                <a:latin typeface="Calibri"/>
                <a:cs typeface="Calibri"/>
              </a:rPr>
              <a:t>m</a:t>
            </a:r>
            <a:r>
              <a:rPr sz="2400" b="1" dirty="0">
                <a:solidFill>
                  <a:srgbClr val="2C95DD"/>
                </a:solidFill>
                <a:latin typeface="Calibri"/>
                <a:cs typeface="Calibri"/>
              </a:rPr>
              <a:t>i</a:t>
            </a:r>
            <a:r>
              <a:rPr sz="2400" b="1" spc="0" dirty="0">
                <a:solidFill>
                  <a:srgbClr val="2C95DD"/>
                </a:solidFill>
                <a:latin typeface="Calibri"/>
                <a:cs typeface="Calibri"/>
              </a:rPr>
              <a:t>s</a:t>
            </a:r>
            <a:r>
              <a:rPr sz="2400" b="1" dirty="0">
                <a:solidFill>
                  <a:srgbClr val="2C95DD"/>
                </a:solidFill>
                <a:latin typeface="Calibri"/>
                <a:cs typeface="Calibri"/>
              </a:rPr>
              <a:t>e </a:t>
            </a:r>
            <a:r>
              <a:rPr sz="2400" b="1" spc="-5" dirty="0">
                <a:solidFill>
                  <a:srgbClr val="2C95DD"/>
                </a:solidFill>
                <a:latin typeface="Calibri"/>
                <a:cs typeface="Calibri"/>
              </a:rPr>
              <a:t>P</a:t>
            </a:r>
            <a:r>
              <a:rPr sz="2400" b="1" spc="-30" dirty="0">
                <a:solidFill>
                  <a:srgbClr val="2C95DD"/>
                </a:solidFill>
                <a:latin typeface="Calibri"/>
                <a:cs typeface="Calibri"/>
              </a:rPr>
              <a:t>r</a:t>
            </a:r>
            <a:r>
              <a:rPr sz="2400" b="1" dirty="0">
                <a:solidFill>
                  <a:srgbClr val="2C95DD"/>
                </a:solidFill>
                <a:latin typeface="Calibri"/>
                <a:cs typeface="Calibri"/>
              </a:rPr>
              <a:t>i</a:t>
            </a:r>
            <a:r>
              <a:rPr sz="2400" b="1" spc="-15" dirty="0">
                <a:solidFill>
                  <a:srgbClr val="2C95DD"/>
                </a:solidFill>
                <a:latin typeface="Calibri"/>
                <a:cs typeface="Calibri"/>
              </a:rPr>
              <a:t>v</a:t>
            </a:r>
            <a:r>
              <a:rPr sz="2400" b="1" dirty="0">
                <a:solidFill>
                  <a:srgbClr val="2C95DD"/>
                </a:solidFill>
                <a:latin typeface="Calibri"/>
                <a:cs typeface="Calibri"/>
              </a:rPr>
              <a:t>a</a:t>
            </a:r>
            <a:r>
              <a:rPr sz="2400" b="1" spc="-10" dirty="0">
                <a:solidFill>
                  <a:srgbClr val="2C95DD"/>
                </a:solidFill>
                <a:latin typeface="Calibri"/>
                <a:cs typeface="Calibri"/>
              </a:rPr>
              <a:t>t</a:t>
            </a:r>
            <a:r>
              <a:rPr sz="2400" b="1" dirty="0">
                <a:solidFill>
                  <a:srgbClr val="2C95DD"/>
                </a:solidFill>
                <a:latin typeface="Calibri"/>
                <a:cs typeface="Calibri"/>
              </a:rPr>
              <a:t>e</a:t>
            </a:r>
            <a:r>
              <a:rPr sz="2400" b="1" spc="-30" dirty="0">
                <a:solidFill>
                  <a:srgbClr val="2C95DD"/>
                </a:solidFill>
                <a:latin typeface="Calibri"/>
                <a:cs typeface="Calibri"/>
              </a:rPr>
              <a:t> </a:t>
            </a:r>
            <a:r>
              <a:rPr sz="2400" b="1" dirty="0">
                <a:solidFill>
                  <a:srgbClr val="2C95DD"/>
                </a:solidFill>
                <a:latin typeface="Calibri"/>
                <a:cs typeface="Calibri"/>
              </a:rPr>
              <a:t>Cl</a:t>
            </a:r>
            <a:r>
              <a:rPr sz="2400" b="1" spc="-35" dirty="0">
                <a:solidFill>
                  <a:srgbClr val="2C95DD"/>
                </a:solidFill>
                <a:latin typeface="Calibri"/>
                <a:cs typeface="Calibri"/>
              </a:rPr>
              <a:t>o</a:t>
            </a:r>
            <a:r>
              <a:rPr sz="2400" b="1" spc="-30" dirty="0">
                <a:solidFill>
                  <a:srgbClr val="2C95DD"/>
                </a:solidFill>
                <a:latin typeface="Calibri"/>
                <a:cs typeface="Calibri"/>
              </a:rPr>
              <a:t>u</a:t>
            </a:r>
            <a:r>
              <a:rPr sz="2400" b="1" spc="-15" dirty="0">
                <a:solidFill>
                  <a:srgbClr val="2C95DD"/>
                </a:solidFill>
                <a:latin typeface="Calibri"/>
                <a:cs typeface="Calibri"/>
              </a:rPr>
              <a:t>d</a:t>
            </a:r>
            <a:endParaRPr sz="2400" dirty="0">
              <a:latin typeface="Calibri"/>
              <a:cs typeface="Calibri"/>
            </a:endParaRPr>
          </a:p>
        </p:txBody>
      </p:sp>
      <p:sp>
        <p:nvSpPr>
          <p:cNvPr id="8" name="object 8"/>
          <p:cNvSpPr/>
          <p:nvPr/>
        </p:nvSpPr>
        <p:spPr>
          <a:xfrm>
            <a:off x="1828800" y="4257676"/>
            <a:ext cx="587374" cy="68579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00113" y="3343276"/>
            <a:ext cx="833437" cy="83026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309813" y="4410076"/>
            <a:ext cx="585787" cy="685799"/>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6289669" y="4418489"/>
            <a:ext cx="1652270" cy="847090"/>
          </a:xfrm>
          <a:prstGeom prst="rect">
            <a:avLst/>
          </a:prstGeom>
        </p:spPr>
        <p:txBody>
          <a:bodyPr vert="horz" wrap="square" lIns="0" tIns="0" rIns="0" bIns="0" rtlCol="0">
            <a:spAutoFit/>
          </a:bodyPr>
          <a:lstStyle/>
          <a:p>
            <a:pPr marL="845185" marR="5080">
              <a:lnSpc>
                <a:spcPts val="1270"/>
              </a:lnSpc>
            </a:pPr>
            <a:r>
              <a:rPr sz="1100" b="1" spc="-25" dirty="0">
                <a:solidFill>
                  <a:srgbClr val="292934"/>
                </a:solidFill>
                <a:latin typeface="Calibri"/>
                <a:cs typeface="Calibri"/>
              </a:rPr>
              <a:t>D</a:t>
            </a:r>
            <a:r>
              <a:rPr sz="1100" b="1" spc="40" dirty="0">
                <a:solidFill>
                  <a:srgbClr val="292934"/>
                </a:solidFill>
                <a:latin typeface="Calibri"/>
                <a:cs typeface="Calibri"/>
              </a:rPr>
              <a:t>e</a:t>
            </a:r>
            <a:r>
              <a:rPr sz="1100" b="1" spc="5" dirty="0">
                <a:solidFill>
                  <a:srgbClr val="292934"/>
                </a:solidFill>
                <a:latin typeface="Calibri"/>
                <a:cs typeface="Calibri"/>
              </a:rPr>
              <a:t>d</a:t>
            </a:r>
            <a:r>
              <a:rPr sz="1100" b="1" spc="25" dirty="0">
                <a:solidFill>
                  <a:srgbClr val="292934"/>
                </a:solidFill>
                <a:latin typeface="Calibri"/>
                <a:cs typeface="Calibri"/>
              </a:rPr>
              <a:t>i</a:t>
            </a:r>
            <a:r>
              <a:rPr sz="1100" b="1" spc="-20" dirty="0">
                <a:solidFill>
                  <a:srgbClr val="292934"/>
                </a:solidFill>
                <a:latin typeface="Calibri"/>
                <a:cs typeface="Calibri"/>
              </a:rPr>
              <a:t>c</a:t>
            </a:r>
            <a:r>
              <a:rPr sz="1100" b="1" spc="-25" dirty="0">
                <a:solidFill>
                  <a:srgbClr val="292934"/>
                </a:solidFill>
                <a:latin typeface="Calibri"/>
                <a:cs typeface="Calibri"/>
              </a:rPr>
              <a:t>a</a:t>
            </a:r>
            <a:r>
              <a:rPr sz="1100" b="1" spc="-10" dirty="0">
                <a:solidFill>
                  <a:srgbClr val="292934"/>
                </a:solidFill>
                <a:latin typeface="Calibri"/>
                <a:cs typeface="Calibri"/>
              </a:rPr>
              <a:t>t</a:t>
            </a:r>
            <a:r>
              <a:rPr sz="1100" b="1" spc="40" dirty="0">
                <a:solidFill>
                  <a:srgbClr val="292934"/>
                </a:solidFill>
                <a:latin typeface="Calibri"/>
                <a:cs typeface="Calibri"/>
              </a:rPr>
              <a:t>e</a:t>
            </a:r>
            <a:r>
              <a:rPr sz="1100" b="1" spc="10" dirty="0">
                <a:solidFill>
                  <a:srgbClr val="292934"/>
                </a:solidFill>
                <a:latin typeface="Calibri"/>
                <a:cs typeface="Calibri"/>
              </a:rPr>
              <a:t>d</a:t>
            </a:r>
            <a:r>
              <a:rPr sz="1100" b="1" spc="-105" dirty="0">
                <a:solidFill>
                  <a:srgbClr val="292934"/>
                </a:solidFill>
                <a:latin typeface="Calibri"/>
                <a:cs typeface="Calibri"/>
              </a:rPr>
              <a:t> </a:t>
            </a:r>
            <a:r>
              <a:rPr sz="1100" b="1" spc="20" dirty="0">
                <a:solidFill>
                  <a:srgbClr val="292934"/>
                </a:solidFill>
                <a:latin typeface="Calibri"/>
                <a:cs typeface="Calibri"/>
              </a:rPr>
              <a:t>f</a:t>
            </a:r>
            <a:r>
              <a:rPr sz="1100" b="1" spc="5" dirty="0">
                <a:solidFill>
                  <a:srgbClr val="292934"/>
                </a:solidFill>
                <a:latin typeface="Calibri"/>
                <a:cs typeface="Calibri"/>
              </a:rPr>
              <a:t>or </a:t>
            </a:r>
            <a:r>
              <a:rPr sz="1100" b="1" spc="-15" dirty="0">
                <a:solidFill>
                  <a:srgbClr val="292934"/>
                </a:solidFill>
                <a:latin typeface="Calibri"/>
                <a:cs typeface="Calibri"/>
              </a:rPr>
              <a:t>E</a:t>
            </a:r>
            <a:r>
              <a:rPr sz="1100" b="1" spc="5" dirty="0">
                <a:solidFill>
                  <a:srgbClr val="292934"/>
                </a:solidFill>
                <a:latin typeface="Calibri"/>
                <a:cs typeface="Calibri"/>
              </a:rPr>
              <a:t>n</a:t>
            </a:r>
            <a:r>
              <a:rPr sz="1100" b="1" spc="-10" dirty="0">
                <a:solidFill>
                  <a:srgbClr val="292934"/>
                </a:solidFill>
                <a:latin typeface="Calibri"/>
                <a:cs typeface="Calibri"/>
              </a:rPr>
              <a:t>t</a:t>
            </a:r>
            <a:r>
              <a:rPr sz="1100" b="1" spc="40" dirty="0">
                <a:solidFill>
                  <a:srgbClr val="292934"/>
                </a:solidFill>
                <a:latin typeface="Calibri"/>
                <a:cs typeface="Calibri"/>
              </a:rPr>
              <a:t>e</a:t>
            </a:r>
            <a:r>
              <a:rPr sz="1100" b="1" spc="-25" dirty="0">
                <a:solidFill>
                  <a:srgbClr val="292934"/>
                </a:solidFill>
                <a:latin typeface="Calibri"/>
                <a:cs typeface="Calibri"/>
              </a:rPr>
              <a:t>r</a:t>
            </a:r>
            <a:r>
              <a:rPr sz="1100" b="1" spc="5" dirty="0">
                <a:solidFill>
                  <a:srgbClr val="292934"/>
                </a:solidFill>
                <a:latin typeface="Calibri"/>
                <a:cs typeface="Calibri"/>
              </a:rPr>
              <a:t>p</a:t>
            </a:r>
            <a:r>
              <a:rPr sz="1100" b="1" spc="-25" dirty="0">
                <a:solidFill>
                  <a:srgbClr val="292934"/>
                </a:solidFill>
                <a:latin typeface="Calibri"/>
                <a:cs typeface="Calibri"/>
              </a:rPr>
              <a:t>r</a:t>
            </a:r>
            <a:r>
              <a:rPr sz="1100" b="1" spc="25" dirty="0">
                <a:solidFill>
                  <a:srgbClr val="292934"/>
                </a:solidFill>
                <a:latin typeface="Calibri"/>
                <a:cs typeface="Calibri"/>
              </a:rPr>
              <a:t>i</a:t>
            </a:r>
            <a:r>
              <a:rPr sz="1100" b="1" spc="10" dirty="0">
                <a:solidFill>
                  <a:srgbClr val="292934"/>
                </a:solidFill>
                <a:latin typeface="Calibri"/>
                <a:cs typeface="Calibri"/>
              </a:rPr>
              <a:t>se</a:t>
            </a:r>
            <a:r>
              <a:rPr sz="1100" b="1" spc="-70" dirty="0">
                <a:solidFill>
                  <a:srgbClr val="292934"/>
                </a:solidFill>
                <a:latin typeface="Calibri"/>
                <a:cs typeface="Calibri"/>
              </a:rPr>
              <a:t> </a:t>
            </a:r>
            <a:r>
              <a:rPr sz="1100" b="1" spc="10" dirty="0">
                <a:solidFill>
                  <a:srgbClr val="292934"/>
                </a:solidFill>
                <a:latin typeface="Calibri"/>
                <a:cs typeface="Calibri"/>
              </a:rPr>
              <a:t>P</a:t>
            </a:r>
            <a:endParaRPr sz="1100">
              <a:latin typeface="Calibri"/>
              <a:cs typeface="Calibri"/>
            </a:endParaRPr>
          </a:p>
          <a:p>
            <a:pPr marL="59690" indent="46990">
              <a:lnSpc>
                <a:spcPts val="1180"/>
              </a:lnSpc>
            </a:pPr>
            <a:r>
              <a:rPr sz="1200" b="1" spc="-40" dirty="0">
                <a:solidFill>
                  <a:srgbClr val="292934"/>
                </a:solidFill>
                <a:latin typeface="Calibri"/>
                <a:cs typeface="Calibri"/>
              </a:rPr>
              <a:t>C</a:t>
            </a:r>
            <a:r>
              <a:rPr sz="1200" b="1" dirty="0">
                <a:solidFill>
                  <a:srgbClr val="292934"/>
                </a:solidFill>
                <a:latin typeface="Calibri"/>
                <a:cs typeface="Calibri"/>
              </a:rPr>
              <a:t>l</a:t>
            </a:r>
            <a:r>
              <a:rPr sz="1200" b="1" spc="15" dirty="0">
                <a:solidFill>
                  <a:srgbClr val="292934"/>
                </a:solidFill>
                <a:latin typeface="Calibri"/>
                <a:cs typeface="Calibri"/>
              </a:rPr>
              <a:t>o</a:t>
            </a:r>
            <a:r>
              <a:rPr sz="1200" b="1" spc="20" dirty="0">
                <a:solidFill>
                  <a:srgbClr val="292934"/>
                </a:solidFill>
                <a:latin typeface="Calibri"/>
                <a:cs typeface="Calibri"/>
              </a:rPr>
              <a:t>u</a:t>
            </a:r>
            <a:r>
              <a:rPr sz="1200" b="1" spc="-10" dirty="0">
                <a:solidFill>
                  <a:srgbClr val="292934"/>
                </a:solidFill>
                <a:latin typeface="Calibri"/>
                <a:cs typeface="Calibri"/>
              </a:rPr>
              <a:t>d</a:t>
            </a:r>
            <a:endParaRPr sz="1200">
              <a:latin typeface="Calibri"/>
              <a:cs typeface="Calibri"/>
            </a:endParaRPr>
          </a:p>
          <a:p>
            <a:pPr marL="12700" marR="1072515" indent="46990">
              <a:lnSpc>
                <a:spcPts val="1420"/>
              </a:lnSpc>
              <a:spcBef>
                <a:spcPts val="55"/>
              </a:spcBef>
            </a:pPr>
            <a:r>
              <a:rPr sz="1200" b="1" spc="20" dirty="0">
                <a:solidFill>
                  <a:srgbClr val="292934"/>
                </a:solidFill>
                <a:latin typeface="Calibri"/>
                <a:cs typeface="Calibri"/>
              </a:rPr>
              <a:t>S</a:t>
            </a:r>
            <a:r>
              <a:rPr sz="1200" b="1" spc="-5" dirty="0">
                <a:solidFill>
                  <a:srgbClr val="292934"/>
                </a:solidFill>
                <a:latin typeface="Calibri"/>
                <a:cs typeface="Calibri"/>
              </a:rPr>
              <a:t>e</a:t>
            </a:r>
            <a:r>
              <a:rPr sz="1200" b="1" spc="20" dirty="0">
                <a:solidFill>
                  <a:srgbClr val="292934"/>
                </a:solidFill>
                <a:latin typeface="Calibri"/>
                <a:cs typeface="Calibri"/>
              </a:rPr>
              <a:t>r</a:t>
            </a:r>
            <a:r>
              <a:rPr sz="1200" b="1" spc="30" dirty="0">
                <a:solidFill>
                  <a:srgbClr val="292934"/>
                </a:solidFill>
                <a:latin typeface="Calibri"/>
                <a:cs typeface="Calibri"/>
              </a:rPr>
              <a:t>v</a:t>
            </a:r>
            <a:r>
              <a:rPr sz="1200" b="1" dirty="0">
                <a:solidFill>
                  <a:srgbClr val="292934"/>
                </a:solidFill>
                <a:latin typeface="Calibri"/>
                <a:cs typeface="Calibri"/>
              </a:rPr>
              <a:t>i</a:t>
            </a:r>
            <a:r>
              <a:rPr sz="1200" b="1" spc="20" dirty="0">
                <a:solidFill>
                  <a:srgbClr val="292934"/>
                </a:solidFill>
                <a:latin typeface="Calibri"/>
                <a:cs typeface="Calibri"/>
              </a:rPr>
              <a:t>c</a:t>
            </a:r>
            <a:r>
              <a:rPr sz="1200" b="1" dirty="0">
                <a:solidFill>
                  <a:srgbClr val="292934"/>
                </a:solidFill>
                <a:latin typeface="Calibri"/>
                <a:cs typeface="Calibri"/>
              </a:rPr>
              <a:t>e </a:t>
            </a:r>
            <a:r>
              <a:rPr sz="1200" b="1" spc="35" dirty="0">
                <a:solidFill>
                  <a:srgbClr val="292934"/>
                </a:solidFill>
                <a:latin typeface="Calibri"/>
                <a:cs typeface="Calibri"/>
              </a:rPr>
              <a:t>P</a:t>
            </a:r>
            <a:r>
              <a:rPr sz="1200" b="1" spc="20" dirty="0">
                <a:solidFill>
                  <a:srgbClr val="292934"/>
                </a:solidFill>
                <a:latin typeface="Calibri"/>
                <a:cs typeface="Calibri"/>
              </a:rPr>
              <a:t>r</a:t>
            </a:r>
            <a:r>
              <a:rPr sz="1200" b="1" spc="15" dirty="0">
                <a:solidFill>
                  <a:srgbClr val="292934"/>
                </a:solidFill>
                <a:latin typeface="Calibri"/>
                <a:cs typeface="Calibri"/>
              </a:rPr>
              <a:t>o</a:t>
            </a:r>
            <a:r>
              <a:rPr sz="1200" b="1" spc="30" dirty="0">
                <a:solidFill>
                  <a:srgbClr val="292934"/>
                </a:solidFill>
                <a:latin typeface="Calibri"/>
                <a:cs typeface="Calibri"/>
              </a:rPr>
              <a:t>v</a:t>
            </a:r>
            <a:r>
              <a:rPr sz="1200" b="1" dirty="0">
                <a:solidFill>
                  <a:srgbClr val="292934"/>
                </a:solidFill>
                <a:latin typeface="Calibri"/>
                <a:cs typeface="Calibri"/>
              </a:rPr>
              <a:t>i</a:t>
            </a:r>
            <a:r>
              <a:rPr sz="1200" b="1" spc="20" dirty="0">
                <a:solidFill>
                  <a:srgbClr val="292934"/>
                </a:solidFill>
                <a:latin typeface="Calibri"/>
                <a:cs typeface="Calibri"/>
              </a:rPr>
              <a:t>d</a:t>
            </a:r>
            <a:r>
              <a:rPr sz="1200" b="1" spc="-5" dirty="0">
                <a:solidFill>
                  <a:srgbClr val="292934"/>
                </a:solidFill>
                <a:latin typeface="Calibri"/>
                <a:cs typeface="Calibri"/>
              </a:rPr>
              <a:t>er</a:t>
            </a:r>
            <a:endParaRPr sz="1200">
              <a:latin typeface="Calibri"/>
              <a:cs typeface="Calibri"/>
            </a:endParaRPr>
          </a:p>
        </p:txBody>
      </p:sp>
      <p:sp>
        <p:nvSpPr>
          <p:cNvPr id="12" name="object 12"/>
          <p:cNvSpPr txBox="1"/>
          <p:nvPr/>
        </p:nvSpPr>
        <p:spPr>
          <a:xfrm>
            <a:off x="7663816" y="2654777"/>
            <a:ext cx="1036955" cy="225425"/>
          </a:xfrm>
          <a:prstGeom prst="rect">
            <a:avLst/>
          </a:prstGeom>
        </p:spPr>
        <p:txBody>
          <a:bodyPr vert="horz" wrap="square" lIns="0" tIns="0" rIns="0" bIns="0" rtlCol="0">
            <a:spAutoFit/>
          </a:bodyPr>
          <a:lstStyle/>
          <a:p>
            <a:pPr marL="12700">
              <a:lnSpc>
                <a:spcPct val="100000"/>
              </a:lnSpc>
            </a:pPr>
            <a:r>
              <a:rPr sz="1550" b="1" spc="-15" dirty="0">
                <a:solidFill>
                  <a:srgbClr val="292934"/>
                </a:solidFill>
                <a:latin typeface="Calibri"/>
                <a:cs typeface="Calibri"/>
              </a:rPr>
              <a:t>En</a:t>
            </a:r>
            <a:r>
              <a:rPr sz="1550" b="1" spc="-20" dirty="0">
                <a:solidFill>
                  <a:srgbClr val="292934"/>
                </a:solidFill>
                <a:latin typeface="Calibri"/>
                <a:cs typeface="Calibri"/>
              </a:rPr>
              <a:t>t</a:t>
            </a:r>
            <a:r>
              <a:rPr sz="1550" b="1" spc="35" dirty="0">
                <a:solidFill>
                  <a:srgbClr val="292934"/>
                </a:solidFill>
                <a:latin typeface="Calibri"/>
                <a:cs typeface="Calibri"/>
              </a:rPr>
              <a:t>e</a:t>
            </a:r>
            <a:r>
              <a:rPr sz="1550" b="1" spc="-30" dirty="0">
                <a:solidFill>
                  <a:srgbClr val="292934"/>
                </a:solidFill>
                <a:latin typeface="Calibri"/>
                <a:cs typeface="Calibri"/>
              </a:rPr>
              <a:t>r</a:t>
            </a:r>
            <a:r>
              <a:rPr sz="1550" b="1" spc="-15" dirty="0">
                <a:solidFill>
                  <a:srgbClr val="292934"/>
                </a:solidFill>
                <a:latin typeface="Calibri"/>
                <a:cs typeface="Calibri"/>
              </a:rPr>
              <a:t>p</a:t>
            </a:r>
            <a:r>
              <a:rPr sz="1550" b="1" spc="-30" dirty="0">
                <a:solidFill>
                  <a:srgbClr val="292934"/>
                </a:solidFill>
                <a:latin typeface="Calibri"/>
                <a:cs typeface="Calibri"/>
              </a:rPr>
              <a:t>r</a:t>
            </a:r>
            <a:r>
              <a:rPr sz="1550" b="1" spc="-15" dirty="0">
                <a:solidFill>
                  <a:srgbClr val="292934"/>
                </a:solidFill>
                <a:latin typeface="Calibri"/>
                <a:cs typeface="Calibri"/>
              </a:rPr>
              <a:t>i</a:t>
            </a:r>
            <a:r>
              <a:rPr sz="1550" b="1" spc="-25" dirty="0">
                <a:solidFill>
                  <a:srgbClr val="292934"/>
                </a:solidFill>
                <a:latin typeface="Calibri"/>
                <a:cs typeface="Calibri"/>
              </a:rPr>
              <a:t>s</a:t>
            </a:r>
            <a:r>
              <a:rPr sz="1550" b="1" spc="5" dirty="0">
                <a:solidFill>
                  <a:srgbClr val="292934"/>
                </a:solidFill>
                <a:latin typeface="Calibri"/>
                <a:cs typeface="Calibri"/>
              </a:rPr>
              <a:t>e</a:t>
            </a:r>
            <a:r>
              <a:rPr sz="1550" b="1" dirty="0">
                <a:solidFill>
                  <a:srgbClr val="292934"/>
                </a:solidFill>
                <a:latin typeface="Calibri"/>
                <a:cs typeface="Calibri"/>
              </a:rPr>
              <a:t> </a:t>
            </a:r>
            <a:r>
              <a:rPr sz="1550" b="1" spc="-145" dirty="0">
                <a:solidFill>
                  <a:srgbClr val="292934"/>
                </a:solidFill>
                <a:latin typeface="Calibri"/>
                <a:cs typeface="Calibri"/>
              </a:rPr>
              <a:t> </a:t>
            </a:r>
            <a:r>
              <a:rPr sz="1550" b="1" spc="5" dirty="0">
                <a:solidFill>
                  <a:srgbClr val="292934"/>
                </a:solidFill>
                <a:latin typeface="Calibri"/>
                <a:cs typeface="Calibri"/>
              </a:rPr>
              <a:t>P</a:t>
            </a:r>
            <a:endParaRPr sz="1550">
              <a:latin typeface="Calibri"/>
              <a:cs typeface="Calibri"/>
            </a:endParaRPr>
          </a:p>
        </p:txBody>
      </p:sp>
      <p:sp>
        <p:nvSpPr>
          <p:cNvPr id="13" name="object 13"/>
          <p:cNvSpPr txBox="1"/>
          <p:nvPr/>
        </p:nvSpPr>
        <p:spPr>
          <a:xfrm>
            <a:off x="5141754" y="2366646"/>
            <a:ext cx="2245995" cy="692150"/>
          </a:xfrm>
          <a:prstGeom prst="rect">
            <a:avLst/>
          </a:prstGeom>
        </p:spPr>
        <p:txBody>
          <a:bodyPr vert="horz" wrap="square" lIns="0" tIns="0" rIns="0" bIns="0" rtlCol="0">
            <a:spAutoFit/>
          </a:bodyPr>
          <a:lstStyle/>
          <a:p>
            <a:pPr marL="278765" marR="5080" indent="-266700">
              <a:lnSpc>
                <a:spcPts val="2850"/>
              </a:lnSpc>
            </a:pPr>
            <a:r>
              <a:rPr sz="2400" b="1" spc="10" dirty="0">
                <a:solidFill>
                  <a:srgbClr val="2C95DD"/>
                </a:solidFill>
                <a:latin typeface="Calibri"/>
                <a:cs typeface="Calibri"/>
              </a:rPr>
              <a:t>E</a:t>
            </a:r>
            <a:r>
              <a:rPr sz="2400" b="1" spc="20" dirty="0">
                <a:solidFill>
                  <a:srgbClr val="2C95DD"/>
                </a:solidFill>
                <a:latin typeface="Calibri"/>
                <a:cs typeface="Calibri"/>
              </a:rPr>
              <a:t>x</a:t>
            </a:r>
            <a:r>
              <a:rPr sz="2400" b="1" spc="-20" dirty="0">
                <a:solidFill>
                  <a:srgbClr val="2C95DD"/>
                </a:solidFill>
                <a:latin typeface="Calibri"/>
                <a:cs typeface="Calibri"/>
              </a:rPr>
              <a:t>t</a:t>
            </a:r>
            <a:r>
              <a:rPr sz="2400" b="1" spc="-10" dirty="0">
                <a:solidFill>
                  <a:srgbClr val="2C95DD"/>
                </a:solidFill>
                <a:latin typeface="Calibri"/>
                <a:cs typeface="Calibri"/>
              </a:rPr>
              <a:t>e</a:t>
            </a:r>
            <a:r>
              <a:rPr sz="2400" b="1" spc="-30" dirty="0">
                <a:solidFill>
                  <a:srgbClr val="2C95DD"/>
                </a:solidFill>
                <a:latin typeface="Calibri"/>
                <a:cs typeface="Calibri"/>
              </a:rPr>
              <a:t>rn</a:t>
            </a:r>
            <a:r>
              <a:rPr sz="2400" b="1" dirty="0">
                <a:solidFill>
                  <a:srgbClr val="2C95DD"/>
                </a:solidFill>
                <a:latin typeface="Calibri"/>
                <a:cs typeface="Calibri"/>
              </a:rPr>
              <a:t>all</a:t>
            </a:r>
            <a:r>
              <a:rPr sz="2400" b="1" spc="-15" dirty="0">
                <a:solidFill>
                  <a:srgbClr val="2C95DD"/>
                </a:solidFill>
                <a:latin typeface="Calibri"/>
                <a:cs typeface="Calibri"/>
              </a:rPr>
              <a:t>y</a:t>
            </a:r>
            <a:r>
              <a:rPr sz="2400" b="1" spc="114" dirty="0">
                <a:solidFill>
                  <a:srgbClr val="2C95DD"/>
                </a:solidFill>
                <a:latin typeface="Calibri"/>
                <a:cs typeface="Calibri"/>
              </a:rPr>
              <a:t> </a:t>
            </a:r>
            <a:r>
              <a:rPr sz="2400" b="1" spc="-30" dirty="0">
                <a:solidFill>
                  <a:srgbClr val="2C95DD"/>
                </a:solidFill>
                <a:latin typeface="Calibri"/>
                <a:cs typeface="Calibri"/>
              </a:rPr>
              <a:t>h</a:t>
            </a:r>
            <a:r>
              <a:rPr sz="2400" b="1" spc="-35" dirty="0">
                <a:solidFill>
                  <a:srgbClr val="2C95DD"/>
                </a:solidFill>
                <a:latin typeface="Calibri"/>
                <a:cs typeface="Calibri"/>
              </a:rPr>
              <a:t>o</a:t>
            </a:r>
            <a:r>
              <a:rPr sz="2400" b="1" spc="0" dirty="0">
                <a:solidFill>
                  <a:srgbClr val="2C95DD"/>
                </a:solidFill>
                <a:latin typeface="Calibri"/>
                <a:cs typeface="Calibri"/>
              </a:rPr>
              <a:t>s</a:t>
            </a:r>
            <a:r>
              <a:rPr sz="2400" b="1" spc="-25" dirty="0">
                <a:solidFill>
                  <a:srgbClr val="2C95DD"/>
                </a:solidFill>
                <a:latin typeface="Calibri"/>
                <a:cs typeface="Calibri"/>
              </a:rPr>
              <a:t>ted</a:t>
            </a:r>
            <a:r>
              <a:rPr sz="2400" b="1" spc="-20" dirty="0">
                <a:solidFill>
                  <a:srgbClr val="2C95DD"/>
                </a:solidFill>
                <a:latin typeface="Calibri"/>
                <a:cs typeface="Calibri"/>
              </a:rPr>
              <a:t> </a:t>
            </a:r>
            <a:r>
              <a:rPr sz="2400" b="1" spc="-5" dirty="0">
                <a:solidFill>
                  <a:srgbClr val="2C95DD"/>
                </a:solidFill>
                <a:latin typeface="Calibri"/>
                <a:cs typeface="Calibri"/>
              </a:rPr>
              <a:t>P</a:t>
            </a:r>
            <a:r>
              <a:rPr sz="2400" b="1" spc="-30" dirty="0">
                <a:solidFill>
                  <a:srgbClr val="2C95DD"/>
                </a:solidFill>
                <a:latin typeface="Calibri"/>
                <a:cs typeface="Calibri"/>
              </a:rPr>
              <a:t>r</a:t>
            </a:r>
            <a:r>
              <a:rPr sz="2400" b="1" dirty="0">
                <a:solidFill>
                  <a:srgbClr val="2C95DD"/>
                </a:solidFill>
                <a:latin typeface="Calibri"/>
                <a:cs typeface="Calibri"/>
              </a:rPr>
              <a:t>i</a:t>
            </a:r>
            <a:r>
              <a:rPr sz="2400" b="1" spc="-15" dirty="0">
                <a:solidFill>
                  <a:srgbClr val="2C95DD"/>
                </a:solidFill>
                <a:latin typeface="Calibri"/>
                <a:cs typeface="Calibri"/>
              </a:rPr>
              <a:t>v</a:t>
            </a:r>
            <a:r>
              <a:rPr sz="2400" b="1" dirty="0">
                <a:solidFill>
                  <a:srgbClr val="2C95DD"/>
                </a:solidFill>
                <a:latin typeface="Calibri"/>
                <a:cs typeface="Calibri"/>
              </a:rPr>
              <a:t>a</a:t>
            </a:r>
            <a:r>
              <a:rPr sz="2400" b="1" spc="-10" dirty="0">
                <a:solidFill>
                  <a:srgbClr val="2C95DD"/>
                </a:solidFill>
                <a:latin typeface="Calibri"/>
                <a:cs typeface="Calibri"/>
              </a:rPr>
              <a:t>t</a:t>
            </a:r>
            <a:r>
              <a:rPr sz="2400" b="1" dirty="0">
                <a:solidFill>
                  <a:srgbClr val="2C95DD"/>
                </a:solidFill>
                <a:latin typeface="Calibri"/>
                <a:cs typeface="Calibri"/>
              </a:rPr>
              <a:t>e</a:t>
            </a:r>
            <a:r>
              <a:rPr sz="2400" b="1" spc="-30" dirty="0">
                <a:solidFill>
                  <a:srgbClr val="2C95DD"/>
                </a:solidFill>
                <a:latin typeface="Calibri"/>
                <a:cs typeface="Calibri"/>
              </a:rPr>
              <a:t> </a:t>
            </a:r>
            <a:r>
              <a:rPr sz="2400" b="1" dirty="0">
                <a:solidFill>
                  <a:srgbClr val="2C95DD"/>
                </a:solidFill>
                <a:latin typeface="Calibri"/>
                <a:cs typeface="Calibri"/>
              </a:rPr>
              <a:t>Cl</a:t>
            </a:r>
            <a:r>
              <a:rPr sz="2400" b="1" spc="-35" dirty="0">
                <a:solidFill>
                  <a:srgbClr val="2C95DD"/>
                </a:solidFill>
                <a:latin typeface="Calibri"/>
                <a:cs typeface="Calibri"/>
              </a:rPr>
              <a:t>o</a:t>
            </a:r>
            <a:r>
              <a:rPr sz="2400" b="1" spc="-30" dirty="0">
                <a:solidFill>
                  <a:srgbClr val="2C95DD"/>
                </a:solidFill>
                <a:latin typeface="Calibri"/>
                <a:cs typeface="Calibri"/>
              </a:rPr>
              <a:t>u</a:t>
            </a:r>
            <a:r>
              <a:rPr sz="2400" b="1" spc="-15" dirty="0">
                <a:solidFill>
                  <a:srgbClr val="2C95DD"/>
                </a:solidFill>
                <a:latin typeface="Calibri"/>
                <a:cs typeface="Calibri"/>
              </a:rPr>
              <a:t>d</a:t>
            </a:r>
            <a:endParaRPr sz="2400">
              <a:latin typeface="Calibri"/>
              <a:cs typeface="Calibri"/>
            </a:endParaRPr>
          </a:p>
        </p:txBody>
      </p:sp>
      <p:sp>
        <p:nvSpPr>
          <p:cNvPr id="14" name="object 14"/>
          <p:cNvSpPr/>
          <p:nvPr/>
        </p:nvSpPr>
        <p:spPr>
          <a:xfrm>
            <a:off x="6815138" y="3571876"/>
            <a:ext cx="1066800" cy="533400"/>
          </a:xfrm>
          <a:custGeom>
            <a:avLst/>
            <a:gdLst/>
            <a:ahLst/>
            <a:cxnLst/>
            <a:rect l="l" t="t" r="r" b="b"/>
            <a:pathLst>
              <a:path w="1066800" h="533400">
                <a:moveTo>
                  <a:pt x="1066800" y="0"/>
                </a:moveTo>
                <a:lnTo>
                  <a:pt x="0" y="533400"/>
                </a:lnTo>
              </a:path>
            </a:pathLst>
          </a:custGeom>
          <a:ln w="38100">
            <a:solidFill>
              <a:srgbClr val="D2533C"/>
            </a:solidFill>
          </a:ln>
        </p:spPr>
        <p:txBody>
          <a:bodyPr wrap="square" lIns="0" tIns="0" rIns="0" bIns="0" rtlCol="0"/>
          <a:lstStyle/>
          <a:p>
            <a:endParaRPr/>
          </a:p>
        </p:txBody>
      </p:sp>
      <p:sp>
        <p:nvSpPr>
          <p:cNvPr id="15" name="object 15"/>
          <p:cNvSpPr/>
          <p:nvPr/>
        </p:nvSpPr>
        <p:spPr>
          <a:xfrm>
            <a:off x="6510338" y="3876676"/>
            <a:ext cx="582611" cy="679449"/>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7602538" y="2970213"/>
            <a:ext cx="831849" cy="830261"/>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595938" y="4257676"/>
            <a:ext cx="582612" cy="679449"/>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748338" y="4416426"/>
            <a:ext cx="582611" cy="679449"/>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1371600" y="4410076"/>
            <a:ext cx="587374" cy="68579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46362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04800"/>
            <a:ext cx="8229600" cy="990600"/>
          </a:xfrm>
          <a:prstGeom prst="rect">
            <a:avLst/>
          </a:prstGeom>
        </p:spPr>
        <p:txBody>
          <a:bodyPr vert="horz" wrap="square" lIns="0" tIns="152400" rIns="0" bIns="0" rtlCol="0">
            <a:spAutoFit/>
          </a:bodyPr>
          <a:lstStyle/>
          <a:p>
            <a:pPr marL="12700">
              <a:lnSpc>
                <a:spcPct val="100000"/>
              </a:lnSpc>
            </a:pPr>
            <a:r>
              <a:rPr spc="-95" dirty="0"/>
              <a:t>D</a:t>
            </a:r>
            <a:r>
              <a:rPr spc="-114" dirty="0"/>
              <a:t>e</a:t>
            </a:r>
            <a:r>
              <a:rPr spc="-105" dirty="0"/>
              <a:t>p</a:t>
            </a:r>
            <a:r>
              <a:rPr spc="-55" dirty="0"/>
              <a:t>l</a:t>
            </a:r>
            <a:r>
              <a:rPr spc="-105" dirty="0"/>
              <a:t>o</a:t>
            </a:r>
            <a:r>
              <a:rPr spc="-114" dirty="0"/>
              <a:t>y</a:t>
            </a:r>
            <a:r>
              <a:rPr spc="-85" dirty="0"/>
              <a:t>m</a:t>
            </a:r>
            <a:r>
              <a:rPr spc="-114" dirty="0"/>
              <a:t>e</a:t>
            </a:r>
            <a:r>
              <a:rPr spc="-105" dirty="0"/>
              <a:t>n</a:t>
            </a:r>
            <a:r>
              <a:rPr dirty="0"/>
              <a:t>t</a:t>
            </a:r>
            <a:r>
              <a:rPr spc="-95" dirty="0"/>
              <a:t> </a:t>
            </a:r>
            <a:r>
              <a:rPr dirty="0"/>
              <a:t>–</a:t>
            </a:r>
            <a:r>
              <a:rPr spc="-160" dirty="0"/>
              <a:t> </a:t>
            </a:r>
            <a:r>
              <a:rPr spc="-95" dirty="0"/>
              <a:t>H</a:t>
            </a:r>
            <a:r>
              <a:rPr spc="-114" dirty="0"/>
              <a:t>y</a:t>
            </a:r>
            <a:r>
              <a:rPr spc="-105" dirty="0"/>
              <a:t>b</a:t>
            </a:r>
            <a:r>
              <a:rPr spc="-50" dirty="0"/>
              <a:t>r</a:t>
            </a:r>
            <a:r>
              <a:rPr spc="-60" dirty="0"/>
              <a:t>i</a:t>
            </a:r>
            <a:r>
              <a:rPr dirty="0"/>
              <a:t>d</a:t>
            </a:r>
            <a:r>
              <a:rPr spc="-229" dirty="0"/>
              <a:t> </a:t>
            </a:r>
            <a:r>
              <a:rPr spc="-95" dirty="0"/>
              <a:t>C</a:t>
            </a:r>
            <a:r>
              <a:rPr spc="-55" dirty="0"/>
              <a:t>l</a:t>
            </a:r>
            <a:r>
              <a:rPr spc="-105" dirty="0"/>
              <a:t>oud</a:t>
            </a:r>
          </a:p>
        </p:txBody>
      </p:sp>
      <p:sp>
        <p:nvSpPr>
          <p:cNvPr id="4" name="object 4"/>
          <p:cNvSpPr/>
          <p:nvPr/>
        </p:nvSpPr>
        <p:spPr>
          <a:xfrm>
            <a:off x="457200" y="3782019"/>
            <a:ext cx="2760370" cy="157065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15987" y="2372599"/>
            <a:ext cx="1722755" cy="330200"/>
          </a:xfrm>
          <a:prstGeom prst="rect">
            <a:avLst/>
          </a:prstGeom>
        </p:spPr>
        <p:txBody>
          <a:bodyPr vert="horz" wrap="square" lIns="0" tIns="0" rIns="0" bIns="0" rtlCol="0">
            <a:spAutoFit/>
          </a:bodyPr>
          <a:lstStyle/>
          <a:p>
            <a:pPr marL="12700">
              <a:lnSpc>
                <a:spcPct val="100000"/>
              </a:lnSpc>
            </a:pPr>
            <a:r>
              <a:rPr sz="2400" b="1" spc="-5" dirty="0">
                <a:solidFill>
                  <a:srgbClr val="2C95DD"/>
                </a:solidFill>
                <a:latin typeface="Calibri"/>
                <a:cs typeface="Calibri"/>
              </a:rPr>
              <a:t>P</a:t>
            </a:r>
            <a:r>
              <a:rPr sz="2400" b="1" spc="-30" dirty="0">
                <a:solidFill>
                  <a:srgbClr val="2C95DD"/>
                </a:solidFill>
                <a:latin typeface="Calibri"/>
                <a:cs typeface="Calibri"/>
              </a:rPr>
              <a:t>r</a:t>
            </a:r>
            <a:r>
              <a:rPr sz="2400" b="1" dirty="0">
                <a:solidFill>
                  <a:srgbClr val="2C95DD"/>
                </a:solidFill>
                <a:latin typeface="Calibri"/>
                <a:cs typeface="Calibri"/>
              </a:rPr>
              <a:t>i</a:t>
            </a:r>
            <a:r>
              <a:rPr sz="2400" b="1" spc="-15" dirty="0">
                <a:solidFill>
                  <a:srgbClr val="2C95DD"/>
                </a:solidFill>
                <a:latin typeface="Calibri"/>
                <a:cs typeface="Calibri"/>
              </a:rPr>
              <a:t>v</a:t>
            </a:r>
            <a:r>
              <a:rPr sz="2400" b="1" dirty="0">
                <a:solidFill>
                  <a:srgbClr val="2C95DD"/>
                </a:solidFill>
                <a:latin typeface="Calibri"/>
                <a:cs typeface="Calibri"/>
              </a:rPr>
              <a:t>a</a:t>
            </a:r>
            <a:r>
              <a:rPr sz="2400" b="1" spc="-10" dirty="0">
                <a:solidFill>
                  <a:srgbClr val="2C95DD"/>
                </a:solidFill>
                <a:latin typeface="Calibri"/>
                <a:cs typeface="Calibri"/>
              </a:rPr>
              <a:t>t</a:t>
            </a:r>
            <a:r>
              <a:rPr sz="2400" b="1" dirty="0">
                <a:solidFill>
                  <a:srgbClr val="2C95DD"/>
                </a:solidFill>
                <a:latin typeface="Calibri"/>
                <a:cs typeface="Calibri"/>
              </a:rPr>
              <a:t>e</a:t>
            </a:r>
            <a:r>
              <a:rPr sz="2400" b="1" spc="45" dirty="0">
                <a:solidFill>
                  <a:srgbClr val="2C95DD"/>
                </a:solidFill>
                <a:latin typeface="Calibri"/>
                <a:cs typeface="Calibri"/>
              </a:rPr>
              <a:t> </a:t>
            </a:r>
            <a:r>
              <a:rPr sz="2400" b="1" dirty="0">
                <a:solidFill>
                  <a:srgbClr val="2C95DD"/>
                </a:solidFill>
                <a:latin typeface="Calibri"/>
                <a:cs typeface="Calibri"/>
              </a:rPr>
              <a:t>Cl</a:t>
            </a:r>
            <a:r>
              <a:rPr sz="2400" b="1" spc="-35" dirty="0">
                <a:solidFill>
                  <a:srgbClr val="2C95DD"/>
                </a:solidFill>
                <a:latin typeface="Calibri"/>
                <a:cs typeface="Calibri"/>
              </a:rPr>
              <a:t>o</a:t>
            </a:r>
            <a:r>
              <a:rPr sz="2400" b="1" spc="-30" dirty="0">
                <a:solidFill>
                  <a:srgbClr val="2C95DD"/>
                </a:solidFill>
                <a:latin typeface="Calibri"/>
                <a:cs typeface="Calibri"/>
              </a:rPr>
              <a:t>u</a:t>
            </a:r>
            <a:r>
              <a:rPr sz="2400" b="1" spc="-15" dirty="0">
                <a:solidFill>
                  <a:srgbClr val="2C95DD"/>
                </a:solidFill>
                <a:latin typeface="Calibri"/>
                <a:cs typeface="Calibri"/>
              </a:rPr>
              <a:t>d</a:t>
            </a:r>
            <a:endParaRPr sz="2400">
              <a:latin typeface="Calibri"/>
              <a:cs typeface="Calibri"/>
            </a:endParaRPr>
          </a:p>
        </p:txBody>
      </p:sp>
      <p:sp>
        <p:nvSpPr>
          <p:cNvPr id="6" name="object 6"/>
          <p:cNvSpPr txBox="1"/>
          <p:nvPr/>
        </p:nvSpPr>
        <p:spPr>
          <a:xfrm>
            <a:off x="3758406" y="4537949"/>
            <a:ext cx="395605" cy="768350"/>
          </a:xfrm>
          <a:prstGeom prst="rect">
            <a:avLst/>
          </a:prstGeom>
        </p:spPr>
        <p:txBody>
          <a:bodyPr vert="horz" wrap="square" lIns="0" tIns="0" rIns="0" bIns="0" rtlCol="0">
            <a:spAutoFit/>
          </a:bodyPr>
          <a:lstStyle/>
          <a:p>
            <a:pPr marL="12700">
              <a:lnSpc>
                <a:spcPct val="100000"/>
              </a:lnSpc>
            </a:pPr>
            <a:r>
              <a:rPr sz="5850" dirty="0">
                <a:latin typeface="Calibri"/>
                <a:cs typeface="Calibri"/>
              </a:rPr>
              <a:t>+</a:t>
            </a:r>
            <a:endParaRPr sz="5850">
              <a:latin typeface="Calibri"/>
              <a:cs typeface="Calibri"/>
            </a:endParaRPr>
          </a:p>
        </p:txBody>
      </p:sp>
      <p:sp>
        <p:nvSpPr>
          <p:cNvPr id="7" name="object 7"/>
          <p:cNvSpPr/>
          <p:nvPr/>
        </p:nvSpPr>
        <p:spPr>
          <a:xfrm>
            <a:off x="7038968" y="3930258"/>
            <a:ext cx="800735" cy="361950"/>
          </a:xfrm>
          <a:custGeom>
            <a:avLst/>
            <a:gdLst/>
            <a:ahLst/>
            <a:cxnLst/>
            <a:rect l="l" t="t" r="r" b="b"/>
            <a:pathLst>
              <a:path w="800734" h="361950">
                <a:moveTo>
                  <a:pt x="800138" y="2292"/>
                </a:moveTo>
                <a:lnTo>
                  <a:pt x="749416" y="311"/>
                </a:lnTo>
                <a:lnTo>
                  <a:pt x="723980" y="0"/>
                </a:lnTo>
                <a:lnTo>
                  <a:pt x="664304" y="1198"/>
                </a:lnTo>
                <a:lnTo>
                  <a:pt x="606011" y="4735"/>
                </a:lnTo>
                <a:lnTo>
                  <a:pt x="549282" y="10516"/>
                </a:lnTo>
                <a:lnTo>
                  <a:pt x="494299" y="18448"/>
                </a:lnTo>
                <a:lnTo>
                  <a:pt x="441244" y="28438"/>
                </a:lnTo>
                <a:lnTo>
                  <a:pt x="390297" y="40393"/>
                </a:lnTo>
                <a:lnTo>
                  <a:pt x="341640" y="54220"/>
                </a:lnTo>
                <a:lnTo>
                  <a:pt x="295454" y="69826"/>
                </a:lnTo>
                <a:lnTo>
                  <a:pt x="251921" y="87118"/>
                </a:lnTo>
                <a:lnTo>
                  <a:pt x="211222" y="106002"/>
                </a:lnTo>
                <a:lnTo>
                  <a:pt x="173538" y="126386"/>
                </a:lnTo>
                <a:lnTo>
                  <a:pt x="139051" y="148175"/>
                </a:lnTo>
                <a:lnTo>
                  <a:pt x="107942" y="171278"/>
                </a:lnTo>
                <a:lnTo>
                  <a:pt x="56583" y="221051"/>
                </a:lnTo>
                <a:lnTo>
                  <a:pt x="20914" y="274958"/>
                </a:lnTo>
                <a:lnTo>
                  <a:pt x="2384" y="332256"/>
                </a:lnTo>
                <a:lnTo>
                  <a:pt x="0" y="361943"/>
                </a:lnTo>
              </a:path>
            </a:pathLst>
          </a:custGeom>
          <a:ln w="38100">
            <a:solidFill>
              <a:srgbClr val="007DC3"/>
            </a:solidFill>
          </a:ln>
        </p:spPr>
        <p:txBody>
          <a:bodyPr wrap="square" lIns="0" tIns="0" rIns="0" bIns="0" rtlCol="0"/>
          <a:lstStyle/>
          <a:p>
            <a:endParaRPr/>
          </a:p>
        </p:txBody>
      </p:sp>
      <p:sp>
        <p:nvSpPr>
          <p:cNvPr id="8" name="object 8"/>
          <p:cNvSpPr/>
          <p:nvPr/>
        </p:nvSpPr>
        <p:spPr>
          <a:xfrm>
            <a:off x="4872038" y="5063001"/>
            <a:ext cx="773430" cy="274320"/>
          </a:xfrm>
          <a:custGeom>
            <a:avLst/>
            <a:gdLst/>
            <a:ahLst/>
            <a:cxnLst/>
            <a:rect l="l" t="t" r="r" b="b"/>
            <a:pathLst>
              <a:path w="773429" h="274320">
                <a:moveTo>
                  <a:pt x="0" y="273210"/>
                </a:moveTo>
                <a:lnTo>
                  <a:pt x="12679" y="273446"/>
                </a:lnTo>
                <a:lnTo>
                  <a:pt x="25374" y="273620"/>
                </a:lnTo>
                <a:lnTo>
                  <a:pt x="38080" y="273731"/>
                </a:lnTo>
                <a:lnTo>
                  <a:pt x="50793" y="273779"/>
                </a:lnTo>
                <a:lnTo>
                  <a:pt x="110237" y="273113"/>
                </a:lnTo>
                <a:lnTo>
                  <a:pt x="168321" y="271148"/>
                </a:lnTo>
                <a:lnTo>
                  <a:pt x="224862" y="267937"/>
                </a:lnTo>
                <a:lnTo>
                  <a:pt x="279677" y="263530"/>
                </a:lnTo>
                <a:lnTo>
                  <a:pt x="332584" y="257980"/>
                </a:lnTo>
                <a:lnTo>
                  <a:pt x="383401" y="251338"/>
                </a:lnTo>
                <a:lnTo>
                  <a:pt x="431945" y="243656"/>
                </a:lnTo>
                <a:lnTo>
                  <a:pt x="478033" y="234987"/>
                </a:lnTo>
                <a:lnTo>
                  <a:pt x="521483" y="225380"/>
                </a:lnTo>
                <a:lnTo>
                  <a:pt x="562112" y="214890"/>
                </a:lnTo>
                <a:lnTo>
                  <a:pt x="599738" y="203566"/>
                </a:lnTo>
                <a:lnTo>
                  <a:pt x="665250" y="178626"/>
                </a:lnTo>
                <a:lnTo>
                  <a:pt x="716559" y="150975"/>
                </a:lnTo>
                <a:lnTo>
                  <a:pt x="752205" y="121027"/>
                </a:lnTo>
                <a:lnTo>
                  <a:pt x="773112" y="72702"/>
                </a:lnTo>
                <a:lnTo>
                  <a:pt x="772103" y="62058"/>
                </a:lnTo>
                <a:lnTo>
                  <a:pt x="748154" y="20198"/>
                </a:lnTo>
                <a:lnTo>
                  <a:pt x="737269" y="10020"/>
                </a:lnTo>
                <a:lnTo>
                  <a:pt x="724458" y="0"/>
                </a:lnTo>
              </a:path>
            </a:pathLst>
          </a:custGeom>
          <a:ln w="38099">
            <a:solidFill>
              <a:srgbClr val="007DC3"/>
            </a:solidFill>
          </a:ln>
        </p:spPr>
        <p:txBody>
          <a:bodyPr wrap="square" lIns="0" tIns="0" rIns="0" bIns="0" rtlCol="0"/>
          <a:lstStyle/>
          <a:p>
            <a:endParaRPr/>
          </a:p>
        </p:txBody>
      </p:sp>
      <p:sp>
        <p:nvSpPr>
          <p:cNvPr id="9" name="object 9"/>
          <p:cNvSpPr/>
          <p:nvPr/>
        </p:nvSpPr>
        <p:spPr>
          <a:xfrm>
            <a:off x="5105368" y="3969941"/>
            <a:ext cx="675005" cy="241300"/>
          </a:xfrm>
          <a:custGeom>
            <a:avLst/>
            <a:gdLst/>
            <a:ahLst/>
            <a:cxnLst/>
            <a:rect l="l" t="t" r="r" b="b"/>
            <a:pathLst>
              <a:path w="675004" h="241300">
                <a:moveTo>
                  <a:pt x="0" y="0"/>
                </a:moveTo>
                <a:lnTo>
                  <a:pt x="55338" y="799"/>
                </a:lnTo>
                <a:lnTo>
                  <a:pt x="109444" y="3158"/>
                </a:lnTo>
                <a:lnTo>
                  <a:pt x="162145" y="7012"/>
                </a:lnTo>
                <a:lnTo>
                  <a:pt x="213266" y="12300"/>
                </a:lnTo>
                <a:lnTo>
                  <a:pt x="262634" y="18961"/>
                </a:lnTo>
                <a:lnTo>
                  <a:pt x="310076" y="26932"/>
                </a:lnTo>
                <a:lnTo>
                  <a:pt x="355417" y="36150"/>
                </a:lnTo>
                <a:lnTo>
                  <a:pt x="398485" y="46554"/>
                </a:lnTo>
                <a:lnTo>
                  <a:pt x="439105" y="58082"/>
                </a:lnTo>
                <a:lnTo>
                  <a:pt x="477104" y="70672"/>
                </a:lnTo>
                <a:lnTo>
                  <a:pt x="544543" y="98788"/>
                </a:lnTo>
                <a:lnTo>
                  <a:pt x="599414" y="130405"/>
                </a:lnTo>
                <a:lnTo>
                  <a:pt x="640327" y="165027"/>
                </a:lnTo>
                <a:lnTo>
                  <a:pt x="665894" y="202158"/>
                </a:lnTo>
                <a:lnTo>
                  <a:pt x="672488" y="221508"/>
                </a:lnTo>
                <a:lnTo>
                  <a:pt x="674725" y="241300"/>
                </a:lnTo>
              </a:path>
            </a:pathLst>
          </a:custGeom>
          <a:ln w="38100">
            <a:solidFill>
              <a:srgbClr val="007DC3"/>
            </a:solidFill>
          </a:ln>
        </p:spPr>
        <p:txBody>
          <a:bodyPr wrap="square" lIns="0" tIns="0" rIns="0" bIns="0" rtlCol="0"/>
          <a:lstStyle/>
          <a:p>
            <a:endParaRPr/>
          </a:p>
        </p:txBody>
      </p:sp>
      <p:sp>
        <p:nvSpPr>
          <p:cNvPr id="10" name="object 10"/>
          <p:cNvSpPr/>
          <p:nvPr/>
        </p:nvSpPr>
        <p:spPr>
          <a:xfrm>
            <a:off x="5273954" y="3754320"/>
            <a:ext cx="2760373" cy="157064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357575" y="4814254"/>
            <a:ext cx="827362" cy="83555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274663" y="4604944"/>
            <a:ext cx="333564" cy="34750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4315777" y="3024267"/>
            <a:ext cx="1046480" cy="225425"/>
          </a:xfrm>
          <a:prstGeom prst="rect">
            <a:avLst/>
          </a:prstGeom>
        </p:spPr>
        <p:txBody>
          <a:bodyPr vert="horz" wrap="square" lIns="0" tIns="0" rIns="0" bIns="0" rtlCol="0">
            <a:spAutoFit/>
          </a:bodyPr>
          <a:lstStyle/>
          <a:p>
            <a:pPr marL="12700">
              <a:lnSpc>
                <a:spcPct val="100000"/>
              </a:lnSpc>
            </a:pPr>
            <a:r>
              <a:rPr sz="1550" b="1" spc="-15" dirty="0">
                <a:latin typeface="Calibri"/>
                <a:cs typeface="Calibri"/>
              </a:rPr>
              <a:t>En</a:t>
            </a:r>
            <a:r>
              <a:rPr sz="1550" b="1" spc="-20" dirty="0">
                <a:latin typeface="Calibri"/>
                <a:cs typeface="Calibri"/>
              </a:rPr>
              <a:t>t</a:t>
            </a:r>
            <a:r>
              <a:rPr sz="1550" b="1" spc="35" dirty="0">
                <a:latin typeface="Calibri"/>
                <a:cs typeface="Calibri"/>
              </a:rPr>
              <a:t>e</a:t>
            </a:r>
            <a:r>
              <a:rPr sz="1550" b="1" spc="-30" dirty="0">
                <a:latin typeface="Calibri"/>
                <a:cs typeface="Calibri"/>
              </a:rPr>
              <a:t>r</a:t>
            </a:r>
            <a:r>
              <a:rPr sz="1550" b="1" spc="-15" dirty="0">
                <a:latin typeface="Calibri"/>
                <a:cs typeface="Calibri"/>
              </a:rPr>
              <a:t>p</a:t>
            </a:r>
            <a:r>
              <a:rPr sz="1550" b="1" spc="-30" dirty="0">
                <a:latin typeface="Calibri"/>
                <a:cs typeface="Calibri"/>
              </a:rPr>
              <a:t>r</a:t>
            </a:r>
            <a:r>
              <a:rPr sz="1550" b="1" spc="-15" dirty="0">
                <a:latin typeface="Calibri"/>
                <a:cs typeface="Calibri"/>
              </a:rPr>
              <a:t>i</a:t>
            </a:r>
            <a:r>
              <a:rPr sz="1550" b="1" spc="-25" dirty="0">
                <a:latin typeface="Calibri"/>
                <a:cs typeface="Calibri"/>
              </a:rPr>
              <a:t>s</a:t>
            </a:r>
            <a:r>
              <a:rPr sz="1550" b="1" spc="5" dirty="0">
                <a:latin typeface="Calibri"/>
                <a:cs typeface="Calibri"/>
              </a:rPr>
              <a:t>e</a:t>
            </a:r>
            <a:r>
              <a:rPr sz="1550" b="1" dirty="0">
                <a:latin typeface="Calibri"/>
                <a:cs typeface="Calibri"/>
              </a:rPr>
              <a:t> </a:t>
            </a:r>
            <a:r>
              <a:rPr sz="1550" b="1" spc="-70" dirty="0">
                <a:latin typeface="Calibri"/>
                <a:cs typeface="Calibri"/>
              </a:rPr>
              <a:t> </a:t>
            </a:r>
            <a:r>
              <a:rPr sz="1550" b="1" spc="5" dirty="0">
                <a:latin typeface="Calibri"/>
                <a:cs typeface="Calibri"/>
              </a:rPr>
              <a:t>P</a:t>
            </a:r>
            <a:endParaRPr sz="1550">
              <a:latin typeface="Calibri"/>
              <a:cs typeface="Calibri"/>
            </a:endParaRPr>
          </a:p>
        </p:txBody>
      </p:sp>
      <p:sp>
        <p:nvSpPr>
          <p:cNvPr id="14" name="object 14"/>
          <p:cNvSpPr txBox="1"/>
          <p:nvPr/>
        </p:nvSpPr>
        <p:spPr>
          <a:xfrm>
            <a:off x="4506201" y="5489575"/>
            <a:ext cx="576580" cy="225425"/>
          </a:xfrm>
          <a:prstGeom prst="rect">
            <a:avLst/>
          </a:prstGeom>
        </p:spPr>
        <p:txBody>
          <a:bodyPr vert="horz" wrap="square" lIns="0" tIns="0" rIns="0" bIns="0" rtlCol="0">
            <a:spAutoFit/>
          </a:bodyPr>
          <a:lstStyle/>
          <a:p>
            <a:pPr marL="12700">
              <a:lnSpc>
                <a:spcPct val="100000"/>
              </a:lnSpc>
            </a:pPr>
            <a:r>
              <a:rPr sz="1550" b="1" spc="25" dirty="0">
                <a:latin typeface="Calibri"/>
                <a:cs typeface="Calibri"/>
              </a:rPr>
              <a:t>U</a:t>
            </a:r>
            <a:r>
              <a:rPr sz="1550" b="1" spc="-25" dirty="0">
                <a:latin typeface="Calibri"/>
                <a:cs typeface="Calibri"/>
              </a:rPr>
              <a:t>s</a:t>
            </a:r>
            <a:r>
              <a:rPr sz="1550" b="1" spc="35" dirty="0">
                <a:latin typeface="Calibri"/>
                <a:cs typeface="Calibri"/>
              </a:rPr>
              <a:t>e</a:t>
            </a:r>
            <a:r>
              <a:rPr sz="1550" b="1" spc="5" dirty="0">
                <a:latin typeface="Calibri"/>
                <a:cs typeface="Calibri"/>
              </a:rPr>
              <a:t>r</a:t>
            </a:r>
            <a:r>
              <a:rPr sz="1550" b="1" spc="60" dirty="0">
                <a:latin typeface="Calibri"/>
                <a:cs typeface="Calibri"/>
              </a:rPr>
              <a:t> </a:t>
            </a:r>
            <a:r>
              <a:rPr sz="1550" b="1" spc="5" dirty="0">
                <a:latin typeface="Calibri"/>
                <a:cs typeface="Calibri"/>
              </a:rPr>
              <a:t>R</a:t>
            </a:r>
            <a:endParaRPr sz="1550">
              <a:latin typeface="Calibri"/>
              <a:cs typeface="Calibri"/>
            </a:endParaRPr>
          </a:p>
        </p:txBody>
      </p:sp>
      <p:sp>
        <p:nvSpPr>
          <p:cNvPr id="15" name="object 15"/>
          <p:cNvSpPr txBox="1"/>
          <p:nvPr/>
        </p:nvSpPr>
        <p:spPr>
          <a:xfrm>
            <a:off x="6789610" y="4621292"/>
            <a:ext cx="1040765" cy="426084"/>
          </a:xfrm>
          <a:prstGeom prst="rect">
            <a:avLst/>
          </a:prstGeom>
        </p:spPr>
        <p:txBody>
          <a:bodyPr vert="horz" wrap="square" lIns="0" tIns="0" rIns="0" bIns="0" rtlCol="0">
            <a:spAutoFit/>
          </a:bodyPr>
          <a:lstStyle/>
          <a:p>
            <a:pPr marL="193675" marR="5080" indent="-180975">
              <a:lnSpc>
                <a:spcPct val="102699"/>
              </a:lnSpc>
            </a:pPr>
            <a:r>
              <a:rPr sz="1400" b="1" dirty="0">
                <a:latin typeface="Calibri"/>
                <a:cs typeface="Calibri"/>
              </a:rPr>
              <a:t>C</a:t>
            </a:r>
            <a:r>
              <a:rPr sz="1400" b="1" spc="25" dirty="0">
                <a:latin typeface="Calibri"/>
                <a:cs typeface="Calibri"/>
              </a:rPr>
              <a:t>l</a:t>
            </a:r>
            <a:r>
              <a:rPr sz="1400" b="1" spc="-15" dirty="0">
                <a:latin typeface="Calibri"/>
                <a:cs typeface="Calibri"/>
              </a:rPr>
              <a:t>o</a:t>
            </a:r>
            <a:r>
              <a:rPr sz="1400" b="1" spc="-10" dirty="0">
                <a:latin typeface="Calibri"/>
                <a:cs typeface="Calibri"/>
              </a:rPr>
              <a:t>u</a:t>
            </a:r>
            <a:r>
              <a:rPr sz="1400" b="1" spc="5" dirty="0">
                <a:latin typeface="Calibri"/>
                <a:cs typeface="Calibri"/>
              </a:rPr>
              <a:t>d</a:t>
            </a:r>
            <a:r>
              <a:rPr sz="1400" b="1" spc="-35" dirty="0">
                <a:latin typeface="Calibri"/>
                <a:cs typeface="Calibri"/>
              </a:rPr>
              <a:t> </a:t>
            </a:r>
            <a:r>
              <a:rPr sz="1400" b="1" spc="5" dirty="0">
                <a:latin typeface="Calibri"/>
                <a:cs typeface="Calibri"/>
              </a:rPr>
              <a:t>S</a:t>
            </a:r>
            <a:r>
              <a:rPr sz="1400" b="1" spc="35" dirty="0">
                <a:latin typeface="Calibri"/>
                <a:cs typeface="Calibri"/>
              </a:rPr>
              <a:t>e</a:t>
            </a:r>
            <a:r>
              <a:rPr sz="1400" b="1" spc="20" dirty="0">
                <a:latin typeface="Calibri"/>
                <a:cs typeface="Calibri"/>
              </a:rPr>
              <a:t>r</a:t>
            </a:r>
            <a:r>
              <a:rPr sz="1400" b="1" spc="5" dirty="0">
                <a:latin typeface="Calibri"/>
                <a:cs typeface="Calibri"/>
              </a:rPr>
              <a:t>v</a:t>
            </a:r>
            <a:r>
              <a:rPr sz="1400" b="1" spc="25" dirty="0">
                <a:latin typeface="Calibri"/>
                <a:cs typeface="Calibri"/>
              </a:rPr>
              <a:t>i</a:t>
            </a:r>
            <a:r>
              <a:rPr sz="1400" b="1" spc="5" dirty="0">
                <a:latin typeface="Calibri"/>
                <a:cs typeface="Calibri"/>
              </a:rPr>
              <a:t>ce</a:t>
            </a:r>
            <a:r>
              <a:rPr sz="1400" b="1" dirty="0">
                <a:latin typeface="Calibri"/>
                <a:cs typeface="Calibri"/>
              </a:rPr>
              <a:t> </a:t>
            </a:r>
            <a:r>
              <a:rPr sz="1400" b="1" spc="-5" dirty="0">
                <a:latin typeface="Calibri"/>
                <a:cs typeface="Calibri"/>
              </a:rPr>
              <a:t>P</a:t>
            </a:r>
            <a:r>
              <a:rPr sz="1400" b="1" spc="20" dirty="0">
                <a:latin typeface="Calibri"/>
                <a:cs typeface="Calibri"/>
              </a:rPr>
              <a:t>r</a:t>
            </a:r>
            <a:r>
              <a:rPr sz="1400" b="1" spc="-15" dirty="0">
                <a:latin typeface="Calibri"/>
                <a:cs typeface="Calibri"/>
              </a:rPr>
              <a:t>o</a:t>
            </a:r>
            <a:r>
              <a:rPr sz="1400" b="1" spc="5" dirty="0">
                <a:latin typeface="Calibri"/>
                <a:cs typeface="Calibri"/>
              </a:rPr>
              <a:t>v</a:t>
            </a:r>
            <a:r>
              <a:rPr sz="1400" b="1" spc="25" dirty="0">
                <a:latin typeface="Calibri"/>
                <a:cs typeface="Calibri"/>
              </a:rPr>
              <a:t>i</a:t>
            </a:r>
            <a:r>
              <a:rPr sz="1400" b="1" spc="-15" dirty="0">
                <a:latin typeface="Calibri"/>
                <a:cs typeface="Calibri"/>
              </a:rPr>
              <a:t>d</a:t>
            </a:r>
            <a:r>
              <a:rPr sz="1400" b="1" spc="35" dirty="0">
                <a:latin typeface="Calibri"/>
                <a:cs typeface="Calibri"/>
              </a:rPr>
              <a:t>e</a:t>
            </a:r>
            <a:r>
              <a:rPr sz="1400" b="1" spc="5" dirty="0">
                <a:latin typeface="Calibri"/>
                <a:cs typeface="Calibri"/>
              </a:rPr>
              <a:t>r</a:t>
            </a:r>
            <a:endParaRPr sz="1400">
              <a:latin typeface="Calibri"/>
              <a:cs typeface="Calibri"/>
            </a:endParaRPr>
          </a:p>
        </p:txBody>
      </p:sp>
      <p:sp>
        <p:nvSpPr>
          <p:cNvPr id="16" name="object 16"/>
          <p:cNvSpPr txBox="1"/>
          <p:nvPr/>
        </p:nvSpPr>
        <p:spPr>
          <a:xfrm>
            <a:off x="5929185" y="2372599"/>
            <a:ext cx="1579880" cy="330200"/>
          </a:xfrm>
          <a:prstGeom prst="rect">
            <a:avLst/>
          </a:prstGeom>
        </p:spPr>
        <p:txBody>
          <a:bodyPr vert="horz" wrap="square" lIns="0" tIns="0" rIns="0" bIns="0" rtlCol="0">
            <a:spAutoFit/>
          </a:bodyPr>
          <a:lstStyle/>
          <a:p>
            <a:pPr marL="12700">
              <a:lnSpc>
                <a:spcPct val="100000"/>
              </a:lnSpc>
            </a:pPr>
            <a:r>
              <a:rPr sz="2400" b="1" spc="-5" dirty="0">
                <a:solidFill>
                  <a:srgbClr val="2C95DD"/>
                </a:solidFill>
                <a:latin typeface="Calibri"/>
                <a:cs typeface="Calibri"/>
              </a:rPr>
              <a:t>P</a:t>
            </a:r>
            <a:r>
              <a:rPr sz="2400" b="1" spc="-30" dirty="0">
                <a:solidFill>
                  <a:srgbClr val="2C95DD"/>
                </a:solidFill>
                <a:latin typeface="Calibri"/>
                <a:cs typeface="Calibri"/>
              </a:rPr>
              <a:t>ub</a:t>
            </a:r>
            <a:r>
              <a:rPr sz="2400" b="1" dirty="0">
                <a:solidFill>
                  <a:srgbClr val="2C95DD"/>
                </a:solidFill>
                <a:latin typeface="Calibri"/>
                <a:cs typeface="Calibri"/>
              </a:rPr>
              <a:t>lic</a:t>
            </a:r>
            <a:r>
              <a:rPr sz="2400" b="1" spc="-50" dirty="0">
                <a:solidFill>
                  <a:srgbClr val="2C95DD"/>
                </a:solidFill>
                <a:latin typeface="Calibri"/>
                <a:cs typeface="Calibri"/>
              </a:rPr>
              <a:t> </a:t>
            </a:r>
            <a:r>
              <a:rPr sz="2400" b="1" dirty="0">
                <a:solidFill>
                  <a:srgbClr val="2C95DD"/>
                </a:solidFill>
                <a:latin typeface="Calibri"/>
                <a:cs typeface="Calibri"/>
              </a:rPr>
              <a:t>Cl</a:t>
            </a:r>
            <a:r>
              <a:rPr sz="2400" b="1" spc="-35" dirty="0">
                <a:solidFill>
                  <a:srgbClr val="2C95DD"/>
                </a:solidFill>
                <a:latin typeface="Calibri"/>
                <a:cs typeface="Calibri"/>
              </a:rPr>
              <a:t>o</a:t>
            </a:r>
            <a:r>
              <a:rPr sz="2400" b="1" spc="-30" dirty="0">
                <a:solidFill>
                  <a:srgbClr val="2C95DD"/>
                </a:solidFill>
                <a:latin typeface="Calibri"/>
                <a:cs typeface="Calibri"/>
              </a:rPr>
              <a:t>u</a:t>
            </a:r>
            <a:r>
              <a:rPr sz="2400" b="1" spc="-15" dirty="0">
                <a:solidFill>
                  <a:srgbClr val="2C95DD"/>
                </a:solidFill>
                <a:latin typeface="Calibri"/>
                <a:cs typeface="Calibri"/>
              </a:rPr>
              <a:t>d</a:t>
            </a:r>
            <a:endParaRPr sz="2400">
              <a:latin typeface="Calibri"/>
              <a:cs typeface="Calibri"/>
            </a:endParaRPr>
          </a:p>
        </p:txBody>
      </p:sp>
      <p:sp>
        <p:nvSpPr>
          <p:cNvPr id="17" name="object 17"/>
          <p:cNvSpPr/>
          <p:nvPr/>
        </p:nvSpPr>
        <p:spPr>
          <a:xfrm>
            <a:off x="4464393" y="3367508"/>
            <a:ext cx="798316" cy="710815"/>
          </a:xfrm>
          <a:prstGeom prst="rect">
            <a:avLst/>
          </a:prstGeom>
          <a:blipFill>
            <a:blip r:embed="rId6" cstate="print"/>
            <a:stretch>
              <a:fillRect/>
            </a:stretch>
          </a:blipFill>
        </p:spPr>
        <p:txBody>
          <a:bodyPr wrap="square" lIns="0" tIns="0" rIns="0" bIns="0" rtlCol="0"/>
          <a:lstStyle/>
          <a:p>
            <a:endParaRPr/>
          </a:p>
        </p:txBody>
      </p:sp>
      <p:sp>
        <p:nvSpPr>
          <p:cNvPr id="18" name="object 18"/>
          <p:cNvSpPr txBox="1"/>
          <p:nvPr/>
        </p:nvSpPr>
        <p:spPr>
          <a:xfrm>
            <a:off x="7401878" y="3027442"/>
            <a:ext cx="1077595" cy="225425"/>
          </a:xfrm>
          <a:prstGeom prst="rect">
            <a:avLst/>
          </a:prstGeom>
        </p:spPr>
        <p:txBody>
          <a:bodyPr vert="horz" wrap="square" lIns="0" tIns="0" rIns="0" bIns="0" rtlCol="0">
            <a:spAutoFit/>
          </a:bodyPr>
          <a:lstStyle/>
          <a:p>
            <a:pPr marL="12700">
              <a:lnSpc>
                <a:spcPct val="100000"/>
              </a:lnSpc>
            </a:pPr>
            <a:r>
              <a:rPr sz="1550" b="1" spc="-15" dirty="0">
                <a:latin typeface="Calibri"/>
                <a:cs typeface="Calibri"/>
              </a:rPr>
              <a:t>En</a:t>
            </a:r>
            <a:r>
              <a:rPr sz="1550" b="1" spc="-20" dirty="0">
                <a:latin typeface="Calibri"/>
                <a:cs typeface="Calibri"/>
              </a:rPr>
              <a:t>t</a:t>
            </a:r>
            <a:r>
              <a:rPr sz="1550" b="1" spc="35" dirty="0">
                <a:latin typeface="Calibri"/>
                <a:cs typeface="Calibri"/>
              </a:rPr>
              <a:t>e</a:t>
            </a:r>
            <a:r>
              <a:rPr sz="1550" b="1" spc="-30" dirty="0">
                <a:latin typeface="Calibri"/>
                <a:cs typeface="Calibri"/>
              </a:rPr>
              <a:t>r</a:t>
            </a:r>
            <a:r>
              <a:rPr sz="1550" b="1" spc="-15" dirty="0">
                <a:latin typeface="Calibri"/>
                <a:cs typeface="Calibri"/>
              </a:rPr>
              <a:t>p</a:t>
            </a:r>
            <a:r>
              <a:rPr sz="1550" b="1" spc="-30" dirty="0">
                <a:latin typeface="Calibri"/>
                <a:cs typeface="Calibri"/>
              </a:rPr>
              <a:t>r</a:t>
            </a:r>
            <a:r>
              <a:rPr sz="1550" b="1" spc="-15" dirty="0">
                <a:latin typeface="Calibri"/>
                <a:cs typeface="Calibri"/>
              </a:rPr>
              <a:t>i</a:t>
            </a:r>
            <a:r>
              <a:rPr sz="1550" b="1" spc="-25" dirty="0">
                <a:latin typeface="Calibri"/>
                <a:cs typeface="Calibri"/>
              </a:rPr>
              <a:t>s</a:t>
            </a:r>
            <a:r>
              <a:rPr sz="1550" b="1" spc="5" dirty="0">
                <a:latin typeface="Calibri"/>
                <a:cs typeface="Calibri"/>
              </a:rPr>
              <a:t>e</a:t>
            </a:r>
            <a:r>
              <a:rPr sz="1550" b="1" dirty="0">
                <a:latin typeface="Calibri"/>
                <a:cs typeface="Calibri"/>
              </a:rPr>
              <a:t> </a:t>
            </a:r>
            <a:r>
              <a:rPr sz="1550" b="1" spc="-70" dirty="0">
                <a:latin typeface="Calibri"/>
                <a:cs typeface="Calibri"/>
              </a:rPr>
              <a:t> </a:t>
            </a:r>
            <a:r>
              <a:rPr sz="1550" b="1" spc="10" dirty="0">
                <a:latin typeface="Calibri"/>
                <a:cs typeface="Calibri"/>
              </a:rPr>
              <a:t>Q</a:t>
            </a:r>
            <a:endParaRPr sz="1550">
              <a:latin typeface="Calibri"/>
              <a:cs typeface="Calibri"/>
            </a:endParaRPr>
          </a:p>
        </p:txBody>
      </p:sp>
      <p:sp>
        <p:nvSpPr>
          <p:cNvPr id="19" name="object 19"/>
          <p:cNvSpPr/>
          <p:nvPr/>
        </p:nvSpPr>
        <p:spPr>
          <a:xfrm>
            <a:off x="7584572" y="3362487"/>
            <a:ext cx="798316" cy="710811"/>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031042" y="4257431"/>
            <a:ext cx="333562" cy="34751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6499542" y="4257431"/>
            <a:ext cx="333563" cy="347510"/>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457909" y="4632652"/>
            <a:ext cx="333565" cy="347508"/>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214289" y="4285142"/>
            <a:ext cx="333561" cy="347505"/>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682788" y="4285142"/>
            <a:ext cx="333565" cy="347505"/>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778827" y="3044905"/>
            <a:ext cx="1046480" cy="225425"/>
          </a:xfrm>
          <a:prstGeom prst="rect">
            <a:avLst/>
          </a:prstGeom>
        </p:spPr>
        <p:txBody>
          <a:bodyPr vert="horz" wrap="square" lIns="0" tIns="0" rIns="0" bIns="0" rtlCol="0">
            <a:spAutoFit/>
          </a:bodyPr>
          <a:lstStyle/>
          <a:p>
            <a:pPr marL="12700">
              <a:lnSpc>
                <a:spcPct val="100000"/>
              </a:lnSpc>
            </a:pPr>
            <a:r>
              <a:rPr sz="1550" b="1" spc="-15" dirty="0">
                <a:latin typeface="Calibri"/>
                <a:cs typeface="Calibri"/>
              </a:rPr>
              <a:t>En</a:t>
            </a:r>
            <a:r>
              <a:rPr sz="1550" b="1" spc="-20" dirty="0">
                <a:latin typeface="Calibri"/>
                <a:cs typeface="Calibri"/>
              </a:rPr>
              <a:t>t</a:t>
            </a:r>
            <a:r>
              <a:rPr sz="1550" b="1" spc="35" dirty="0">
                <a:latin typeface="Calibri"/>
                <a:cs typeface="Calibri"/>
              </a:rPr>
              <a:t>e</a:t>
            </a:r>
            <a:r>
              <a:rPr sz="1550" b="1" spc="-30" dirty="0">
                <a:latin typeface="Calibri"/>
                <a:cs typeface="Calibri"/>
              </a:rPr>
              <a:t>r</a:t>
            </a:r>
            <a:r>
              <a:rPr sz="1550" b="1" spc="-15" dirty="0">
                <a:latin typeface="Calibri"/>
                <a:cs typeface="Calibri"/>
              </a:rPr>
              <a:t>p</a:t>
            </a:r>
            <a:r>
              <a:rPr sz="1550" b="1" spc="-30" dirty="0">
                <a:latin typeface="Calibri"/>
                <a:cs typeface="Calibri"/>
              </a:rPr>
              <a:t>r</a:t>
            </a:r>
            <a:r>
              <a:rPr sz="1550" b="1" spc="-15" dirty="0">
                <a:latin typeface="Calibri"/>
                <a:cs typeface="Calibri"/>
              </a:rPr>
              <a:t>i</a:t>
            </a:r>
            <a:r>
              <a:rPr sz="1550" b="1" spc="-25" dirty="0">
                <a:latin typeface="Calibri"/>
                <a:cs typeface="Calibri"/>
              </a:rPr>
              <a:t>s</a:t>
            </a:r>
            <a:r>
              <a:rPr sz="1550" b="1" spc="5" dirty="0">
                <a:latin typeface="Calibri"/>
                <a:cs typeface="Calibri"/>
              </a:rPr>
              <a:t>e</a:t>
            </a:r>
            <a:r>
              <a:rPr sz="1550" b="1" dirty="0">
                <a:latin typeface="Calibri"/>
                <a:cs typeface="Calibri"/>
              </a:rPr>
              <a:t> </a:t>
            </a:r>
            <a:r>
              <a:rPr sz="1550" b="1" spc="-70" dirty="0">
                <a:latin typeface="Calibri"/>
                <a:cs typeface="Calibri"/>
              </a:rPr>
              <a:t> </a:t>
            </a:r>
            <a:r>
              <a:rPr sz="1550" b="1" spc="5" dirty="0">
                <a:latin typeface="Calibri"/>
                <a:cs typeface="Calibri"/>
              </a:rPr>
              <a:t>P</a:t>
            </a:r>
            <a:endParaRPr sz="1550">
              <a:latin typeface="Calibri"/>
              <a:cs typeface="Calibri"/>
            </a:endParaRPr>
          </a:p>
        </p:txBody>
      </p:sp>
      <p:sp>
        <p:nvSpPr>
          <p:cNvPr id="26" name="object 26"/>
          <p:cNvSpPr/>
          <p:nvPr/>
        </p:nvSpPr>
        <p:spPr>
          <a:xfrm>
            <a:off x="796340" y="3404283"/>
            <a:ext cx="798310" cy="710811"/>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3859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7340" y="561975"/>
            <a:ext cx="7512684" cy="504825"/>
          </a:xfrm>
          <a:prstGeom prst="rect">
            <a:avLst/>
          </a:prstGeom>
        </p:spPr>
        <p:txBody>
          <a:bodyPr vert="horz" wrap="square" lIns="0" tIns="0" rIns="0" bIns="0" rtlCol="0">
            <a:spAutoFit/>
          </a:bodyPr>
          <a:lstStyle/>
          <a:p>
            <a:pPr marL="12700">
              <a:lnSpc>
                <a:spcPts val="4705"/>
              </a:lnSpc>
            </a:pPr>
            <a:r>
              <a:rPr sz="3950" b="1" spc="-95" dirty="0">
                <a:solidFill>
                  <a:srgbClr val="D2533C"/>
                </a:solidFill>
                <a:latin typeface="Arial"/>
                <a:cs typeface="Arial"/>
              </a:rPr>
              <a:t>D</a:t>
            </a:r>
            <a:r>
              <a:rPr sz="3950" b="1" spc="-114" dirty="0">
                <a:solidFill>
                  <a:srgbClr val="D2533C"/>
                </a:solidFill>
                <a:latin typeface="Arial"/>
                <a:cs typeface="Arial"/>
              </a:rPr>
              <a:t>e</a:t>
            </a:r>
            <a:r>
              <a:rPr sz="3950" b="1" spc="-105" dirty="0">
                <a:solidFill>
                  <a:srgbClr val="D2533C"/>
                </a:solidFill>
                <a:latin typeface="Arial"/>
                <a:cs typeface="Arial"/>
              </a:rPr>
              <a:t>p</a:t>
            </a:r>
            <a:r>
              <a:rPr sz="3950" b="1" spc="-55" dirty="0">
                <a:solidFill>
                  <a:srgbClr val="D2533C"/>
                </a:solidFill>
                <a:latin typeface="Arial"/>
                <a:cs typeface="Arial"/>
              </a:rPr>
              <a:t>l</a:t>
            </a:r>
            <a:r>
              <a:rPr sz="3950" b="1" spc="-105" dirty="0">
                <a:solidFill>
                  <a:srgbClr val="D2533C"/>
                </a:solidFill>
                <a:latin typeface="Arial"/>
                <a:cs typeface="Arial"/>
              </a:rPr>
              <a:t>o</a:t>
            </a:r>
            <a:r>
              <a:rPr sz="3950" b="1" spc="-114" dirty="0">
                <a:solidFill>
                  <a:srgbClr val="D2533C"/>
                </a:solidFill>
                <a:latin typeface="Arial"/>
                <a:cs typeface="Arial"/>
              </a:rPr>
              <a:t>y</a:t>
            </a:r>
            <a:r>
              <a:rPr sz="3950" b="1" spc="-85" dirty="0">
                <a:solidFill>
                  <a:srgbClr val="D2533C"/>
                </a:solidFill>
                <a:latin typeface="Arial"/>
                <a:cs typeface="Arial"/>
              </a:rPr>
              <a:t>m</a:t>
            </a:r>
            <a:r>
              <a:rPr sz="3950" b="1" spc="-114" dirty="0">
                <a:solidFill>
                  <a:srgbClr val="D2533C"/>
                </a:solidFill>
                <a:latin typeface="Arial"/>
                <a:cs typeface="Arial"/>
              </a:rPr>
              <a:t>e</a:t>
            </a:r>
            <a:r>
              <a:rPr sz="3950" b="1" spc="-105" dirty="0">
                <a:solidFill>
                  <a:srgbClr val="D2533C"/>
                </a:solidFill>
                <a:latin typeface="Arial"/>
                <a:cs typeface="Arial"/>
              </a:rPr>
              <a:t>n</a:t>
            </a:r>
            <a:r>
              <a:rPr sz="3950" b="1" dirty="0">
                <a:solidFill>
                  <a:srgbClr val="D2533C"/>
                </a:solidFill>
                <a:latin typeface="Arial"/>
                <a:cs typeface="Arial"/>
              </a:rPr>
              <a:t>t</a:t>
            </a:r>
            <a:r>
              <a:rPr sz="3950" b="1" spc="-95" dirty="0">
                <a:solidFill>
                  <a:srgbClr val="D2533C"/>
                </a:solidFill>
                <a:latin typeface="Arial"/>
                <a:cs typeface="Arial"/>
              </a:rPr>
              <a:t> </a:t>
            </a:r>
            <a:r>
              <a:rPr sz="3950" b="1" dirty="0">
                <a:solidFill>
                  <a:srgbClr val="D2533C"/>
                </a:solidFill>
                <a:latin typeface="Arial"/>
                <a:cs typeface="Arial"/>
              </a:rPr>
              <a:t>–</a:t>
            </a:r>
            <a:r>
              <a:rPr sz="3950" b="1" spc="-160" dirty="0">
                <a:solidFill>
                  <a:srgbClr val="D2533C"/>
                </a:solidFill>
                <a:latin typeface="Arial"/>
                <a:cs typeface="Arial"/>
              </a:rPr>
              <a:t> </a:t>
            </a:r>
            <a:r>
              <a:rPr sz="3950" b="1" spc="-95" dirty="0">
                <a:solidFill>
                  <a:srgbClr val="D2533C"/>
                </a:solidFill>
                <a:latin typeface="Arial"/>
                <a:cs typeface="Arial"/>
              </a:rPr>
              <a:t>C</a:t>
            </a:r>
            <a:r>
              <a:rPr sz="3950" b="1" spc="-105" dirty="0">
                <a:solidFill>
                  <a:srgbClr val="D2533C"/>
                </a:solidFill>
                <a:latin typeface="Arial"/>
                <a:cs typeface="Arial"/>
              </a:rPr>
              <a:t>o</a:t>
            </a:r>
            <a:r>
              <a:rPr sz="3950" b="1" spc="-85" dirty="0">
                <a:solidFill>
                  <a:srgbClr val="D2533C"/>
                </a:solidFill>
                <a:latin typeface="Arial"/>
                <a:cs typeface="Arial"/>
              </a:rPr>
              <a:t>mm</a:t>
            </a:r>
            <a:r>
              <a:rPr sz="3950" b="1" spc="-105" dirty="0">
                <a:solidFill>
                  <a:srgbClr val="D2533C"/>
                </a:solidFill>
                <a:latin typeface="Arial"/>
                <a:cs typeface="Arial"/>
              </a:rPr>
              <a:t>un</a:t>
            </a:r>
            <a:r>
              <a:rPr sz="3950" b="1" spc="-60" dirty="0">
                <a:solidFill>
                  <a:srgbClr val="D2533C"/>
                </a:solidFill>
                <a:latin typeface="Arial"/>
                <a:cs typeface="Arial"/>
              </a:rPr>
              <a:t>i</a:t>
            </a:r>
            <a:r>
              <a:rPr sz="3950" b="1" spc="-50" dirty="0">
                <a:solidFill>
                  <a:srgbClr val="D2533C"/>
                </a:solidFill>
                <a:latin typeface="Arial"/>
                <a:cs typeface="Arial"/>
              </a:rPr>
              <a:t>t</a:t>
            </a:r>
            <a:r>
              <a:rPr sz="3950" b="1" dirty="0">
                <a:solidFill>
                  <a:srgbClr val="D2533C"/>
                </a:solidFill>
                <a:latin typeface="Arial"/>
                <a:cs typeface="Arial"/>
              </a:rPr>
              <a:t>y</a:t>
            </a:r>
            <a:r>
              <a:rPr sz="3950" b="1" spc="-160" dirty="0">
                <a:solidFill>
                  <a:srgbClr val="D2533C"/>
                </a:solidFill>
                <a:latin typeface="Arial"/>
                <a:cs typeface="Arial"/>
              </a:rPr>
              <a:t> </a:t>
            </a:r>
            <a:r>
              <a:rPr sz="3950" b="1" spc="-95" dirty="0">
                <a:solidFill>
                  <a:srgbClr val="D2533C"/>
                </a:solidFill>
                <a:latin typeface="Arial"/>
                <a:cs typeface="Arial"/>
              </a:rPr>
              <a:t>C</a:t>
            </a:r>
            <a:r>
              <a:rPr sz="3950" b="1" spc="-60" dirty="0">
                <a:solidFill>
                  <a:srgbClr val="D2533C"/>
                </a:solidFill>
                <a:latin typeface="Arial"/>
                <a:cs typeface="Arial"/>
              </a:rPr>
              <a:t>l</a:t>
            </a:r>
            <a:r>
              <a:rPr sz="3950" b="1" spc="-105" dirty="0">
                <a:solidFill>
                  <a:srgbClr val="D2533C"/>
                </a:solidFill>
                <a:latin typeface="Arial"/>
                <a:cs typeface="Arial"/>
              </a:rPr>
              <a:t>oud</a:t>
            </a:r>
            <a:endParaRPr sz="3950" dirty="0">
              <a:latin typeface="Arial"/>
              <a:cs typeface="Arial"/>
            </a:endParaRPr>
          </a:p>
        </p:txBody>
      </p:sp>
      <p:sp>
        <p:nvSpPr>
          <p:cNvPr id="4" name="object 4"/>
          <p:cNvSpPr txBox="1"/>
          <p:nvPr/>
        </p:nvSpPr>
        <p:spPr>
          <a:xfrm>
            <a:off x="383540" y="5089525"/>
            <a:ext cx="8159115" cy="1235075"/>
          </a:xfrm>
          <a:prstGeom prst="rect">
            <a:avLst/>
          </a:prstGeom>
        </p:spPr>
        <p:txBody>
          <a:bodyPr vert="horz" wrap="square" lIns="0" tIns="0" rIns="0" bIns="0" rtlCol="0">
            <a:spAutoFit/>
          </a:bodyPr>
          <a:lstStyle/>
          <a:p>
            <a:pPr marL="288925" marR="5080" indent="-276225">
              <a:lnSpc>
                <a:spcPct val="101000"/>
              </a:lnSpc>
              <a:tabLst>
                <a:tab pos="288290" algn="l"/>
              </a:tabLst>
            </a:pPr>
            <a:r>
              <a:rPr sz="1950" dirty="0">
                <a:solidFill>
                  <a:srgbClr val="93A299"/>
                </a:solidFill>
                <a:latin typeface="Wingdings 3"/>
                <a:cs typeface="Wingdings 3"/>
              </a:rPr>
              <a:t></a:t>
            </a:r>
            <a:r>
              <a:rPr sz="1950" dirty="0">
                <a:solidFill>
                  <a:srgbClr val="93A299"/>
                </a:solidFill>
                <a:latin typeface="Times New Roman"/>
                <a:cs typeface="Times New Roman"/>
              </a:rPr>
              <a:t>	</a:t>
            </a:r>
            <a:r>
              <a:rPr sz="2600" spc="15" dirty="0">
                <a:solidFill>
                  <a:srgbClr val="292934"/>
                </a:solidFill>
                <a:latin typeface="Gill Sans MT"/>
                <a:cs typeface="Gill Sans MT"/>
              </a:rPr>
              <a:t>C</a:t>
            </a:r>
            <a:r>
              <a:rPr sz="2600" spc="25" dirty="0">
                <a:solidFill>
                  <a:srgbClr val="292934"/>
                </a:solidFill>
                <a:latin typeface="Gill Sans MT"/>
                <a:cs typeface="Gill Sans MT"/>
              </a:rPr>
              <a:t>l</a:t>
            </a:r>
            <a:r>
              <a:rPr sz="2600" spc="-25" dirty="0">
                <a:solidFill>
                  <a:srgbClr val="292934"/>
                </a:solidFill>
                <a:latin typeface="Gill Sans MT"/>
                <a:cs typeface="Gill Sans MT"/>
              </a:rPr>
              <a:t>o</a:t>
            </a:r>
            <a:r>
              <a:rPr sz="2600" spc="35" dirty="0">
                <a:solidFill>
                  <a:srgbClr val="292934"/>
                </a:solidFill>
                <a:latin typeface="Gill Sans MT"/>
                <a:cs typeface="Gill Sans MT"/>
              </a:rPr>
              <a:t>u</a:t>
            </a:r>
            <a:r>
              <a:rPr sz="2600" dirty="0">
                <a:solidFill>
                  <a:srgbClr val="292934"/>
                </a:solidFill>
                <a:latin typeface="Gill Sans MT"/>
                <a:cs typeface="Gill Sans MT"/>
              </a:rPr>
              <a:t>d</a:t>
            </a:r>
            <a:r>
              <a:rPr sz="2600" spc="-114" dirty="0">
                <a:solidFill>
                  <a:srgbClr val="292934"/>
                </a:solidFill>
                <a:latin typeface="Gill Sans MT"/>
                <a:cs typeface="Gill Sans MT"/>
              </a:rPr>
              <a:t> </a:t>
            </a:r>
            <a:r>
              <a:rPr sz="2600" spc="25" dirty="0">
                <a:solidFill>
                  <a:srgbClr val="292934"/>
                </a:solidFill>
                <a:latin typeface="Gill Sans MT"/>
                <a:cs typeface="Gill Sans MT"/>
              </a:rPr>
              <a:t>i</a:t>
            </a:r>
            <a:r>
              <a:rPr sz="2600" spc="35" dirty="0">
                <a:solidFill>
                  <a:srgbClr val="292934"/>
                </a:solidFill>
                <a:latin typeface="Gill Sans MT"/>
                <a:cs typeface="Gill Sans MT"/>
              </a:rPr>
              <a:t>n</a:t>
            </a:r>
            <a:r>
              <a:rPr sz="2600" spc="15" dirty="0">
                <a:solidFill>
                  <a:srgbClr val="292934"/>
                </a:solidFill>
                <a:latin typeface="Gill Sans MT"/>
                <a:cs typeface="Gill Sans MT"/>
              </a:rPr>
              <a:t>f</a:t>
            </a:r>
            <a:r>
              <a:rPr sz="2600" spc="10" dirty="0">
                <a:solidFill>
                  <a:srgbClr val="292934"/>
                </a:solidFill>
                <a:latin typeface="Gill Sans MT"/>
                <a:cs typeface="Gill Sans MT"/>
              </a:rPr>
              <a:t>r</a:t>
            </a:r>
            <a:r>
              <a:rPr sz="2600" spc="5" dirty="0">
                <a:solidFill>
                  <a:srgbClr val="292934"/>
                </a:solidFill>
                <a:latin typeface="Gill Sans MT"/>
                <a:cs typeface="Gill Sans MT"/>
              </a:rPr>
              <a:t>a</a:t>
            </a:r>
            <a:r>
              <a:rPr sz="2600" spc="-35" dirty="0">
                <a:solidFill>
                  <a:srgbClr val="292934"/>
                </a:solidFill>
                <a:latin typeface="Gill Sans MT"/>
                <a:cs typeface="Gill Sans MT"/>
              </a:rPr>
              <a:t>s</a:t>
            </a:r>
            <a:r>
              <a:rPr sz="2600" spc="25" dirty="0">
                <a:solidFill>
                  <a:srgbClr val="292934"/>
                </a:solidFill>
                <a:latin typeface="Gill Sans MT"/>
                <a:cs typeface="Gill Sans MT"/>
              </a:rPr>
              <a:t>t</a:t>
            </a:r>
            <a:r>
              <a:rPr sz="2600" spc="10" dirty="0">
                <a:solidFill>
                  <a:srgbClr val="292934"/>
                </a:solidFill>
                <a:latin typeface="Gill Sans MT"/>
                <a:cs typeface="Gill Sans MT"/>
              </a:rPr>
              <a:t>r</a:t>
            </a:r>
            <a:r>
              <a:rPr sz="2600" spc="35" dirty="0">
                <a:solidFill>
                  <a:srgbClr val="292934"/>
                </a:solidFill>
                <a:latin typeface="Gill Sans MT"/>
                <a:cs typeface="Gill Sans MT"/>
              </a:rPr>
              <a:t>u</a:t>
            </a:r>
            <a:r>
              <a:rPr sz="2600" spc="-25" dirty="0">
                <a:solidFill>
                  <a:srgbClr val="292934"/>
                </a:solidFill>
                <a:latin typeface="Gill Sans MT"/>
                <a:cs typeface="Gill Sans MT"/>
              </a:rPr>
              <a:t>c</a:t>
            </a:r>
            <a:r>
              <a:rPr sz="2600" spc="25" dirty="0">
                <a:solidFill>
                  <a:srgbClr val="292934"/>
                </a:solidFill>
                <a:latin typeface="Gill Sans MT"/>
                <a:cs typeface="Gill Sans MT"/>
              </a:rPr>
              <a:t>t</a:t>
            </a:r>
            <a:r>
              <a:rPr sz="2600" spc="-40" dirty="0">
                <a:solidFill>
                  <a:srgbClr val="292934"/>
                </a:solidFill>
                <a:latin typeface="Gill Sans MT"/>
                <a:cs typeface="Gill Sans MT"/>
              </a:rPr>
              <a:t>u</a:t>
            </a:r>
            <a:r>
              <a:rPr sz="2600" spc="-65" dirty="0">
                <a:solidFill>
                  <a:srgbClr val="292934"/>
                </a:solidFill>
                <a:latin typeface="Gill Sans MT"/>
                <a:cs typeface="Gill Sans MT"/>
              </a:rPr>
              <a:t>r</a:t>
            </a:r>
            <a:r>
              <a:rPr sz="2600" dirty="0">
                <a:solidFill>
                  <a:srgbClr val="292934"/>
                </a:solidFill>
                <a:latin typeface="Gill Sans MT"/>
                <a:cs typeface="Gill Sans MT"/>
              </a:rPr>
              <a:t>e</a:t>
            </a:r>
            <a:r>
              <a:rPr sz="2600" spc="-260" dirty="0">
                <a:solidFill>
                  <a:srgbClr val="292934"/>
                </a:solidFill>
                <a:latin typeface="Gill Sans MT"/>
                <a:cs typeface="Gill Sans MT"/>
              </a:rPr>
              <a:t> </a:t>
            </a:r>
            <a:r>
              <a:rPr sz="2600" spc="25" dirty="0">
                <a:solidFill>
                  <a:srgbClr val="292934"/>
                </a:solidFill>
                <a:latin typeface="Gill Sans MT"/>
                <a:cs typeface="Gill Sans MT"/>
              </a:rPr>
              <a:t>i</a:t>
            </a:r>
            <a:r>
              <a:rPr sz="2600" dirty="0">
                <a:solidFill>
                  <a:srgbClr val="292934"/>
                </a:solidFill>
                <a:latin typeface="Gill Sans MT"/>
                <a:cs typeface="Gill Sans MT"/>
              </a:rPr>
              <a:t>s</a:t>
            </a:r>
            <a:r>
              <a:rPr sz="2600" spc="-10" dirty="0">
                <a:solidFill>
                  <a:srgbClr val="292934"/>
                </a:solidFill>
                <a:latin typeface="Gill Sans MT"/>
                <a:cs typeface="Gill Sans MT"/>
              </a:rPr>
              <a:t> </a:t>
            </a:r>
            <a:r>
              <a:rPr sz="2600" spc="-35" dirty="0">
                <a:solidFill>
                  <a:srgbClr val="292934"/>
                </a:solidFill>
                <a:latin typeface="Gill Sans MT"/>
                <a:cs typeface="Gill Sans MT"/>
              </a:rPr>
              <a:t>s</a:t>
            </a:r>
            <a:r>
              <a:rPr sz="2600" spc="35" dirty="0">
                <a:solidFill>
                  <a:srgbClr val="292934"/>
                </a:solidFill>
                <a:latin typeface="Gill Sans MT"/>
                <a:cs typeface="Gill Sans MT"/>
              </a:rPr>
              <a:t>h</a:t>
            </a:r>
            <a:r>
              <a:rPr sz="2600" spc="5" dirty="0">
                <a:solidFill>
                  <a:srgbClr val="292934"/>
                </a:solidFill>
                <a:latin typeface="Gill Sans MT"/>
                <a:cs typeface="Gill Sans MT"/>
              </a:rPr>
              <a:t>a</a:t>
            </a:r>
            <a:r>
              <a:rPr sz="2600" spc="-65" dirty="0">
                <a:solidFill>
                  <a:srgbClr val="292934"/>
                </a:solidFill>
                <a:latin typeface="Gill Sans MT"/>
                <a:cs typeface="Gill Sans MT"/>
              </a:rPr>
              <a:t>r</a:t>
            </a:r>
            <a:r>
              <a:rPr sz="2600" spc="15" dirty="0">
                <a:solidFill>
                  <a:srgbClr val="292934"/>
                </a:solidFill>
                <a:latin typeface="Gill Sans MT"/>
                <a:cs typeface="Gill Sans MT"/>
              </a:rPr>
              <a:t>e</a:t>
            </a:r>
            <a:r>
              <a:rPr sz="2600" dirty="0">
                <a:solidFill>
                  <a:srgbClr val="292934"/>
                </a:solidFill>
                <a:latin typeface="Gill Sans MT"/>
                <a:cs typeface="Gill Sans MT"/>
              </a:rPr>
              <a:t>d</a:t>
            </a:r>
            <a:r>
              <a:rPr sz="2600" spc="-114" dirty="0">
                <a:solidFill>
                  <a:srgbClr val="292934"/>
                </a:solidFill>
                <a:latin typeface="Gill Sans MT"/>
                <a:cs typeface="Gill Sans MT"/>
              </a:rPr>
              <a:t> </a:t>
            </a:r>
            <a:r>
              <a:rPr sz="2600" spc="35" dirty="0">
                <a:solidFill>
                  <a:srgbClr val="292934"/>
                </a:solidFill>
                <a:latin typeface="Gill Sans MT"/>
                <a:cs typeface="Gill Sans MT"/>
              </a:rPr>
              <a:t>b</a:t>
            </a:r>
            <a:r>
              <a:rPr sz="2600" dirty="0">
                <a:solidFill>
                  <a:srgbClr val="292934"/>
                </a:solidFill>
                <a:latin typeface="Gill Sans MT"/>
                <a:cs typeface="Gill Sans MT"/>
              </a:rPr>
              <a:t>y</a:t>
            </a:r>
            <a:r>
              <a:rPr sz="2600" spc="-75" dirty="0">
                <a:solidFill>
                  <a:srgbClr val="292934"/>
                </a:solidFill>
                <a:latin typeface="Gill Sans MT"/>
                <a:cs typeface="Gill Sans MT"/>
              </a:rPr>
              <a:t> </a:t>
            </a:r>
            <a:r>
              <a:rPr sz="2600" spc="-35" dirty="0">
                <a:solidFill>
                  <a:srgbClr val="292934"/>
                </a:solidFill>
                <a:latin typeface="Gill Sans MT"/>
                <a:cs typeface="Gill Sans MT"/>
              </a:rPr>
              <a:t>s</a:t>
            </a:r>
            <a:r>
              <a:rPr sz="2600" spc="-60" dirty="0">
                <a:solidFill>
                  <a:srgbClr val="292934"/>
                </a:solidFill>
                <a:latin typeface="Gill Sans MT"/>
                <a:cs typeface="Gill Sans MT"/>
              </a:rPr>
              <a:t>e</a:t>
            </a:r>
            <a:r>
              <a:rPr sz="2600" spc="-100" dirty="0">
                <a:solidFill>
                  <a:srgbClr val="292934"/>
                </a:solidFill>
                <a:latin typeface="Gill Sans MT"/>
                <a:cs typeface="Gill Sans MT"/>
              </a:rPr>
              <a:t>v</a:t>
            </a:r>
            <a:r>
              <a:rPr sz="2600" spc="15" dirty="0">
                <a:solidFill>
                  <a:srgbClr val="292934"/>
                </a:solidFill>
                <a:latin typeface="Gill Sans MT"/>
                <a:cs typeface="Gill Sans MT"/>
              </a:rPr>
              <a:t>e</a:t>
            </a:r>
            <a:r>
              <a:rPr sz="2600" spc="10" dirty="0">
                <a:solidFill>
                  <a:srgbClr val="292934"/>
                </a:solidFill>
                <a:latin typeface="Gill Sans MT"/>
                <a:cs typeface="Gill Sans MT"/>
              </a:rPr>
              <a:t>r</a:t>
            </a:r>
            <a:r>
              <a:rPr sz="2600" dirty="0">
                <a:solidFill>
                  <a:srgbClr val="292934"/>
                </a:solidFill>
                <a:latin typeface="Gill Sans MT"/>
                <a:cs typeface="Gill Sans MT"/>
              </a:rPr>
              <a:t>a</a:t>
            </a:r>
            <a:r>
              <a:rPr sz="2600" spc="5" dirty="0">
                <a:solidFill>
                  <a:srgbClr val="292934"/>
                </a:solidFill>
                <a:latin typeface="Gill Sans MT"/>
                <a:cs typeface="Gill Sans MT"/>
              </a:rPr>
              <a:t>l</a:t>
            </a:r>
            <a:r>
              <a:rPr sz="2600" spc="50" dirty="0">
                <a:solidFill>
                  <a:srgbClr val="292934"/>
                </a:solidFill>
                <a:latin typeface="Gill Sans MT"/>
                <a:cs typeface="Gill Sans MT"/>
              </a:rPr>
              <a:t> </a:t>
            </a:r>
            <a:r>
              <a:rPr sz="2600" spc="-25" dirty="0">
                <a:solidFill>
                  <a:srgbClr val="292934"/>
                </a:solidFill>
                <a:latin typeface="Gill Sans MT"/>
                <a:cs typeface="Gill Sans MT"/>
              </a:rPr>
              <a:t>o</a:t>
            </a:r>
            <a:r>
              <a:rPr sz="2600" spc="10" dirty="0">
                <a:solidFill>
                  <a:srgbClr val="292934"/>
                </a:solidFill>
                <a:latin typeface="Gill Sans MT"/>
                <a:cs typeface="Gill Sans MT"/>
              </a:rPr>
              <a:t>r</a:t>
            </a:r>
            <a:r>
              <a:rPr sz="2600" spc="5" dirty="0">
                <a:solidFill>
                  <a:srgbClr val="292934"/>
                </a:solidFill>
                <a:latin typeface="Gill Sans MT"/>
                <a:cs typeface="Gill Sans MT"/>
              </a:rPr>
              <a:t>g</a:t>
            </a:r>
            <a:r>
              <a:rPr sz="2600" dirty="0">
                <a:solidFill>
                  <a:srgbClr val="292934"/>
                </a:solidFill>
                <a:latin typeface="Gill Sans MT"/>
                <a:cs typeface="Gill Sans MT"/>
              </a:rPr>
              <a:t>a</a:t>
            </a:r>
            <a:r>
              <a:rPr sz="2600" spc="35" dirty="0">
                <a:solidFill>
                  <a:srgbClr val="292934"/>
                </a:solidFill>
                <a:latin typeface="Gill Sans MT"/>
                <a:cs typeface="Gill Sans MT"/>
              </a:rPr>
              <a:t>n</a:t>
            </a:r>
            <a:r>
              <a:rPr sz="2600" spc="25" dirty="0">
                <a:solidFill>
                  <a:srgbClr val="292934"/>
                </a:solidFill>
                <a:latin typeface="Gill Sans MT"/>
                <a:cs typeface="Gill Sans MT"/>
              </a:rPr>
              <a:t>i</a:t>
            </a:r>
            <a:r>
              <a:rPr sz="2600" spc="30" dirty="0">
                <a:solidFill>
                  <a:srgbClr val="292934"/>
                </a:solidFill>
                <a:latin typeface="Gill Sans MT"/>
                <a:cs typeface="Gill Sans MT"/>
              </a:rPr>
              <a:t>z</a:t>
            </a:r>
            <a:r>
              <a:rPr sz="2600" dirty="0">
                <a:solidFill>
                  <a:srgbClr val="292934"/>
                </a:solidFill>
                <a:latin typeface="Gill Sans MT"/>
                <a:cs typeface="Gill Sans MT"/>
              </a:rPr>
              <a:t>a</a:t>
            </a:r>
            <a:r>
              <a:rPr sz="2600" spc="25" dirty="0">
                <a:solidFill>
                  <a:srgbClr val="292934"/>
                </a:solidFill>
                <a:latin typeface="Gill Sans MT"/>
                <a:cs typeface="Gill Sans MT"/>
              </a:rPr>
              <a:t>ti</a:t>
            </a:r>
            <a:r>
              <a:rPr sz="2600" spc="-25" dirty="0">
                <a:solidFill>
                  <a:srgbClr val="292934"/>
                </a:solidFill>
                <a:latin typeface="Gill Sans MT"/>
                <a:cs typeface="Gill Sans MT"/>
              </a:rPr>
              <a:t>o</a:t>
            </a:r>
            <a:r>
              <a:rPr sz="2600" spc="-40" dirty="0">
                <a:solidFill>
                  <a:srgbClr val="292934"/>
                </a:solidFill>
                <a:latin typeface="Gill Sans MT"/>
                <a:cs typeface="Gill Sans MT"/>
              </a:rPr>
              <a:t>n</a:t>
            </a:r>
            <a:r>
              <a:rPr sz="2600" dirty="0">
                <a:solidFill>
                  <a:srgbClr val="292934"/>
                </a:solidFill>
                <a:latin typeface="Gill Sans MT"/>
                <a:cs typeface="Gill Sans MT"/>
              </a:rPr>
              <a:t>s</a:t>
            </a:r>
            <a:r>
              <a:rPr sz="2600" spc="-235" dirty="0">
                <a:solidFill>
                  <a:srgbClr val="292934"/>
                </a:solidFill>
                <a:latin typeface="Gill Sans MT"/>
                <a:cs typeface="Gill Sans MT"/>
              </a:rPr>
              <a:t> </a:t>
            </a:r>
            <a:r>
              <a:rPr sz="2600" dirty="0">
                <a:solidFill>
                  <a:srgbClr val="292934"/>
                </a:solidFill>
                <a:latin typeface="Gill Sans MT"/>
                <a:cs typeface="Gill Sans MT"/>
              </a:rPr>
              <a:t>a</a:t>
            </a:r>
            <a:r>
              <a:rPr sz="2600" spc="35" dirty="0">
                <a:solidFill>
                  <a:srgbClr val="292934"/>
                </a:solidFill>
                <a:latin typeface="Gill Sans MT"/>
                <a:cs typeface="Gill Sans MT"/>
              </a:rPr>
              <a:t>n</a:t>
            </a:r>
            <a:r>
              <a:rPr sz="2600" dirty="0">
                <a:solidFill>
                  <a:srgbClr val="292934"/>
                </a:solidFill>
                <a:latin typeface="Gill Sans MT"/>
                <a:cs typeface="Gill Sans MT"/>
              </a:rPr>
              <a:t>d </a:t>
            </a:r>
            <a:r>
              <a:rPr sz="2600" spc="-35" dirty="0">
                <a:solidFill>
                  <a:srgbClr val="292934"/>
                </a:solidFill>
                <a:latin typeface="Gill Sans MT"/>
                <a:cs typeface="Gill Sans MT"/>
              </a:rPr>
              <a:t>s</a:t>
            </a:r>
            <a:r>
              <a:rPr sz="2600" spc="35" dirty="0">
                <a:solidFill>
                  <a:srgbClr val="292934"/>
                </a:solidFill>
                <a:latin typeface="Gill Sans MT"/>
                <a:cs typeface="Gill Sans MT"/>
              </a:rPr>
              <a:t>upp</a:t>
            </a:r>
            <a:r>
              <a:rPr sz="2600" spc="-25" dirty="0">
                <a:solidFill>
                  <a:srgbClr val="292934"/>
                </a:solidFill>
                <a:latin typeface="Gill Sans MT"/>
                <a:cs typeface="Gill Sans MT"/>
              </a:rPr>
              <a:t>o</a:t>
            </a:r>
            <a:r>
              <a:rPr sz="2600" spc="85" dirty="0">
                <a:solidFill>
                  <a:srgbClr val="292934"/>
                </a:solidFill>
                <a:latin typeface="Gill Sans MT"/>
                <a:cs typeface="Gill Sans MT"/>
              </a:rPr>
              <a:t>r</a:t>
            </a:r>
            <a:r>
              <a:rPr sz="2600" spc="25" dirty="0">
                <a:solidFill>
                  <a:srgbClr val="292934"/>
                </a:solidFill>
                <a:latin typeface="Gill Sans MT"/>
                <a:cs typeface="Gill Sans MT"/>
              </a:rPr>
              <a:t>t</a:t>
            </a:r>
            <a:r>
              <a:rPr sz="2600" dirty="0">
                <a:solidFill>
                  <a:srgbClr val="292934"/>
                </a:solidFill>
                <a:latin typeface="Gill Sans MT"/>
                <a:cs typeface="Gill Sans MT"/>
              </a:rPr>
              <a:t>s</a:t>
            </a:r>
            <a:r>
              <a:rPr sz="2600" spc="-235" dirty="0">
                <a:solidFill>
                  <a:srgbClr val="292934"/>
                </a:solidFill>
                <a:latin typeface="Gill Sans MT"/>
                <a:cs typeface="Gill Sans MT"/>
              </a:rPr>
              <a:t> </a:t>
            </a:r>
            <a:r>
              <a:rPr sz="2600" dirty="0">
                <a:solidFill>
                  <a:srgbClr val="292934"/>
                </a:solidFill>
                <a:latin typeface="Gill Sans MT"/>
                <a:cs typeface="Gill Sans MT"/>
              </a:rPr>
              <a:t>a</a:t>
            </a:r>
            <a:r>
              <a:rPr sz="2600" spc="30" dirty="0">
                <a:solidFill>
                  <a:srgbClr val="292934"/>
                </a:solidFill>
                <a:latin typeface="Gill Sans MT"/>
                <a:cs typeface="Gill Sans MT"/>
              </a:rPr>
              <a:t> </a:t>
            </a:r>
            <a:r>
              <a:rPr sz="2600" spc="-35" dirty="0">
                <a:solidFill>
                  <a:srgbClr val="292934"/>
                </a:solidFill>
                <a:latin typeface="Gill Sans MT"/>
                <a:cs typeface="Gill Sans MT"/>
              </a:rPr>
              <a:t>s</a:t>
            </a:r>
            <a:r>
              <a:rPr sz="2600" spc="35" dirty="0">
                <a:solidFill>
                  <a:srgbClr val="292934"/>
                </a:solidFill>
                <a:latin typeface="Gill Sans MT"/>
                <a:cs typeface="Gill Sans MT"/>
              </a:rPr>
              <a:t>p</a:t>
            </a:r>
            <a:r>
              <a:rPr sz="2600" spc="15" dirty="0">
                <a:solidFill>
                  <a:srgbClr val="292934"/>
                </a:solidFill>
                <a:latin typeface="Gill Sans MT"/>
                <a:cs typeface="Gill Sans MT"/>
              </a:rPr>
              <a:t>e</a:t>
            </a:r>
            <a:r>
              <a:rPr sz="2600" spc="-25" dirty="0">
                <a:solidFill>
                  <a:srgbClr val="292934"/>
                </a:solidFill>
                <a:latin typeface="Gill Sans MT"/>
                <a:cs typeface="Gill Sans MT"/>
              </a:rPr>
              <a:t>c</a:t>
            </a:r>
            <a:r>
              <a:rPr sz="2600" spc="25" dirty="0">
                <a:solidFill>
                  <a:srgbClr val="292934"/>
                </a:solidFill>
                <a:latin typeface="Gill Sans MT"/>
                <a:cs typeface="Gill Sans MT"/>
              </a:rPr>
              <a:t>i</a:t>
            </a:r>
            <a:r>
              <a:rPr sz="2600" spc="15" dirty="0">
                <a:solidFill>
                  <a:srgbClr val="292934"/>
                </a:solidFill>
                <a:latin typeface="Gill Sans MT"/>
                <a:cs typeface="Gill Sans MT"/>
              </a:rPr>
              <a:t>f</a:t>
            </a:r>
            <a:r>
              <a:rPr sz="2600" spc="25" dirty="0">
                <a:solidFill>
                  <a:srgbClr val="292934"/>
                </a:solidFill>
                <a:latin typeface="Gill Sans MT"/>
                <a:cs typeface="Gill Sans MT"/>
              </a:rPr>
              <a:t>i</a:t>
            </a:r>
            <a:r>
              <a:rPr sz="2600" dirty="0">
                <a:solidFill>
                  <a:srgbClr val="292934"/>
                </a:solidFill>
                <a:latin typeface="Gill Sans MT"/>
                <a:cs typeface="Gill Sans MT"/>
              </a:rPr>
              <a:t>c</a:t>
            </a:r>
            <a:r>
              <a:rPr sz="2600" spc="-150" dirty="0">
                <a:solidFill>
                  <a:srgbClr val="292934"/>
                </a:solidFill>
                <a:latin typeface="Gill Sans MT"/>
                <a:cs typeface="Gill Sans MT"/>
              </a:rPr>
              <a:t> </a:t>
            </a:r>
            <a:r>
              <a:rPr sz="2600" spc="-25" dirty="0">
                <a:solidFill>
                  <a:srgbClr val="292934"/>
                </a:solidFill>
                <a:latin typeface="Gill Sans MT"/>
                <a:cs typeface="Gill Sans MT"/>
              </a:rPr>
              <a:t>co</a:t>
            </a:r>
            <a:r>
              <a:rPr sz="2600" dirty="0">
                <a:solidFill>
                  <a:srgbClr val="292934"/>
                </a:solidFill>
                <a:latin typeface="Gill Sans MT"/>
                <a:cs typeface="Gill Sans MT"/>
              </a:rPr>
              <a:t>mm</a:t>
            </a:r>
            <a:r>
              <a:rPr sz="2600" spc="35" dirty="0">
                <a:solidFill>
                  <a:srgbClr val="292934"/>
                </a:solidFill>
                <a:latin typeface="Gill Sans MT"/>
                <a:cs typeface="Gill Sans MT"/>
              </a:rPr>
              <a:t>un</a:t>
            </a:r>
            <a:r>
              <a:rPr sz="2600" spc="20" dirty="0">
                <a:solidFill>
                  <a:srgbClr val="292934"/>
                </a:solidFill>
                <a:latin typeface="Gill Sans MT"/>
                <a:cs typeface="Gill Sans MT"/>
              </a:rPr>
              <a:t>i</a:t>
            </a:r>
            <a:r>
              <a:rPr sz="2600" spc="25" dirty="0">
                <a:solidFill>
                  <a:srgbClr val="292934"/>
                </a:solidFill>
                <a:latin typeface="Gill Sans MT"/>
                <a:cs typeface="Gill Sans MT"/>
              </a:rPr>
              <a:t>t</a:t>
            </a:r>
            <a:r>
              <a:rPr sz="2600" dirty="0">
                <a:solidFill>
                  <a:srgbClr val="292934"/>
                </a:solidFill>
                <a:latin typeface="Gill Sans MT"/>
                <a:cs typeface="Gill Sans MT"/>
              </a:rPr>
              <a:t>y</a:t>
            </a:r>
            <a:r>
              <a:rPr sz="2600" spc="-225" dirty="0">
                <a:solidFill>
                  <a:srgbClr val="292934"/>
                </a:solidFill>
                <a:latin typeface="Gill Sans MT"/>
                <a:cs typeface="Gill Sans MT"/>
              </a:rPr>
              <a:t> </a:t>
            </a:r>
            <a:r>
              <a:rPr sz="2600" spc="25" dirty="0">
                <a:solidFill>
                  <a:srgbClr val="292934"/>
                </a:solidFill>
                <a:latin typeface="Gill Sans MT"/>
                <a:cs typeface="Gill Sans MT"/>
              </a:rPr>
              <a:t>t</a:t>
            </a:r>
            <a:r>
              <a:rPr sz="2600" spc="35" dirty="0">
                <a:solidFill>
                  <a:srgbClr val="292934"/>
                </a:solidFill>
                <a:latin typeface="Gill Sans MT"/>
                <a:cs typeface="Gill Sans MT"/>
              </a:rPr>
              <a:t>h</a:t>
            </a:r>
            <a:r>
              <a:rPr sz="2600" dirty="0">
                <a:solidFill>
                  <a:srgbClr val="292934"/>
                </a:solidFill>
                <a:latin typeface="Gill Sans MT"/>
                <a:cs typeface="Gill Sans MT"/>
              </a:rPr>
              <a:t>at</a:t>
            </a:r>
            <a:r>
              <a:rPr sz="2600" spc="-100" dirty="0">
                <a:solidFill>
                  <a:srgbClr val="292934"/>
                </a:solidFill>
                <a:latin typeface="Gill Sans MT"/>
                <a:cs typeface="Gill Sans MT"/>
              </a:rPr>
              <a:t> </a:t>
            </a:r>
            <a:r>
              <a:rPr sz="2600" spc="35" dirty="0">
                <a:solidFill>
                  <a:srgbClr val="292934"/>
                </a:solidFill>
                <a:latin typeface="Gill Sans MT"/>
                <a:cs typeface="Gill Sans MT"/>
              </a:rPr>
              <a:t>h</a:t>
            </a:r>
            <a:r>
              <a:rPr sz="2600" dirty="0">
                <a:solidFill>
                  <a:srgbClr val="292934"/>
                </a:solidFill>
                <a:latin typeface="Gill Sans MT"/>
                <a:cs typeface="Gill Sans MT"/>
              </a:rPr>
              <a:t>as</a:t>
            </a:r>
            <a:r>
              <a:rPr sz="2600" spc="-85" dirty="0">
                <a:solidFill>
                  <a:srgbClr val="292934"/>
                </a:solidFill>
                <a:latin typeface="Gill Sans MT"/>
                <a:cs typeface="Gill Sans MT"/>
              </a:rPr>
              <a:t> </a:t>
            </a:r>
            <a:r>
              <a:rPr sz="2600" spc="-35" dirty="0">
                <a:solidFill>
                  <a:srgbClr val="292934"/>
                </a:solidFill>
                <a:latin typeface="Gill Sans MT"/>
                <a:cs typeface="Gill Sans MT"/>
              </a:rPr>
              <a:t>s</a:t>
            </a:r>
            <a:r>
              <a:rPr sz="2600" spc="35" dirty="0">
                <a:solidFill>
                  <a:srgbClr val="292934"/>
                </a:solidFill>
                <a:latin typeface="Gill Sans MT"/>
                <a:cs typeface="Gill Sans MT"/>
              </a:rPr>
              <a:t>h</a:t>
            </a:r>
            <a:r>
              <a:rPr sz="2600" dirty="0">
                <a:solidFill>
                  <a:srgbClr val="292934"/>
                </a:solidFill>
                <a:latin typeface="Gill Sans MT"/>
                <a:cs typeface="Gill Sans MT"/>
              </a:rPr>
              <a:t>a</a:t>
            </a:r>
            <a:r>
              <a:rPr sz="2600" spc="-65" dirty="0">
                <a:solidFill>
                  <a:srgbClr val="292934"/>
                </a:solidFill>
                <a:latin typeface="Gill Sans MT"/>
                <a:cs typeface="Gill Sans MT"/>
              </a:rPr>
              <a:t>r</a:t>
            </a:r>
            <a:r>
              <a:rPr sz="2600" spc="15" dirty="0">
                <a:solidFill>
                  <a:srgbClr val="292934"/>
                </a:solidFill>
                <a:latin typeface="Gill Sans MT"/>
                <a:cs typeface="Gill Sans MT"/>
              </a:rPr>
              <a:t>e</a:t>
            </a:r>
            <a:r>
              <a:rPr sz="2600" dirty="0">
                <a:solidFill>
                  <a:srgbClr val="292934"/>
                </a:solidFill>
                <a:latin typeface="Gill Sans MT"/>
                <a:cs typeface="Gill Sans MT"/>
              </a:rPr>
              <a:t>d</a:t>
            </a:r>
            <a:r>
              <a:rPr sz="2600" spc="-40" dirty="0">
                <a:solidFill>
                  <a:srgbClr val="292934"/>
                </a:solidFill>
                <a:latin typeface="Gill Sans MT"/>
                <a:cs typeface="Gill Sans MT"/>
              </a:rPr>
              <a:t> </a:t>
            </a:r>
            <a:r>
              <a:rPr sz="2600" spc="-25" dirty="0">
                <a:solidFill>
                  <a:srgbClr val="292934"/>
                </a:solidFill>
                <a:latin typeface="Gill Sans MT"/>
                <a:cs typeface="Gill Sans MT"/>
              </a:rPr>
              <a:t>co</a:t>
            </a:r>
            <a:r>
              <a:rPr sz="2600" spc="35" dirty="0">
                <a:solidFill>
                  <a:srgbClr val="292934"/>
                </a:solidFill>
                <a:latin typeface="Gill Sans MT"/>
                <a:cs typeface="Gill Sans MT"/>
              </a:rPr>
              <a:t>n</a:t>
            </a:r>
            <a:r>
              <a:rPr sz="2600" spc="-25" dirty="0">
                <a:solidFill>
                  <a:srgbClr val="292934"/>
                </a:solidFill>
                <a:latin typeface="Gill Sans MT"/>
                <a:cs typeface="Gill Sans MT"/>
              </a:rPr>
              <a:t>c</a:t>
            </a:r>
            <a:r>
              <a:rPr sz="2600" spc="15" dirty="0">
                <a:solidFill>
                  <a:srgbClr val="292934"/>
                </a:solidFill>
                <a:latin typeface="Gill Sans MT"/>
                <a:cs typeface="Gill Sans MT"/>
              </a:rPr>
              <a:t>e</a:t>
            </a:r>
            <a:r>
              <a:rPr sz="2600" spc="10" dirty="0">
                <a:solidFill>
                  <a:srgbClr val="292934"/>
                </a:solidFill>
                <a:latin typeface="Gill Sans MT"/>
                <a:cs typeface="Gill Sans MT"/>
              </a:rPr>
              <a:t>r</a:t>
            </a:r>
            <a:r>
              <a:rPr sz="2600" spc="35" dirty="0">
                <a:solidFill>
                  <a:srgbClr val="292934"/>
                </a:solidFill>
                <a:latin typeface="Gill Sans MT"/>
                <a:cs typeface="Gill Sans MT"/>
              </a:rPr>
              <a:t>ns</a:t>
            </a:r>
            <a:endParaRPr sz="2600">
              <a:latin typeface="Gill Sans MT"/>
              <a:cs typeface="Gill Sans MT"/>
            </a:endParaRPr>
          </a:p>
          <a:p>
            <a:pPr marL="12700">
              <a:lnSpc>
                <a:spcPct val="100000"/>
              </a:lnSpc>
              <a:spcBef>
                <a:spcPts val="630"/>
              </a:spcBef>
              <a:tabLst>
                <a:tab pos="288290" algn="l"/>
              </a:tabLst>
            </a:pPr>
            <a:r>
              <a:rPr sz="1950" dirty="0">
                <a:solidFill>
                  <a:srgbClr val="93A299"/>
                </a:solidFill>
                <a:latin typeface="Wingdings 3"/>
                <a:cs typeface="Wingdings 3"/>
              </a:rPr>
              <a:t></a:t>
            </a:r>
            <a:r>
              <a:rPr sz="1950" dirty="0">
                <a:solidFill>
                  <a:srgbClr val="93A299"/>
                </a:solidFill>
                <a:latin typeface="Times New Roman"/>
                <a:cs typeface="Times New Roman"/>
              </a:rPr>
              <a:t>	</a:t>
            </a:r>
            <a:r>
              <a:rPr sz="2600" spc="-25" dirty="0">
                <a:solidFill>
                  <a:srgbClr val="292934"/>
                </a:solidFill>
                <a:latin typeface="Gill Sans MT"/>
                <a:cs typeface="Gill Sans MT"/>
              </a:rPr>
              <a:t>M</a:t>
            </a:r>
            <a:r>
              <a:rPr sz="2600" spc="5" dirty="0">
                <a:solidFill>
                  <a:srgbClr val="292934"/>
                </a:solidFill>
                <a:latin typeface="Gill Sans MT"/>
                <a:cs typeface="Gill Sans MT"/>
              </a:rPr>
              <a:t>a</a:t>
            </a:r>
            <a:r>
              <a:rPr sz="2600" spc="35" dirty="0">
                <a:solidFill>
                  <a:srgbClr val="292934"/>
                </a:solidFill>
                <a:latin typeface="Gill Sans MT"/>
                <a:cs typeface="Gill Sans MT"/>
              </a:rPr>
              <a:t>n</a:t>
            </a:r>
            <a:r>
              <a:rPr sz="2600" spc="5" dirty="0">
                <a:solidFill>
                  <a:srgbClr val="292934"/>
                </a:solidFill>
                <a:latin typeface="Gill Sans MT"/>
                <a:cs typeface="Gill Sans MT"/>
              </a:rPr>
              <a:t>a</a:t>
            </a:r>
            <a:r>
              <a:rPr sz="2600" dirty="0">
                <a:solidFill>
                  <a:srgbClr val="292934"/>
                </a:solidFill>
                <a:latin typeface="Gill Sans MT"/>
                <a:cs typeface="Gill Sans MT"/>
              </a:rPr>
              <a:t>g</a:t>
            </a:r>
            <a:r>
              <a:rPr sz="2600" spc="15" dirty="0">
                <a:solidFill>
                  <a:srgbClr val="292934"/>
                </a:solidFill>
                <a:latin typeface="Gill Sans MT"/>
                <a:cs typeface="Gill Sans MT"/>
              </a:rPr>
              <a:t>e</a:t>
            </a:r>
            <a:r>
              <a:rPr sz="2600" dirty="0">
                <a:solidFill>
                  <a:srgbClr val="292934"/>
                </a:solidFill>
                <a:latin typeface="Gill Sans MT"/>
                <a:cs typeface="Gill Sans MT"/>
              </a:rPr>
              <a:t>d</a:t>
            </a:r>
            <a:r>
              <a:rPr sz="2600" spc="-110" dirty="0">
                <a:solidFill>
                  <a:srgbClr val="292934"/>
                </a:solidFill>
                <a:latin typeface="Gill Sans MT"/>
                <a:cs typeface="Gill Sans MT"/>
              </a:rPr>
              <a:t> </a:t>
            </a:r>
            <a:r>
              <a:rPr sz="2600" spc="35" dirty="0">
                <a:solidFill>
                  <a:srgbClr val="292934"/>
                </a:solidFill>
                <a:latin typeface="Gill Sans MT"/>
                <a:cs typeface="Gill Sans MT"/>
              </a:rPr>
              <a:t>b</a:t>
            </a:r>
            <a:r>
              <a:rPr sz="2600" dirty="0">
                <a:solidFill>
                  <a:srgbClr val="292934"/>
                </a:solidFill>
                <a:latin typeface="Gill Sans MT"/>
                <a:cs typeface="Gill Sans MT"/>
              </a:rPr>
              <a:t>y</a:t>
            </a:r>
            <a:r>
              <a:rPr sz="2600" spc="-75" dirty="0">
                <a:solidFill>
                  <a:srgbClr val="292934"/>
                </a:solidFill>
                <a:latin typeface="Gill Sans MT"/>
                <a:cs typeface="Gill Sans MT"/>
              </a:rPr>
              <a:t> </a:t>
            </a:r>
            <a:r>
              <a:rPr sz="2600" spc="25" dirty="0">
                <a:solidFill>
                  <a:srgbClr val="292934"/>
                </a:solidFill>
                <a:latin typeface="Gill Sans MT"/>
                <a:cs typeface="Gill Sans MT"/>
              </a:rPr>
              <a:t>t</a:t>
            </a:r>
            <a:r>
              <a:rPr sz="2600" spc="35" dirty="0">
                <a:solidFill>
                  <a:srgbClr val="292934"/>
                </a:solidFill>
                <a:latin typeface="Gill Sans MT"/>
                <a:cs typeface="Gill Sans MT"/>
              </a:rPr>
              <a:t>h</a:t>
            </a:r>
            <a:r>
              <a:rPr sz="2600" dirty="0">
                <a:solidFill>
                  <a:srgbClr val="292934"/>
                </a:solidFill>
                <a:latin typeface="Gill Sans MT"/>
                <a:cs typeface="Gill Sans MT"/>
              </a:rPr>
              <a:t>e</a:t>
            </a:r>
            <a:r>
              <a:rPr sz="2600" spc="-110" dirty="0">
                <a:solidFill>
                  <a:srgbClr val="292934"/>
                </a:solidFill>
                <a:latin typeface="Gill Sans MT"/>
                <a:cs typeface="Gill Sans MT"/>
              </a:rPr>
              <a:t> </a:t>
            </a:r>
            <a:r>
              <a:rPr sz="2600" spc="-25" dirty="0">
                <a:solidFill>
                  <a:srgbClr val="292934"/>
                </a:solidFill>
                <a:latin typeface="Gill Sans MT"/>
                <a:cs typeface="Gill Sans MT"/>
              </a:rPr>
              <a:t>o</a:t>
            </a:r>
            <a:r>
              <a:rPr sz="2600" spc="10" dirty="0">
                <a:solidFill>
                  <a:srgbClr val="292934"/>
                </a:solidFill>
                <a:latin typeface="Gill Sans MT"/>
                <a:cs typeface="Gill Sans MT"/>
              </a:rPr>
              <a:t>r</a:t>
            </a:r>
            <a:r>
              <a:rPr sz="2600" spc="5" dirty="0">
                <a:solidFill>
                  <a:srgbClr val="292934"/>
                </a:solidFill>
                <a:latin typeface="Gill Sans MT"/>
                <a:cs typeface="Gill Sans MT"/>
              </a:rPr>
              <a:t>g</a:t>
            </a:r>
            <a:r>
              <a:rPr sz="2600" dirty="0">
                <a:solidFill>
                  <a:srgbClr val="292934"/>
                </a:solidFill>
                <a:latin typeface="Gill Sans MT"/>
                <a:cs typeface="Gill Sans MT"/>
              </a:rPr>
              <a:t>a</a:t>
            </a:r>
            <a:r>
              <a:rPr sz="2600" spc="35" dirty="0">
                <a:solidFill>
                  <a:srgbClr val="292934"/>
                </a:solidFill>
                <a:latin typeface="Gill Sans MT"/>
                <a:cs typeface="Gill Sans MT"/>
              </a:rPr>
              <a:t>n</a:t>
            </a:r>
            <a:r>
              <a:rPr sz="2600" spc="25" dirty="0">
                <a:solidFill>
                  <a:srgbClr val="292934"/>
                </a:solidFill>
                <a:latin typeface="Gill Sans MT"/>
                <a:cs typeface="Gill Sans MT"/>
              </a:rPr>
              <a:t>i</a:t>
            </a:r>
            <a:r>
              <a:rPr sz="2600" spc="30" dirty="0">
                <a:solidFill>
                  <a:srgbClr val="292934"/>
                </a:solidFill>
                <a:latin typeface="Gill Sans MT"/>
                <a:cs typeface="Gill Sans MT"/>
              </a:rPr>
              <a:t>z</a:t>
            </a:r>
            <a:r>
              <a:rPr sz="2600" dirty="0">
                <a:solidFill>
                  <a:srgbClr val="292934"/>
                </a:solidFill>
                <a:latin typeface="Gill Sans MT"/>
                <a:cs typeface="Gill Sans MT"/>
              </a:rPr>
              <a:t>a</a:t>
            </a:r>
            <a:r>
              <a:rPr sz="2600" spc="25" dirty="0">
                <a:solidFill>
                  <a:srgbClr val="292934"/>
                </a:solidFill>
                <a:latin typeface="Gill Sans MT"/>
                <a:cs typeface="Gill Sans MT"/>
              </a:rPr>
              <a:t>ti</a:t>
            </a:r>
            <a:r>
              <a:rPr sz="2600" spc="-25" dirty="0">
                <a:solidFill>
                  <a:srgbClr val="292934"/>
                </a:solidFill>
                <a:latin typeface="Gill Sans MT"/>
                <a:cs typeface="Gill Sans MT"/>
              </a:rPr>
              <a:t>o</a:t>
            </a:r>
            <a:r>
              <a:rPr sz="2600" spc="-40" dirty="0">
                <a:solidFill>
                  <a:srgbClr val="292934"/>
                </a:solidFill>
                <a:latin typeface="Gill Sans MT"/>
                <a:cs typeface="Gill Sans MT"/>
              </a:rPr>
              <a:t>n</a:t>
            </a:r>
            <a:r>
              <a:rPr sz="2600" dirty="0">
                <a:solidFill>
                  <a:srgbClr val="292934"/>
                </a:solidFill>
                <a:latin typeface="Gill Sans MT"/>
                <a:cs typeface="Gill Sans MT"/>
              </a:rPr>
              <a:t>s</a:t>
            </a:r>
            <a:r>
              <a:rPr sz="2600" spc="-235" dirty="0">
                <a:solidFill>
                  <a:srgbClr val="292934"/>
                </a:solidFill>
                <a:latin typeface="Gill Sans MT"/>
                <a:cs typeface="Gill Sans MT"/>
              </a:rPr>
              <a:t> </a:t>
            </a:r>
            <a:r>
              <a:rPr sz="2600" spc="-25" dirty="0">
                <a:solidFill>
                  <a:srgbClr val="292934"/>
                </a:solidFill>
                <a:latin typeface="Gill Sans MT"/>
                <a:cs typeface="Gill Sans MT"/>
              </a:rPr>
              <a:t>o</a:t>
            </a:r>
            <a:r>
              <a:rPr sz="2600" dirty="0">
                <a:solidFill>
                  <a:srgbClr val="292934"/>
                </a:solidFill>
                <a:latin typeface="Gill Sans MT"/>
                <a:cs typeface="Gill Sans MT"/>
              </a:rPr>
              <a:t>r</a:t>
            </a:r>
            <a:r>
              <a:rPr sz="2600" spc="35" dirty="0">
                <a:solidFill>
                  <a:srgbClr val="292934"/>
                </a:solidFill>
                <a:latin typeface="Gill Sans MT"/>
                <a:cs typeface="Gill Sans MT"/>
              </a:rPr>
              <a:t> b</a:t>
            </a:r>
            <a:r>
              <a:rPr sz="2600" dirty="0">
                <a:solidFill>
                  <a:srgbClr val="292934"/>
                </a:solidFill>
                <a:latin typeface="Gill Sans MT"/>
                <a:cs typeface="Gill Sans MT"/>
              </a:rPr>
              <a:t>y</a:t>
            </a:r>
            <a:r>
              <a:rPr sz="2600" spc="-75" dirty="0">
                <a:solidFill>
                  <a:srgbClr val="292934"/>
                </a:solidFill>
                <a:latin typeface="Gill Sans MT"/>
                <a:cs typeface="Gill Sans MT"/>
              </a:rPr>
              <a:t> </a:t>
            </a:r>
            <a:r>
              <a:rPr sz="2600" dirty="0">
                <a:solidFill>
                  <a:srgbClr val="292934"/>
                </a:solidFill>
                <a:latin typeface="Gill Sans MT"/>
                <a:cs typeface="Gill Sans MT"/>
              </a:rPr>
              <a:t>a</a:t>
            </a:r>
            <a:r>
              <a:rPr sz="2600" spc="-45" dirty="0">
                <a:solidFill>
                  <a:srgbClr val="292934"/>
                </a:solidFill>
                <a:latin typeface="Gill Sans MT"/>
                <a:cs typeface="Gill Sans MT"/>
              </a:rPr>
              <a:t> </a:t>
            </a:r>
            <a:r>
              <a:rPr sz="2600" spc="25" dirty="0">
                <a:solidFill>
                  <a:srgbClr val="292934"/>
                </a:solidFill>
                <a:latin typeface="Gill Sans MT"/>
                <a:cs typeface="Gill Sans MT"/>
              </a:rPr>
              <a:t>t</a:t>
            </a:r>
            <a:r>
              <a:rPr sz="2600" spc="35" dirty="0">
                <a:solidFill>
                  <a:srgbClr val="292934"/>
                </a:solidFill>
                <a:latin typeface="Gill Sans MT"/>
                <a:cs typeface="Gill Sans MT"/>
              </a:rPr>
              <a:t>h</a:t>
            </a:r>
            <a:r>
              <a:rPr sz="2600" spc="25" dirty="0">
                <a:solidFill>
                  <a:srgbClr val="292934"/>
                </a:solidFill>
                <a:latin typeface="Gill Sans MT"/>
                <a:cs typeface="Gill Sans MT"/>
              </a:rPr>
              <a:t>i</a:t>
            </a:r>
            <a:r>
              <a:rPr sz="2600" spc="-65" dirty="0">
                <a:solidFill>
                  <a:srgbClr val="292934"/>
                </a:solidFill>
                <a:latin typeface="Gill Sans MT"/>
                <a:cs typeface="Gill Sans MT"/>
              </a:rPr>
              <a:t>r</a:t>
            </a:r>
            <a:r>
              <a:rPr sz="2600" dirty="0">
                <a:solidFill>
                  <a:srgbClr val="292934"/>
                </a:solidFill>
                <a:latin typeface="Gill Sans MT"/>
                <a:cs typeface="Gill Sans MT"/>
              </a:rPr>
              <a:t>d</a:t>
            </a:r>
            <a:r>
              <a:rPr sz="2600" spc="-114" dirty="0">
                <a:solidFill>
                  <a:srgbClr val="292934"/>
                </a:solidFill>
                <a:latin typeface="Gill Sans MT"/>
                <a:cs typeface="Gill Sans MT"/>
              </a:rPr>
              <a:t> </a:t>
            </a:r>
            <a:r>
              <a:rPr sz="2600" spc="35" dirty="0">
                <a:solidFill>
                  <a:srgbClr val="292934"/>
                </a:solidFill>
                <a:latin typeface="Gill Sans MT"/>
                <a:cs typeface="Gill Sans MT"/>
              </a:rPr>
              <a:t>p</a:t>
            </a:r>
            <a:r>
              <a:rPr sz="2600" spc="5" dirty="0">
                <a:solidFill>
                  <a:srgbClr val="292934"/>
                </a:solidFill>
                <a:latin typeface="Gill Sans MT"/>
                <a:cs typeface="Gill Sans MT"/>
              </a:rPr>
              <a:t>a</a:t>
            </a:r>
            <a:r>
              <a:rPr sz="2600" spc="85" dirty="0">
                <a:solidFill>
                  <a:srgbClr val="292934"/>
                </a:solidFill>
                <a:latin typeface="Gill Sans MT"/>
                <a:cs typeface="Gill Sans MT"/>
              </a:rPr>
              <a:t>r</a:t>
            </a:r>
            <a:r>
              <a:rPr sz="2600" spc="25" dirty="0">
                <a:solidFill>
                  <a:srgbClr val="292934"/>
                </a:solidFill>
                <a:latin typeface="Gill Sans MT"/>
                <a:cs typeface="Gill Sans MT"/>
              </a:rPr>
              <a:t>t</a:t>
            </a:r>
            <a:r>
              <a:rPr sz="2600" dirty="0">
                <a:solidFill>
                  <a:srgbClr val="292934"/>
                </a:solidFill>
                <a:latin typeface="Gill Sans MT"/>
                <a:cs typeface="Gill Sans MT"/>
              </a:rPr>
              <a:t>y</a:t>
            </a:r>
            <a:endParaRPr sz="2600">
              <a:latin typeface="Gill Sans MT"/>
              <a:cs typeface="Gill Sans MT"/>
            </a:endParaRPr>
          </a:p>
        </p:txBody>
      </p:sp>
      <p:sp>
        <p:nvSpPr>
          <p:cNvPr id="5" name="object 5"/>
          <p:cNvSpPr/>
          <p:nvPr/>
        </p:nvSpPr>
        <p:spPr>
          <a:xfrm>
            <a:off x="1676400" y="2875702"/>
            <a:ext cx="3386137" cy="17525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859081" y="3954884"/>
            <a:ext cx="584200" cy="539750"/>
          </a:xfrm>
          <a:prstGeom prst="rect">
            <a:avLst/>
          </a:prstGeom>
        </p:spPr>
        <p:txBody>
          <a:bodyPr vert="horz" wrap="square" lIns="0" tIns="0" rIns="0" bIns="0" rtlCol="0">
            <a:spAutoFit/>
          </a:bodyPr>
          <a:lstStyle/>
          <a:p>
            <a:pPr marL="12700" marR="5080" indent="-1270" algn="ctr">
              <a:lnSpc>
                <a:spcPts val="1420"/>
              </a:lnSpc>
            </a:pPr>
            <a:r>
              <a:rPr sz="1200" b="1" spc="-40" dirty="0">
                <a:solidFill>
                  <a:srgbClr val="292934"/>
                </a:solidFill>
                <a:latin typeface="Calibri"/>
                <a:cs typeface="Calibri"/>
              </a:rPr>
              <a:t>C</a:t>
            </a:r>
            <a:r>
              <a:rPr sz="1200" b="1" dirty="0">
                <a:solidFill>
                  <a:srgbClr val="292934"/>
                </a:solidFill>
                <a:latin typeface="Calibri"/>
                <a:cs typeface="Calibri"/>
              </a:rPr>
              <a:t>l</a:t>
            </a:r>
            <a:r>
              <a:rPr sz="1200" b="1" spc="15" dirty="0">
                <a:solidFill>
                  <a:srgbClr val="292934"/>
                </a:solidFill>
                <a:latin typeface="Calibri"/>
                <a:cs typeface="Calibri"/>
              </a:rPr>
              <a:t>o</a:t>
            </a:r>
            <a:r>
              <a:rPr sz="1200" b="1" spc="20" dirty="0">
                <a:solidFill>
                  <a:srgbClr val="292934"/>
                </a:solidFill>
                <a:latin typeface="Calibri"/>
                <a:cs typeface="Calibri"/>
              </a:rPr>
              <a:t>u</a:t>
            </a:r>
            <a:r>
              <a:rPr sz="1200" b="1" spc="-10" dirty="0">
                <a:solidFill>
                  <a:srgbClr val="292934"/>
                </a:solidFill>
                <a:latin typeface="Calibri"/>
                <a:cs typeface="Calibri"/>
              </a:rPr>
              <a:t>d</a:t>
            </a:r>
            <a:r>
              <a:rPr sz="1200" b="1" spc="-5" dirty="0">
                <a:solidFill>
                  <a:srgbClr val="292934"/>
                </a:solidFill>
                <a:latin typeface="Calibri"/>
                <a:cs typeface="Calibri"/>
              </a:rPr>
              <a:t> </a:t>
            </a:r>
            <a:r>
              <a:rPr sz="1200" b="1" spc="20" dirty="0">
                <a:solidFill>
                  <a:srgbClr val="292934"/>
                </a:solidFill>
                <a:latin typeface="Calibri"/>
                <a:cs typeface="Calibri"/>
              </a:rPr>
              <a:t>S</a:t>
            </a:r>
            <a:r>
              <a:rPr sz="1200" b="1" spc="-5" dirty="0">
                <a:solidFill>
                  <a:srgbClr val="292934"/>
                </a:solidFill>
                <a:latin typeface="Calibri"/>
                <a:cs typeface="Calibri"/>
              </a:rPr>
              <a:t>e</a:t>
            </a:r>
            <a:r>
              <a:rPr sz="1200" b="1" spc="20" dirty="0">
                <a:solidFill>
                  <a:srgbClr val="292934"/>
                </a:solidFill>
                <a:latin typeface="Calibri"/>
                <a:cs typeface="Calibri"/>
              </a:rPr>
              <a:t>r</a:t>
            </a:r>
            <a:r>
              <a:rPr sz="1200" b="1" spc="30" dirty="0">
                <a:solidFill>
                  <a:srgbClr val="292934"/>
                </a:solidFill>
                <a:latin typeface="Calibri"/>
                <a:cs typeface="Calibri"/>
              </a:rPr>
              <a:t>v</a:t>
            </a:r>
            <a:r>
              <a:rPr sz="1200" b="1" dirty="0">
                <a:solidFill>
                  <a:srgbClr val="292934"/>
                </a:solidFill>
                <a:latin typeface="Calibri"/>
                <a:cs typeface="Calibri"/>
              </a:rPr>
              <a:t>i</a:t>
            </a:r>
            <a:r>
              <a:rPr sz="1200" b="1" spc="20" dirty="0">
                <a:solidFill>
                  <a:srgbClr val="292934"/>
                </a:solidFill>
                <a:latin typeface="Calibri"/>
                <a:cs typeface="Calibri"/>
              </a:rPr>
              <a:t>c</a:t>
            </a:r>
            <a:r>
              <a:rPr sz="1200" b="1" dirty="0">
                <a:solidFill>
                  <a:srgbClr val="292934"/>
                </a:solidFill>
                <a:latin typeface="Calibri"/>
                <a:cs typeface="Calibri"/>
              </a:rPr>
              <a:t>e </a:t>
            </a:r>
            <a:r>
              <a:rPr sz="1200" b="1" spc="35" dirty="0">
                <a:solidFill>
                  <a:srgbClr val="292934"/>
                </a:solidFill>
                <a:latin typeface="Calibri"/>
                <a:cs typeface="Calibri"/>
              </a:rPr>
              <a:t>P</a:t>
            </a:r>
            <a:r>
              <a:rPr sz="1200" b="1" spc="20" dirty="0">
                <a:solidFill>
                  <a:srgbClr val="292934"/>
                </a:solidFill>
                <a:latin typeface="Calibri"/>
                <a:cs typeface="Calibri"/>
              </a:rPr>
              <a:t>r</a:t>
            </a:r>
            <a:r>
              <a:rPr sz="1200" b="1" spc="15" dirty="0">
                <a:solidFill>
                  <a:srgbClr val="292934"/>
                </a:solidFill>
                <a:latin typeface="Calibri"/>
                <a:cs typeface="Calibri"/>
              </a:rPr>
              <a:t>o</a:t>
            </a:r>
            <a:r>
              <a:rPr sz="1200" b="1" spc="30" dirty="0">
                <a:solidFill>
                  <a:srgbClr val="292934"/>
                </a:solidFill>
                <a:latin typeface="Calibri"/>
                <a:cs typeface="Calibri"/>
              </a:rPr>
              <a:t>v</a:t>
            </a:r>
            <a:r>
              <a:rPr sz="1200" b="1" dirty="0">
                <a:solidFill>
                  <a:srgbClr val="292934"/>
                </a:solidFill>
                <a:latin typeface="Calibri"/>
                <a:cs typeface="Calibri"/>
              </a:rPr>
              <a:t>i</a:t>
            </a:r>
            <a:r>
              <a:rPr sz="1200" b="1" spc="20" dirty="0">
                <a:solidFill>
                  <a:srgbClr val="292934"/>
                </a:solidFill>
                <a:latin typeface="Calibri"/>
                <a:cs typeface="Calibri"/>
              </a:rPr>
              <a:t>d</a:t>
            </a:r>
            <a:r>
              <a:rPr sz="1200" b="1" spc="-5" dirty="0">
                <a:solidFill>
                  <a:srgbClr val="292934"/>
                </a:solidFill>
                <a:latin typeface="Calibri"/>
                <a:cs typeface="Calibri"/>
              </a:rPr>
              <a:t>er</a:t>
            </a:r>
            <a:endParaRPr sz="1200">
              <a:latin typeface="Calibri"/>
              <a:cs typeface="Calibri"/>
            </a:endParaRPr>
          </a:p>
        </p:txBody>
      </p:sp>
      <p:sp>
        <p:nvSpPr>
          <p:cNvPr id="7" name="object 7"/>
          <p:cNvSpPr/>
          <p:nvPr/>
        </p:nvSpPr>
        <p:spPr>
          <a:xfrm>
            <a:off x="3581400" y="2570902"/>
            <a:ext cx="1219200" cy="990600"/>
          </a:xfrm>
          <a:custGeom>
            <a:avLst/>
            <a:gdLst/>
            <a:ahLst/>
            <a:cxnLst/>
            <a:rect l="l" t="t" r="r" b="b"/>
            <a:pathLst>
              <a:path w="1219200" h="990600">
                <a:moveTo>
                  <a:pt x="1219200" y="0"/>
                </a:moveTo>
                <a:lnTo>
                  <a:pt x="0" y="990600"/>
                </a:lnTo>
              </a:path>
            </a:pathLst>
          </a:custGeom>
          <a:ln w="38100">
            <a:solidFill>
              <a:srgbClr val="D2533C"/>
            </a:solidFill>
          </a:ln>
        </p:spPr>
        <p:txBody>
          <a:bodyPr wrap="square" lIns="0" tIns="0" rIns="0" bIns="0" rtlCol="0"/>
          <a:lstStyle/>
          <a:p>
            <a:endParaRPr/>
          </a:p>
        </p:txBody>
      </p:sp>
      <p:sp>
        <p:nvSpPr>
          <p:cNvPr id="8" name="object 8"/>
          <p:cNvSpPr txBox="1"/>
          <p:nvPr/>
        </p:nvSpPr>
        <p:spPr>
          <a:xfrm>
            <a:off x="3432159" y="3723903"/>
            <a:ext cx="1063625" cy="330200"/>
          </a:xfrm>
          <a:prstGeom prst="rect">
            <a:avLst/>
          </a:prstGeom>
        </p:spPr>
        <p:txBody>
          <a:bodyPr vert="horz" wrap="square" lIns="0" tIns="0" rIns="0" bIns="0" rtlCol="0">
            <a:spAutoFit/>
          </a:bodyPr>
          <a:lstStyle/>
          <a:p>
            <a:pPr marL="12700" marR="5080" indent="123825">
              <a:lnSpc>
                <a:spcPts val="1270"/>
              </a:lnSpc>
            </a:pPr>
            <a:r>
              <a:rPr sz="1100" b="1" spc="-25" dirty="0">
                <a:solidFill>
                  <a:srgbClr val="292934"/>
                </a:solidFill>
                <a:latin typeface="Calibri"/>
                <a:cs typeface="Calibri"/>
              </a:rPr>
              <a:t>D</a:t>
            </a:r>
            <a:r>
              <a:rPr sz="1100" b="1" spc="40" dirty="0">
                <a:solidFill>
                  <a:srgbClr val="292934"/>
                </a:solidFill>
                <a:latin typeface="Calibri"/>
                <a:cs typeface="Calibri"/>
              </a:rPr>
              <a:t>e</a:t>
            </a:r>
            <a:r>
              <a:rPr sz="1100" b="1" spc="5" dirty="0">
                <a:solidFill>
                  <a:srgbClr val="292934"/>
                </a:solidFill>
                <a:latin typeface="Calibri"/>
                <a:cs typeface="Calibri"/>
              </a:rPr>
              <a:t>d</a:t>
            </a:r>
            <a:r>
              <a:rPr sz="1100" b="1" spc="25" dirty="0">
                <a:solidFill>
                  <a:srgbClr val="292934"/>
                </a:solidFill>
                <a:latin typeface="Calibri"/>
                <a:cs typeface="Calibri"/>
              </a:rPr>
              <a:t>i</a:t>
            </a:r>
            <a:r>
              <a:rPr sz="1100" b="1" spc="-20" dirty="0">
                <a:solidFill>
                  <a:srgbClr val="292934"/>
                </a:solidFill>
                <a:latin typeface="Calibri"/>
                <a:cs typeface="Calibri"/>
              </a:rPr>
              <a:t>c</a:t>
            </a:r>
            <a:r>
              <a:rPr sz="1100" b="1" spc="-25" dirty="0">
                <a:solidFill>
                  <a:srgbClr val="292934"/>
                </a:solidFill>
                <a:latin typeface="Calibri"/>
                <a:cs typeface="Calibri"/>
              </a:rPr>
              <a:t>a</a:t>
            </a:r>
            <a:r>
              <a:rPr sz="1100" b="1" spc="-10" dirty="0">
                <a:solidFill>
                  <a:srgbClr val="292934"/>
                </a:solidFill>
                <a:latin typeface="Calibri"/>
                <a:cs typeface="Calibri"/>
              </a:rPr>
              <a:t>t</a:t>
            </a:r>
            <a:r>
              <a:rPr sz="1100" b="1" spc="40" dirty="0">
                <a:solidFill>
                  <a:srgbClr val="292934"/>
                </a:solidFill>
                <a:latin typeface="Calibri"/>
                <a:cs typeface="Calibri"/>
              </a:rPr>
              <a:t>e</a:t>
            </a:r>
            <a:r>
              <a:rPr sz="1100" b="1" spc="10" dirty="0">
                <a:solidFill>
                  <a:srgbClr val="292934"/>
                </a:solidFill>
                <a:latin typeface="Calibri"/>
                <a:cs typeface="Calibri"/>
              </a:rPr>
              <a:t>d</a:t>
            </a:r>
            <a:r>
              <a:rPr sz="1100" b="1" spc="-105" dirty="0">
                <a:solidFill>
                  <a:srgbClr val="292934"/>
                </a:solidFill>
                <a:latin typeface="Calibri"/>
                <a:cs typeface="Calibri"/>
              </a:rPr>
              <a:t> </a:t>
            </a:r>
            <a:r>
              <a:rPr sz="1100" b="1" spc="20" dirty="0">
                <a:solidFill>
                  <a:srgbClr val="292934"/>
                </a:solidFill>
                <a:latin typeface="Calibri"/>
                <a:cs typeface="Calibri"/>
              </a:rPr>
              <a:t>f</a:t>
            </a:r>
            <a:r>
              <a:rPr sz="1100" b="1" spc="5" dirty="0">
                <a:solidFill>
                  <a:srgbClr val="292934"/>
                </a:solidFill>
                <a:latin typeface="Calibri"/>
                <a:cs typeface="Calibri"/>
              </a:rPr>
              <a:t>or Co</a:t>
            </a:r>
            <a:r>
              <a:rPr sz="1100" b="1" spc="-5" dirty="0">
                <a:solidFill>
                  <a:srgbClr val="292934"/>
                </a:solidFill>
                <a:latin typeface="Calibri"/>
                <a:cs typeface="Calibri"/>
              </a:rPr>
              <a:t>mm</a:t>
            </a:r>
            <a:r>
              <a:rPr sz="1100" b="1" spc="5" dirty="0">
                <a:solidFill>
                  <a:srgbClr val="292934"/>
                </a:solidFill>
                <a:latin typeface="Calibri"/>
                <a:cs typeface="Calibri"/>
              </a:rPr>
              <a:t>un</a:t>
            </a:r>
            <a:r>
              <a:rPr sz="1100" b="1" spc="25" dirty="0">
                <a:solidFill>
                  <a:srgbClr val="292934"/>
                </a:solidFill>
                <a:latin typeface="Calibri"/>
                <a:cs typeface="Calibri"/>
              </a:rPr>
              <a:t>i</a:t>
            </a:r>
            <a:r>
              <a:rPr sz="1100" b="1" spc="-10" dirty="0">
                <a:solidFill>
                  <a:srgbClr val="292934"/>
                </a:solidFill>
                <a:latin typeface="Calibri"/>
                <a:cs typeface="Calibri"/>
              </a:rPr>
              <a:t>t</a:t>
            </a:r>
            <a:r>
              <a:rPr sz="1100" b="1" spc="10" dirty="0">
                <a:solidFill>
                  <a:srgbClr val="292934"/>
                </a:solidFill>
                <a:latin typeface="Calibri"/>
                <a:cs typeface="Calibri"/>
              </a:rPr>
              <a:t>y</a:t>
            </a:r>
            <a:r>
              <a:rPr sz="1100" b="1" spc="-110" dirty="0">
                <a:solidFill>
                  <a:srgbClr val="292934"/>
                </a:solidFill>
                <a:latin typeface="Calibri"/>
                <a:cs typeface="Calibri"/>
              </a:rPr>
              <a:t> </a:t>
            </a:r>
            <a:r>
              <a:rPr sz="1100" b="1" spc="25" dirty="0">
                <a:solidFill>
                  <a:srgbClr val="292934"/>
                </a:solidFill>
                <a:latin typeface="Calibri"/>
                <a:cs typeface="Calibri"/>
              </a:rPr>
              <a:t>U</a:t>
            </a:r>
            <a:r>
              <a:rPr sz="1100" b="1" spc="5" dirty="0">
                <a:solidFill>
                  <a:srgbClr val="292934"/>
                </a:solidFill>
                <a:latin typeface="Calibri"/>
                <a:cs typeface="Calibri"/>
              </a:rPr>
              <a:t>s</a:t>
            </a:r>
            <a:r>
              <a:rPr sz="1100" b="1" spc="40" dirty="0">
                <a:solidFill>
                  <a:srgbClr val="292934"/>
                </a:solidFill>
                <a:latin typeface="Calibri"/>
                <a:cs typeface="Calibri"/>
              </a:rPr>
              <a:t>e</a:t>
            </a:r>
            <a:r>
              <a:rPr sz="1100" b="1" spc="-20" dirty="0">
                <a:solidFill>
                  <a:srgbClr val="292934"/>
                </a:solidFill>
                <a:latin typeface="Calibri"/>
                <a:cs typeface="Calibri"/>
              </a:rPr>
              <a:t>r</a:t>
            </a:r>
            <a:r>
              <a:rPr sz="1100" b="1" spc="5" dirty="0">
                <a:solidFill>
                  <a:srgbClr val="292934"/>
                </a:solidFill>
                <a:latin typeface="Calibri"/>
                <a:cs typeface="Calibri"/>
              </a:rPr>
              <a:t>s</a:t>
            </a:r>
            <a:endParaRPr sz="1100">
              <a:latin typeface="Calibri"/>
              <a:cs typeface="Calibri"/>
            </a:endParaRPr>
          </a:p>
        </p:txBody>
      </p:sp>
      <p:sp>
        <p:nvSpPr>
          <p:cNvPr id="9" name="object 9"/>
          <p:cNvSpPr/>
          <p:nvPr/>
        </p:nvSpPr>
        <p:spPr>
          <a:xfrm>
            <a:off x="4500563" y="1808902"/>
            <a:ext cx="833436" cy="83026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133600" y="3561502"/>
            <a:ext cx="582612" cy="679449"/>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286000" y="3720252"/>
            <a:ext cx="582612" cy="67944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410200" y="2045439"/>
            <a:ext cx="833437" cy="830261"/>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791200" y="2883639"/>
            <a:ext cx="833437" cy="830261"/>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3505200" y="2799502"/>
            <a:ext cx="2209800" cy="762000"/>
          </a:xfrm>
          <a:custGeom>
            <a:avLst/>
            <a:gdLst/>
            <a:ahLst/>
            <a:cxnLst/>
            <a:rect l="l" t="t" r="r" b="b"/>
            <a:pathLst>
              <a:path w="2209800" h="762000">
                <a:moveTo>
                  <a:pt x="2209800" y="0"/>
                </a:moveTo>
                <a:lnTo>
                  <a:pt x="0" y="762000"/>
                </a:lnTo>
              </a:path>
            </a:pathLst>
          </a:custGeom>
          <a:ln w="38100">
            <a:solidFill>
              <a:srgbClr val="D2533C"/>
            </a:solidFill>
          </a:ln>
        </p:spPr>
        <p:txBody>
          <a:bodyPr wrap="square" lIns="0" tIns="0" rIns="0" bIns="0" rtlCol="0"/>
          <a:lstStyle/>
          <a:p>
            <a:endParaRPr/>
          </a:p>
        </p:txBody>
      </p:sp>
      <p:sp>
        <p:nvSpPr>
          <p:cNvPr id="15" name="object 15"/>
          <p:cNvSpPr/>
          <p:nvPr/>
        </p:nvSpPr>
        <p:spPr>
          <a:xfrm>
            <a:off x="3505200" y="3561502"/>
            <a:ext cx="2438400" cy="0"/>
          </a:xfrm>
          <a:custGeom>
            <a:avLst/>
            <a:gdLst/>
            <a:ahLst/>
            <a:cxnLst/>
            <a:rect l="l" t="t" r="r" b="b"/>
            <a:pathLst>
              <a:path w="2438400">
                <a:moveTo>
                  <a:pt x="2438400" y="0"/>
                </a:moveTo>
                <a:lnTo>
                  <a:pt x="0" y="0"/>
                </a:lnTo>
              </a:path>
            </a:pathLst>
          </a:custGeom>
          <a:ln w="38100">
            <a:solidFill>
              <a:srgbClr val="D2533C"/>
            </a:solidFill>
          </a:ln>
        </p:spPr>
        <p:txBody>
          <a:bodyPr wrap="square" lIns="0" tIns="0" rIns="0" bIns="0" rtlCol="0"/>
          <a:lstStyle/>
          <a:p>
            <a:endParaRPr/>
          </a:p>
        </p:txBody>
      </p:sp>
      <p:sp>
        <p:nvSpPr>
          <p:cNvPr id="16" name="object 16"/>
          <p:cNvSpPr/>
          <p:nvPr/>
        </p:nvSpPr>
        <p:spPr>
          <a:xfrm>
            <a:off x="3048000" y="3180502"/>
            <a:ext cx="582612" cy="679449"/>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6701535" y="3563140"/>
            <a:ext cx="2138045" cy="1065530"/>
          </a:xfrm>
          <a:custGeom>
            <a:avLst/>
            <a:gdLst/>
            <a:ahLst/>
            <a:cxnLst/>
            <a:rect l="l" t="t" r="r" b="b"/>
            <a:pathLst>
              <a:path w="2138045" h="1065529">
                <a:moveTo>
                  <a:pt x="232664" y="379361"/>
                </a:moveTo>
                <a:lnTo>
                  <a:pt x="550164" y="379361"/>
                </a:lnTo>
                <a:lnTo>
                  <a:pt x="0" y="0"/>
                </a:lnTo>
                <a:lnTo>
                  <a:pt x="1026414" y="379361"/>
                </a:lnTo>
                <a:lnTo>
                  <a:pt x="2137664" y="379361"/>
                </a:lnTo>
                <a:lnTo>
                  <a:pt x="2137664" y="493661"/>
                </a:lnTo>
                <a:lnTo>
                  <a:pt x="2137664" y="665111"/>
                </a:lnTo>
                <a:lnTo>
                  <a:pt x="2137664" y="1065161"/>
                </a:lnTo>
                <a:lnTo>
                  <a:pt x="1026414" y="1065161"/>
                </a:lnTo>
                <a:lnTo>
                  <a:pt x="550164" y="1065161"/>
                </a:lnTo>
                <a:lnTo>
                  <a:pt x="232664" y="1065161"/>
                </a:lnTo>
                <a:lnTo>
                  <a:pt x="232664" y="665111"/>
                </a:lnTo>
                <a:lnTo>
                  <a:pt x="232664" y="493661"/>
                </a:lnTo>
                <a:lnTo>
                  <a:pt x="232664" y="379361"/>
                </a:lnTo>
                <a:close/>
              </a:path>
            </a:pathLst>
          </a:custGeom>
          <a:ln w="26428">
            <a:solidFill>
              <a:srgbClr val="4C5A6A"/>
            </a:solidFill>
          </a:ln>
        </p:spPr>
        <p:txBody>
          <a:bodyPr wrap="square" lIns="0" tIns="0" rIns="0" bIns="0" rtlCol="0"/>
          <a:lstStyle/>
          <a:p>
            <a:endParaRPr/>
          </a:p>
        </p:txBody>
      </p:sp>
      <p:sp>
        <p:nvSpPr>
          <p:cNvPr id="18" name="object 18"/>
          <p:cNvSpPr txBox="1"/>
          <p:nvPr/>
        </p:nvSpPr>
        <p:spPr>
          <a:xfrm>
            <a:off x="393572" y="1843509"/>
            <a:ext cx="7522845" cy="1597660"/>
          </a:xfrm>
          <a:prstGeom prst="rect">
            <a:avLst/>
          </a:prstGeom>
        </p:spPr>
        <p:txBody>
          <a:bodyPr vert="horz" wrap="square" lIns="0" tIns="0" rIns="0" bIns="0" rtlCol="0">
            <a:spAutoFit/>
          </a:bodyPr>
          <a:lstStyle/>
          <a:p>
            <a:pPr marR="729615" algn="ctr">
              <a:lnSpc>
                <a:spcPts val="1980"/>
              </a:lnSpc>
            </a:pPr>
            <a:r>
              <a:rPr sz="1800" b="1" spc="5" dirty="0">
                <a:solidFill>
                  <a:srgbClr val="292934"/>
                </a:solidFill>
                <a:latin typeface="Calibri"/>
                <a:cs typeface="Calibri"/>
              </a:rPr>
              <a:t>E</a:t>
            </a:r>
            <a:r>
              <a:rPr sz="1800" b="1" spc="-5" dirty="0">
                <a:solidFill>
                  <a:srgbClr val="292934"/>
                </a:solidFill>
                <a:latin typeface="Calibri"/>
                <a:cs typeface="Calibri"/>
              </a:rPr>
              <a:t>n</a:t>
            </a:r>
            <a:r>
              <a:rPr sz="1800" b="1" spc="-35" dirty="0">
                <a:solidFill>
                  <a:srgbClr val="292934"/>
                </a:solidFill>
                <a:latin typeface="Calibri"/>
                <a:cs typeface="Calibri"/>
              </a:rPr>
              <a:t>t</a:t>
            </a:r>
            <a:r>
              <a:rPr sz="1800" b="1" spc="-10" dirty="0">
                <a:solidFill>
                  <a:srgbClr val="292934"/>
                </a:solidFill>
                <a:latin typeface="Calibri"/>
                <a:cs typeface="Calibri"/>
              </a:rPr>
              <a:t>e</a:t>
            </a:r>
            <a:r>
              <a:rPr sz="1800" b="1" spc="35" dirty="0">
                <a:solidFill>
                  <a:srgbClr val="292934"/>
                </a:solidFill>
                <a:latin typeface="Calibri"/>
                <a:cs typeface="Calibri"/>
              </a:rPr>
              <a:t>r</a:t>
            </a:r>
            <a:r>
              <a:rPr sz="1800" b="1" spc="-5" dirty="0">
                <a:solidFill>
                  <a:srgbClr val="292934"/>
                </a:solidFill>
                <a:latin typeface="Calibri"/>
                <a:cs typeface="Calibri"/>
              </a:rPr>
              <a:t>p</a:t>
            </a:r>
            <a:r>
              <a:rPr sz="1800" b="1" spc="35" dirty="0">
                <a:solidFill>
                  <a:srgbClr val="292934"/>
                </a:solidFill>
                <a:latin typeface="Calibri"/>
                <a:cs typeface="Calibri"/>
              </a:rPr>
              <a:t>r</a:t>
            </a:r>
            <a:r>
              <a:rPr sz="1800" b="1" dirty="0">
                <a:solidFill>
                  <a:srgbClr val="292934"/>
                </a:solidFill>
                <a:latin typeface="Calibri"/>
                <a:cs typeface="Calibri"/>
              </a:rPr>
              <a:t>i</a:t>
            </a:r>
            <a:r>
              <a:rPr sz="1800" b="1" spc="20" dirty="0">
                <a:solidFill>
                  <a:srgbClr val="292934"/>
                </a:solidFill>
                <a:latin typeface="Calibri"/>
                <a:cs typeface="Calibri"/>
              </a:rPr>
              <a:t>s</a:t>
            </a:r>
            <a:r>
              <a:rPr sz="1800" b="1" dirty="0">
                <a:solidFill>
                  <a:srgbClr val="292934"/>
                </a:solidFill>
                <a:latin typeface="Calibri"/>
                <a:cs typeface="Calibri"/>
              </a:rPr>
              <a:t>e</a:t>
            </a:r>
            <a:r>
              <a:rPr sz="1800" b="1" spc="-190" dirty="0">
                <a:solidFill>
                  <a:srgbClr val="292934"/>
                </a:solidFill>
                <a:latin typeface="Calibri"/>
                <a:cs typeface="Calibri"/>
              </a:rPr>
              <a:t> </a:t>
            </a:r>
            <a:r>
              <a:rPr sz="1800" b="1" dirty="0">
                <a:solidFill>
                  <a:srgbClr val="292934"/>
                </a:solidFill>
                <a:latin typeface="Calibri"/>
                <a:cs typeface="Calibri"/>
              </a:rPr>
              <a:t>P</a:t>
            </a:r>
            <a:endParaRPr sz="1800">
              <a:latin typeface="Calibri"/>
              <a:cs typeface="Calibri"/>
            </a:endParaRPr>
          </a:p>
          <a:p>
            <a:pPr marR="281305" algn="r">
              <a:lnSpc>
                <a:spcPts val="1980"/>
              </a:lnSpc>
            </a:pPr>
            <a:r>
              <a:rPr sz="1800" b="1" spc="5" dirty="0">
                <a:solidFill>
                  <a:srgbClr val="292934"/>
                </a:solidFill>
                <a:latin typeface="Calibri"/>
                <a:cs typeface="Calibri"/>
              </a:rPr>
              <a:t>E</a:t>
            </a:r>
            <a:r>
              <a:rPr sz="1800" b="1" spc="-5" dirty="0">
                <a:solidFill>
                  <a:srgbClr val="292934"/>
                </a:solidFill>
                <a:latin typeface="Calibri"/>
                <a:cs typeface="Calibri"/>
              </a:rPr>
              <a:t>n</a:t>
            </a:r>
            <a:r>
              <a:rPr sz="1800" b="1" spc="-35" dirty="0">
                <a:solidFill>
                  <a:srgbClr val="292934"/>
                </a:solidFill>
                <a:latin typeface="Calibri"/>
                <a:cs typeface="Calibri"/>
              </a:rPr>
              <a:t>t</a:t>
            </a:r>
            <a:r>
              <a:rPr sz="1800" b="1" spc="-10" dirty="0">
                <a:solidFill>
                  <a:srgbClr val="292934"/>
                </a:solidFill>
                <a:latin typeface="Calibri"/>
                <a:cs typeface="Calibri"/>
              </a:rPr>
              <a:t>e</a:t>
            </a:r>
            <a:r>
              <a:rPr sz="1800" b="1" spc="35" dirty="0">
                <a:solidFill>
                  <a:srgbClr val="292934"/>
                </a:solidFill>
                <a:latin typeface="Calibri"/>
                <a:cs typeface="Calibri"/>
              </a:rPr>
              <a:t>r</a:t>
            </a:r>
            <a:r>
              <a:rPr sz="1800" b="1" spc="-5" dirty="0">
                <a:solidFill>
                  <a:srgbClr val="292934"/>
                </a:solidFill>
                <a:latin typeface="Calibri"/>
                <a:cs typeface="Calibri"/>
              </a:rPr>
              <a:t>p</a:t>
            </a:r>
            <a:r>
              <a:rPr sz="1800" b="1" spc="35" dirty="0">
                <a:solidFill>
                  <a:srgbClr val="292934"/>
                </a:solidFill>
                <a:latin typeface="Calibri"/>
                <a:cs typeface="Calibri"/>
              </a:rPr>
              <a:t>r</a:t>
            </a:r>
            <a:r>
              <a:rPr sz="1800" b="1" dirty="0">
                <a:solidFill>
                  <a:srgbClr val="292934"/>
                </a:solidFill>
                <a:latin typeface="Calibri"/>
                <a:cs typeface="Calibri"/>
              </a:rPr>
              <a:t>i</a:t>
            </a:r>
            <a:r>
              <a:rPr sz="1800" b="1" spc="20" dirty="0">
                <a:solidFill>
                  <a:srgbClr val="292934"/>
                </a:solidFill>
                <a:latin typeface="Calibri"/>
                <a:cs typeface="Calibri"/>
              </a:rPr>
              <a:t>s</a:t>
            </a:r>
            <a:r>
              <a:rPr sz="1800" b="1" dirty="0">
                <a:solidFill>
                  <a:srgbClr val="292934"/>
                </a:solidFill>
                <a:latin typeface="Calibri"/>
                <a:cs typeface="Calibri"/>
              </a:rPr>
              <a:t>e</a:t>
            </a:r>
            <a:r>
              <a:rPr sz="1800" b="1" spc="-190" dirty="0">
                <a:solidFill>
                  <a:srgbClr val="292934"/>
                </a:solidFill>
                <a:latin typeface="Calibri"/>
                <a:cs typeface="Calibri"/>
              </a:rPr>
              <a:t> </a:t>
            </a:r>
            <a:r>
              <a:rPr sz="1800" b="1" dirty="0">
                <a:solidFill>
                  <a:srgbClr val="292934"/>
                </a:solidFill>
                <a:latin typeface="Calibri"/>
                <a:cs typeface="Calibri"/>
              </a:rPr>
              <a:t>Q</a:t>
            </a:r>
            <a:endParaRPr sz="1800">
              <a:latin typeface="Calibri"/>
              <a:cs typeface="Calibri"/>
            </a:endParaRPr>
          </a:p>
          <a:p>
            <a:pPr marL="12700">
              <a:lnSpc>
                <a:spcPct val="100000"/>
              </a:lnSpc>
              <a:spcBef>
                <a:spcPts val="800"/>
              </a:spcBef>
            </a:pPr>
            <a:r>
              <a:rPr sz="2400" b="1" dirty="0">
                <a:solidFill>
                  <a:srgbClr val="2C95DD"/>
                </a:solidFill>
                <a:latin typeface="Calibri"/>
                <a:cs typeface="Calibri"/>
              </a:rPr>
              <a:t>C</a:t>
            </a:r>
            <a:r>
              <a:rPr sz="2400" b="1" spc="-35" dirty="0">
                <a:solidFill>
                  <a:srgbClr val="2C95DD"/>
                </a:solidFill>
                <a:latin typeface="Calibri"/>
                <a:cs typeface="Calibri"/>
              </a:rPr>
              <a:t>o</a:t>
            </a:r>
            <a:r>
              <a:rPr sz="2400" b="1" spc="-5" dirty="0">
                <a:solidFill>
                  <a:srgbClr val="2C95DD"/>
                </a:solidFill>
                <a:latin typeface="Calibri"/>
                <a:cs typeface="Calibri"/>
              </a:rPr>
              <a:t>mm</a:t>
            </a:r>
            <a:r>
              <a:rPr sz="2400" b="1" spc="-30" dirty="0">
                <a:solidFill>
                  <a:srgbClr val="2C95DD"/>
                </a:solidFill>
                <a:latin typeface="Calibri"/>
                <a:cs typeface="Calibri"/>
              </a:rPr>
              <a:t>un</a:t>
            </a:r>
            <a:r>
              <a:rPr sz="2400" b="1" dirty="0">
                <a:solidFill>
                  <a:srgbClr val="2C95DD"/>
                </a:solidFill>
                <a:latin typeface="Calibri"/>
                <a:cs typeface="Calibri"/>
              </a:rPr>
              <a:t>i</a:t>
            </a:r>
            <a:r>
              <a:rPr sz="2400" b="1" spc="-20" dirty="0">
                <a:solidFill>
                  <a:srgbClr val="2C95DD"/>
                </a:solidFill>
                <a:latin typeface="Calibri"/>
                <a:cs typeface="Calibri"/>
              </a:rPr>
              <a:t>t</a:t>
            </a:r>
            <a:r>
              <a:rPr sz="2400" b="1" spc="-15" dirty="0">
                <a:solidFill>
                  <a:srgbClr val="2C95DD"/>
                </a:solidFill>
                <a:latin typeface="Calibri"/>
                <a:cs typeface="Calibri"/>
              </a:rPr>
              <a:t>y</a:t>
            </a:r>
            <a:r>
              <a:rPr sz="2400" b="1" spc="45" dirty="0">
                <a:solidFill>
                  <a:srgbClr val="2C95DD"/>
                </a:solidFill>
                <a:latin typeface="Calibri"/>
                <a:cs typeface="Calibri"/>
              </a:rPr>
              <a:t> </a:t>
            </a:r>
            <a:r>
              <a:rPr sz="2400" b="1" dirty="0">
                <a:solidFill>
                  <a:srgbClr val="2C95DD"/>
                </a:solidFill>
                <a:latin typeface="Calibri"/>
                <a:cs typeface="Calibri"/>
              </a:rPr>
              <a:t>Cl</a:t>
            </a:r>
            <a:r>
              <a:rPr sz="2400" b="1" spc="-35" dirty="0">
                <a:solidFill>
                  <a:srgbClr val="2C95DD"/>
                </a:solidFill>
                <a:latin typeface="Calibri"/>
                <a:cs typeface="Calibri"/>
              </a:rPr>
              <a:t>o</a:t>
            </a:r>
            <a:r>
              <a:rPr sz="2400" b="1" spc="-30" dirty="0">
                <a:solidFill>
                  <a:srgbClr val="2C95DD"/>
                </a:solidFill>
                <a:latin typeface="Calibri"/>
                <a:cs typeface="Calibri"/>
              </a:rPr>
              <a:t>u</a:t>
            </a:r>
            <a:r>
              <a:rPr sz="2400" b="1" spc="-15" dirty="0">
                <a:solidFill>
                  <a:srgbClr val="2C95DD"/>
                </a:solidFill>
                <a:latin typeface="Calibri"/>
                <a:cs typeface="Calibri"/>
              </a:rPr>
              <a:t>d</a:t>
            </a:r>
            <a:endParaRPr sz="2400">
              <a:latin typeface="Calibri"/>
              <a:cs typeface="Calibri"/>
            </a:endParaRPr>
          </a:p>
          <a:p>
            <a:pPr>
              <a:lnSpc>
                <a:spcPct val="100000"/>
              </a:lnSpc>
              <a:spcBef>
                <a:spcPts val="43"/>
              </a:spcBef>
            </a:pPr>
            <a:endParaRPr sz="2600">
              <a:latin typeface="Times New Roman"/>
              <a:cs typeface="Times New Roman"/>
            </a:endParaRPr>
          </a:p>
          <a:p>
            <a:pPr marR="5080" algn="r">
              <a:lnSpc>
                <a:spcPct val="100000"/>
              </a:lnSpc>
            </a:pPr>
            <a:r>
              <a:rPr sz="1800" b="1" spc="5" dirty="0">
                <a:solidFill>
                  <a:srgbClr val="292934"/>
                </a:solidFill>
                <a:latin typeface="Calibri"/>
                <a:cs typeface="Calibri"/>
              </a:rPr>
              <a:t>E</a:t>
            </a:r>
            <a:r>
              <a:rPr sz="1800" b="1" spc="-5" dirty="0">
                <a:solidFill>
                  <a:srgbClr val="292934"/>
                </a:solidFill>
                <a:latin typeface="Calibri"/>
                <a:cs typeface="Calibri"/>
              </a:rPr>
              <a:t>n</a:t>
            </a:r>
            <a:r>
              <a:rPr sz="1800" b="1" spc="-35" dirty="0">
                <a:solidFill>
                  <a:srgbClr val="292934"/>
                </a:solidFill>
                <a:latin typeface="Calibri"/>
                <a:cs typeface="Calibri"/>
              </a:rPr>
              <a:t>t</a:t>
            </a:r>
            <a:r>
              <a:rPr sz="1800" b="1" spc="-10" dirty="0">
                <a:solidFill>
                  <a:srgbClr val="292934"/>
                </a:solidFill>
                <a:latin typeface="Calibri"/>
                <a:cs typeface="Calibri"/>
              </a:rPr>
              <a:t>e</a:t>
            </a:r>
            <a:r>
              <a:rPr sz="1800" b="1" spc="35" dirty="0">
                <a:solidFill>
                  <a:srgbClr val="292934"/>
                </a:solidFill>
                <a:latin typeface="Calibri"/>
                <a:cs typeface="Calibri"/>
              </a:rPr>
              <a:t>r</a:t>
            </a:r>
            <a:r>
              <a:rPr sz="1800" b="1" spc="-5" dirty="0">
                <a:solidFill>
                  <a:srgbClr val="292934"/>
                </a:solidFill>
                <a:latin typeface="Calibri"/>
                <a:cs typeface="Calibri"/>
              </a:rPr>
              <a:t>p</a:t>
            </a:r>
            <a:r>
              <a:rPr sz="1800" b="1" spc="35" dirty="0">
                <a:solidFill>
                  <a:srgbClr val="292934"/>
                </a:solidFill>
                <a:latin typeface="Calibri"/>
                <a:cs typeface="Calibri"/>
              </a:rPr>
              <a:t>r</a:t>
            </a:r>
            <a:r>
              <a:rPr sz="1800" b="1" dirty="0">
                <a:solidFill>
                  <a:srgbClr val="292934"/>
                </a:solidFill>
                <a:latin typeface="Calibri"/>
                <a:cs typeface="Calibri"/>
              </a:rPr>
              <a:t>i</a:t>
            </a:r>
            <a:r>
              <a:rPr sz="1800" b="1" spc="20" dirty="0">
                <a:solidFill>
                  <a:srgbClr val="292934"/>
                </a:solidFill>
                <a:latin typeface="Calibri"/>
                <a:cs typeface="Calibri"/>
              </a:rPr>
              <a:t>s</a:t>
            </a:r>
            <a:r>
              <a:rPr sz="1800" b="1" dirty="0">
                <a:solidFill>
                  <a:srgbClr val="292934"/>
                </a:solidFill>
                <a:latin typeface="Calibri"/>
                <a:cs typeface="Calibri"/>
              </a:rPr>
              <a:t>e</a:t>
            </a:r>
            <a:r>
              <a:rPr sz="1800" b="1" spc="-190" dirty="0">
                <a:solidFill>
                  <a:srgbClr val="292934"/>
                </a:solidFill>
                <a:latin typeface="Calibri"/>
                <a:cs typeface="Calibri"/>
              </a:rPr>
              <a:t> </a:t>
            </a:r>
            <a:r>
              <a:rPr sz="1800" b="1" spc="-15" dirty="0">
                <a:solidFill>
                  <a:srgbClr val="292934"/>
                </a:solidFill>
                <a:latin typeface="Calibri"/>
                <a:cs typeface="Calibri"/>
              </a:rPr>
              <a:t>R</a:t>
            </a:r>
            <a:endParaRPr sz="1800">
              <a:latin typeface="Calibri"/>
              <a:cs typeface="Calibri"/>
            </a:endParaRPr>
          </a:p>
        </p:txBody>
      </p:sp>
      <p:sp>
        <p:nvSpPr>
          <p:cNvPr id="19" name="object 19"/>
          <p:cNvSpPr txBox="1"/>
          <p:nvPr/>
        </p:nvSpPr>
        <p:spPr>
          <a:xfrm>
            <a:off x="7289800" y="4032219"/>
            <a:ext cx="1187450" cy="530225"/>
          </a:xfrm>
          <a:prstGeom prst="rect">
            <a:avLst/>
          </a:prstGeom>
        </p:spPr>
        <p:txBody>
          <a:bodyPr vert="horz" wrap="square" lIns="0" tIns="0" rIns="0" bIns="0" rtlCol="0">
            <a:spAutoFit/>
          </a:bodyPr>
          <a:lstStyle/>
          <a:p>
            <a:pPr marL="298450" marR="5080" indent="-285750">
              <a:lnSpc>
                <a:spcPct val="100699"/>
              </a:lnSpc>
            </a:pPr>
            <a:r>
              <a:rPr sz="1800" spc="-30" dirty="0">
                <a:solidFill>
                  <a:srgbClr val="292934"/>
                </a:solidFill>
                <a:latin typeface="Arial"/>
                <a:cs typeface="Arial"/>
              </a:rPr>
              <a:t>Co</a:t>
            </a:r>
            <a:r>
              <a:rPr sz="1800" dirty="0">
                <a:solidFill>
                  <a:srgbClr val="292934"/>
                </a:solidFill>
                <a:latin typeface="Arial"/>
                <a:cs typeface="Arial"/>
              </a:rPr>
              <a:t>mm</a:t>
            </a:r>
            <a:r>
              <a:rPr sz="1800" spc="45" dirty="0">
                <a:solidFill>
                  <a:srgbClr val="292934"/>
                </a:solidFill>
                <a:latin typeface="Arial"/>
                <a:cs typeface="Arial"/>
              </a:rPr>
              <a:t>un</a:t>
            </a:r>
            <a:r>
              <a:rPr sz="1800" spc="-30" dirty="0">
                <a:solidFill>
                  <a:srgbClr val="292934"/>
                </a:solidFill>
                <a:latin typeface="Arial"/>
                <a:cs typeface="Arial"/>
              </a:rPr>
              <a:t>i</a:t>
            </a:r>
            <a:r>
              <a:rPr sz="1800" spc="20" dirty="0">
                <a:solidFill>
                  <a:srgbClr val="292934"/>
                </a:solidFill>
                <a:latin typeface="Arial"/>
                <a:cs typeface="Arial"/>
              </a:rPr>
              <a:t>t</a:t>
            </a:r>
            <a:r>
              <a:rPr sz="1800" dirty="0">
                <a:solidFill>
                  <a:srgbClr val="292934"/>
                </a:solidFill>
                <a:latin typeface="Arial"/>
                <a:cs typeface="Arial"/>
              </a:rPr>
              <a:t>y </a:t>
            </a:r>
            <a:r>
              <a:rPr sz="1800" spc="-30" dirty="0">
                <a:solidFill>
                  <a:srgbClr val="292934"/>
                </a:solidFill>
                <a:latin typeface="Arial"/>
                <a:cs typeface="Arial"/>
              </a:rPr>
              <a:t>U</a:t>
            </a:r>
            <a:r>
              <a:rPr sz="1800" dirty="0">
                <a:solidFill>
                  <a:srgbClr val="292934"/>
                </a:solidFill>
                <a:latin typeface="Arial"/>
                <a:cs typeface="Arial"/>
              </a:rPr>
              <a:t>s</a:t>
            </a:r>
            <a:r>
              <a:rPr sz="1800" spc="-30" dirty="0">
                <a:solidFill>
                  <a:srgbClr val="292934"/>
                </a:solidFill>
                <a:latin typeface="Arial"/>
                <a:cs typeface="Arial"/>
              </a:rPr>
              <a:t>e</a:t>
            </a:r>
            <a:r>
              <a:rPr sz="1800" dirty="0">
                <a:solidFill>
                  <a:srgbClr val="292934"/>
                </a:solidFill>
                <a:latin typeface="Arial"/>
                <a:cs typeface="Arial"/>
              </a:rPr>
              <a:t>rs</a:t>
            </a:r>
            <a:endParaRPr sz="1800">
              <a:latin typeface="Arial"/>
              <a:cs typeface="Arial"/>
            </a:endParaRPr>
          </a:p>
        </p:txBody>
      </p:sp>
    </p:spTree>
    <p:extLst>
      <p:ext uri="{BB962C8B-B14F-4D97-AF65-F5344CB8AC3E}">
        <p14:creationId xmlns:p14="http://schemas.microsoft.com/office/powerpoint/2010/main" val="3953510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415260"/>
            <a:ext cx="8229600" cy="1184940"/>
          </a:xfrm>
          <a:prstGeom prst="rect">
            <a:avLst/>
          </a:prstGeom>
        </p:spPr>
        <p:txBody>
          <a:bodyPr vert="horz" wrap="square" lIns="0" tIns="0" rIns="0" bIns="0" rtlCol="0">
            <a:spAutoFit/>
          </a:bodyPr>
          <a:lstStyle/>
          <a:p>
            <a:pPr marL="12700">
              <a:lnSpc>
                <a:spcPct val="100000"/>
              </a:lnSpc>
            </a:pPr>
            <a:r>
              <a:rPr spc="-405" dirty="0"/>
              <a:t>T</a:t>
            </a:r>
            <a:r>
              <a:rPr spc="-105" dirty="0"/>
              <a:t>oo</a:t>
            </a:r>
            <a:r>
              <a:rPr spc="-55" dirty="0"/>
              <a:t>l</a:t>
            </a:r>
            <a:r>
              <a:rPr dirty="0"/>
              <a:t>s</a:t>
            </a:r>
          </a:p>
          <a:p>
            <a:pPr marL="365125" indent="-352425">
              <a:lnSpc>
                <a:spcPct val="100000"/>
              </a:lnSpc>
              <a:spcBef>
                <a:spcPts val="645"/>
              </a:spcBef>
              <a:buClr>
                <a:srgbClr val="93A299"/>
              </a:buClr>
              <a:buSzPct val="84375"/>
              <a:buFont typeface="Arial"/>
              <a:buChar char="•"/>
              <a:tabLst>
                <a:tab pos="365125" algn="l"/>
              </a:tabLst>
            </a:pPr>
            <a:r>
              <a:rPr sz="3200" b="0" spc="-5" dirty="0">
                <a:solidFill>
                  <a:srgbClr val="292934"/>
                </a:solidFill>
                <a:latin typeface="Arial"/>
                <a:cs typeface="Arial"/>
              </a:rPr>
              <a:t>H</a:t>
            </a:r>
            <a:r>
              <a:rPr sz="3200" b="0" spc="-40" dirty="0">
                <a:solidFill>
                  <a:srgbClr val="292934"/>
                </a:solidFill>
                <a:latin typeface="Arial"/>
                <a:cs typeface="Arial"/>
              </a:rPr>
              <a:t>y</a:t>
            </a:r>
            <a:r>
              <a:rPr sz="3200" b="0" spc="5" dirty="0">
                <a:solidFill>
                  <a:srgbClr val="292934"/>
                </a:solidFill>
                <a:latin typeface="Arial"/>
                <a:cs typeface="Arial"/>
              </a:rPr>
              <a:t>pe</a:t>
            </a:r>
            <a:r>
              <a:rPr sz="3200" b="0" spc="-25" dirty="0">
                <a:solidFill>
                  <a:srgbClr val="292934"/>
                </a:solidFill>
                <a:latin typeface="Arial"/>
                <a:cs typeface="Arial"/>
              </a:rPr>
              <a:t>r</a:t>
            </a:r>
            <a:r>
              <a:rPr sz="3200" b="0" spc="110" dirty="0">
                <a:solidFill>
                  <a:srgbClr val="292934"/>
                </a:solidFill>
                <a:latin typeface="Arial"/>
                <a:cs typeface="Arial"/>
              </a:rPr>
              <a:t>v</a:t>
            </a:r>
            <a:r>
              <a:rPr sz="3200" b="0" spc="30" dirty="0">
                <a:solidFill>
                  <a:srgbClr val="292934"/>
                </a:solidFill>
                <a:latin typeface="Arial"/>
                <a:cs typeface="Arial"/>
              </a:rPr>
              <a:t>i</a:t>
            </a:r>
            <a:r>
              <a:rPr sz="3200" b="0" spc="35" dirty="0">
                <a:solidFill>
                  <a:srgbClr val="292934"/>
                </a:solidFill>
                <a:latin typeface="Arial"/>
                <a:cs typeface="Arial"/>
              </a:rPr>
              <a:t>s</a:t>
            </a:r>
            <a:r>
              <a:rPr sz="3200" b="0" spc="-70" dirty="0">
                <a:solidFill>
                  <a:srgbClr val="292934"/>
                </a:solidFill>
                <a:latin typeface="Arial"/>
                <a:cs typeface="Arial"/>
              </a:rPr>
              <a:t>o</a:t>
            </a:r>
            <a:r>
              <a:rPr sz="3200" b="0" spc="-25" dirty="0">
                <a:solidFill>
                  <a:srgbClr val="292934"/>
                </a:solidFill>
                <a:latin typeface="Arial"/>
                <a:cs typeface="Arial"/>
              </a:rPr>
              <a:t>r</a:t>
            </a:r>
            <a:r>
              <a:rPr sz="3200" b="0" spc="35" dirty="0">
                <a:solidFill>
                  <a:srgbClr val="292934"/>
                </a:solidFill>
                <a:latin typeface="Arial"/>
                <a:cs typeface="Arial"/>
              </a:rPr>
              <a:t>s</a:t>
            </a:r>
            <a:r>
              <a:rPr sz="3200" b="0" dirty="0">
                <a:solidFill>
                  <a:srgbClr val="292934"/>
                </a:solidFill>
                <a:latin typeface="Arial"/>
                <a:cs typeface="Arial"/>
              </a:rPr>
              <a:t>:</a:t>
            </a:r>
            <a:endParaRPr sz="3200" dirty="0">
              <a:latin typeface="Arial"/>
              <a:cs typeface="Arial"/>
            </a:endParaRPr>
          </a:p>
        </p:txBody>
      </p:sp>
      <p:sp>
        <p:nvSpPr>
          <p:cNvPr id="4" name="object 4"/>
          <p:cNvSpPr txBox="1"/>
          <p:nvPr/>
        </p:nvSpPr>
        <p:spPr>
          <a:xfrm>
            <a:off x="535940" y="3072985"/>
            <a:ext cx="4559935" cy="434975"/>
          </a:xfrm>
          <a:prstGeom prst="rect">
            <a:avLst/>
          </a:prstGeom>
        </p:spPr>
        <p:txBody>
          <a:bodyPr vert="horz" wrap="square" lIns="0" tIns="0" rIns="0" bIns="0" rtlCol="0">
            <a:spAutoFit/>
          </a:bodyPr>
          <a:lstStyle/>
          <a:p>
            <a:pPr marL="365125" indent="-352425">
              <a:lnSpc>
                <a:spcPct val="100000"/>
              </a:lnSpc>
              <a:buClr>
                <a:srgbClr val="93A299"/>
              </a:buClr>
              <a:buSzPct val="84375"/>
              <a:buFont typeface="Arial"/>
              <a:buChar char="•"/>
              <a:tabLst>
                <a:tab pos="365125" algn="l"/>
              </a:tabLst>
            </a:pPr>
            <a:r>
              <a:rPr sz="3200" spc="-5" dirty="0">
                <a:solidFill>
                  <a:srgbClr val="292934"/>
                </a:solidFill>
                <a:latin typeface="Arial"/>
                <a:cs typeface="Arial"/>
              </a:rPr>
              <a:t>H</a:t>
            </a:r>
            <a:r>
              <a:rPr sz="3200" spc="-40" dirty="0">
                <a:solidFill>
                  <a:srgbClr val="292934"/>
                </a:solidFill>
                <a:latin typeface="Arial"/>
                <a:cs typeface="Arial"/>
              </a:rPr>
              <a:t>y</a:t>
            </a:r>
            <a:r>
              <a:rPr sz="3200" spc="5" dirty="0">
                <a:solidFill>
                  <a:srgbClr val="292934"/>
                </a:solidFill>
                <a:latin typeface="Arial"/>
                <a:cs typeface="Arial"/>
              </a:rPr>
              <a:t>b</a:t>
            </a:r>
            <a:r>
              <a:rPr sz="3200" spc="-25" dirty="0">
                <a:solidFill>
                  <a:srgbClr val="292934"/>
                </a:solidFill>
                <a:latin typeface="Arial"/>
                <a:cs typeface="Arial"/>
              </a:rPr>
              <a:t>r</a:t>
            </a:r>
            <a:r>
              <a:rPr sz="3200" spc="30" dirty="0">
                <a:solidFill>
                  <a:srgbClr val="292934"/>
                </a:solidFill>
                <a:latin typeface="Arial"/>
                <a:cs typeface="Arial"/>
              </a:rPr>
              <a:t>i</a:t>
            </a:r>
            <a:r>
              <a:rPr sz="3200" dirty="0">
                <a:solidFill>
                  <a:srgbClr val="292934"/>
                </a:solidFill>
                <a:latin typeface="Arial"/>
                <a:cs typeface="Arial"/>
              </a:rPr>
              <a:t>d</a:t>
            </a:r>
            <a:r>
              <a:rPr sz="3200" spc="-60" dirty="0">
                <a:solidFill>
                  <a:srgbClr val="292934"/>
                </a:solidFill>
                <a:latin typeface="Arial"/>
                <a:cs typeface="Arial"/>
              </a:rPr>
              <a:t> </a:t>
            </a:r>
            <a:r>
              <a:rPr sz="3200" spc="-5" dirty="0">
                <a:solidFill>
                  <a:srgbClr val="292934"/>
                </a:solidFill>
                <a:latin typeface="Arial"/>
                <a:cs typeface="Arial"/>
              </a:rPr>
              <a:t>C</a:t>
            </a:r>
            <a:r>
              <a:rPr sz="3200" spc="30" dirty="0">
                <a:solidFill>
                  <a:srgbClr val="292934"/>
                </a:solidFill>
                <a:latin typeface="Arial"/>
                <a:cs typeface="Arial"/>
              </a:rPr>
              <a:t>l</a:t>
            </a:r>
            <a:r>
              <a:rPr sz="3200" spc="5" dirty="0">
                <a:solidFill>
                  <a:srgbClr val="292934"/>
                </a:solidFill>
                <a:latin typeface="Arial"/>
                <a:cs typeface="Arial"/>
              </a:rPr>
              <a:t>ou</a:t>
            </a:r>
            <a:r>
              <a:rPr sz="3200" dirty="0">
                <a:solidFill>
                  <a:srgbClr val="292934"/>
                </a:solidFill>
                <a:latin typeface="Arial"/>
                <a:cs typeface="Arial"/>
              </a:rPr>
              <a:t>d</a:t>
            </a:r>
            <a:r>
              <a:rPr sz="3200" spc="-135" dirty="0">
                <a:solidFill>
                  <a:srgbClr val="292934"/>
                </a:solidFill>
                <a:latin typeface="Arial"/>
                <a:cs typeface="Arial"/>
              </a:rPr>
              <a:t> </a:t>
            </a:r>
            <a:r>
              <a:rPr sz="3200" spc="20" dirty="0">
                <a:solidFill>
                  <a:srgbClr val="292934"/>
                </a:solidFill>
                <a:latin typeface="Arial"/>
                <a:cs typeface="Arial"/>
              </a:rPr>
              <a:t>S</a:t>
            </a:r>
            <a:r>
              <a:rPr sz="3200" spc="5" dirty="0">
                <a:solidFill>
                  <a:srgbClr val="292934"/>
                </a:solidFill>
                <a:latin typeface="Arial"/>
                <a:cs typeface="Arial"/>
              </a:rPr>
              <a:t>o</a:t>
            </a:r>
            <a:r>
              <a:rPr sz="3200" spc="75" dirty="0">
                <a:solidFill>
                  <a:srgbClr val="292934"/>
                </a:solidFill>
                <a:latin typeface="Arial"/>
                <a:cs typeface="Arial"/>
              </a:rPr>
              <a:t>f</a:t>
            </a:r>
            <a:r>
              <a:rPr sz="3200" dirty="0">
                <a:solidFill>
                  <a:srgbClr val="292934"/>
                </a:solidFill>
                <a:latin typeface="Arial"/>
                <a:cs typeface="Arial"/>
              </a:rPr>
              <a:t>t</a:t>
            </a:r>
            <a:r>
              <a:rPr sz="3200" spc="-155" dirty="0">
                <a:solidFill>
                  <a:srgbClr val="292934"/>
                </a:solidFill>
                <a:latin typeface="Arial"/>
                <a:cs typeface="Arial"/>
              </a:rPr>
              <a:t>w</a:t>
            </a:r>
            <a:r>
              <a:rPr sz="3200" spc="5" dirty="0">
                <a:solidFill>
                  <a:srgbClr val="292934"/>
                </a:solidFill>
                <a:latin typeface="Arial"/>
                <a:cs typeface="Arial"/>
              </a:rPr>
              <a:t>a</a:t>
            </a:r>
            <a:r>
              <a:rPr sz="3200" spc="-25" dirty="0">
                <a:solidFill>
                  <a:srgbClr val="292934"/>
                </a:solidFill>
                <a:latin typeface="Arial"/>
                <a:cs typeface="Arial"/>
              </a:rPr>
              <a:t>r</a:t>
            </a:r>
            <a:r>
              <a:rPr sz="3200" spc="5" dirty="0">
                <a:solidFill>
                  <a:srgbClr val="292934"/>
                </a:solidFill>
                <a:latin typeface="Arial"/>
                <a:cs typeface="Arial"/>
              </a:rPr>
              <a:t>e:</a:t>
            </a:r>
            <a:endParaRPr sz="3200" dirty="0">
              <a:latin typeface="Arial"/>
              <a:cs typeface="Arial"/>
            </a:endParaRPr>
          </a:p>
        </p:txBody>
      </p:sp>
      <p:sp>
        <p:nvSpPr>
          <p:cNvPr id="5" name="object 5"/>
          <p:cNvSpPr/>
          <p:nvPr/>
        </p:nvSpPr>
        <p:spPr>
          <a:xfrm>
            <a:off x="1143000" y="3657600"/>
            <a:ext cx="3506070" cy="114239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629400" y="3242640"/>
            <a:ext cx="1676400" cy="173047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805887" y="1920876"/>
            <a:ext cx="2971800" cy="76199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019800" y="1994992"/>
            <a:ext cx="2286000" cy="704833"/>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990600" y="1989138"/>
            <a:ext cx="1541462" cy="69373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253616" y="6007963"/>
            <a:ext cx="2955422" cy="312925"/>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219200" y="4876800"/>
            <a:ext cx="2989833" cy="1050975"/>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105400" y="4953000"/>
            <a:ext cx="3333749" cy="1203359"/>
          </a:xfrm>
          <a:prstGeom prst="rect">
            <a:avLst/>
          </a:prstGeom>
          <a:blipFill>
            <a:blip r:embed="rId10"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8408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N</a:t>
            </a:r>
            <a:r>
              <a:rPr spc="-114" dirty="0"/>
              <a:t>e</a:t>
            </a:r>
            <a:r>
              <a:rPr spc="-50" dirty="0"/>
              <a:t>t</a:t>
            </a:r>
            <a:r>
              <a:rPr spc="55" dirty="0"/>
              <a:t>w</a:t>
            </a:r>
            <a:r>
              <a:rPr spc="-105" dirty="0"/>
              <a:t>o</a:t>
            </a:r>
            <a:r>
              <a:rPr spc="-50" dirty="0"/>
              <a:t>r</a:t>
            </a:r>
            <a:r>
              <a:rPr dirty="0"/>
              <a:t>k</a:t>
            </a:r>
            <a:r>
              <a:rPr spc="-310" dirty="0"/>
              <a:t> </a:t>
            </a:r>
            <a:r>
              <a:rPr spc="-105" dirty="0"/>
              <a:t>o</a:t>
            </a:r>
            <a:r>
              <a:rPr dirty="0"/>
              <a:t>f</a:t>
            </a:r>
            <a:r>
              <a:rPr spc="-175" dirty="0"/>
              <a:t> </a:t>
            </a:r>
            <a:r>
              <a:rPr spc="-229" dirty="0"/>
              <a:t>W</a:t>
            </a:r>
            <a:r>
              <a:rPr spc="-105" dirty="0"/>
              <a:t>o</a:t>
            </a:r>
            <a:r>
              <a:rPr spc="-50" dirty="0"/>
              <a:t>r</a:t>
            </a:r>
            <a:r>
              <a:rPr spc="-114" dirty="0"/>
              <a:t>ks</a:t>
            </a:r>
            <a:r>
              <a:rPr spc="-50" dirty="0"/>
              <a:t>t</a:t>
            </a:r>
            <a:r>
              <a:rPr spc="-114" dirty="0"/>
              <a:t>a</a:t>
            </a:r>
            <a:r>
              <a:rPr spc="-50" dirty="0"/>
              <a:t>t</a:t>
            </a:r>
            <a:r>
              <a:rPr spc="-60" dirty="0"/>
              <a:t>i</a:t>
            </a:r>
            <a:r>
              <a:rPr spc="-105" dirty="0"/>
              <a:t>on</a:t>
            </a:r>
            <a:r>
              <a:rPr dirty="0"/>
              <a:t>s</a:t>
            </a:r>
          </a:p>
        </p:txBody>
      </p:sp>
      <p:sp>
        <p:nvSpPr>
          <p:cNvPr id="4" name="object 4"/>
          <p:cNvSpPr/>
          <p:nvPr/>
        </p:nvSpPr>
        <p:spPr>
          <a:xfrm>
            <a:off x="609600" y="2133600"/>
            <a:ext cx="8015956" cy="42671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10413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568832"/>
            <a:ext cx="2877820" cy="530225"/>
          </a:xfrm>
          <a:prstGeom prst="rect">
            <a:avLst/>
          </a:prstGeom>
        </p:spPr>
        <p:txBody>
          <a:bodyPr vert="horz" wrap="square" lIns="0" tIns="0" rIns="0" bIns="0" rtlCol="0">
            <a:spAutoFit/>
          </a:bodyPr>
          <a:lstStyle/>
          <a:p>
            <a:pPr marL="12700">
              <a:lnSpc>
                <a:spcPct val="100000"/>
              </a:lnSpc>
            </a:pPr>
            <a:r>
              <a:rPr sz="3950" b="1" spc="-105" dirty="0">
                <a:solidFill>
                  <a:srgbClr val="D2533C"/>
                </a:solidFill>
                <a:latin typeface="Arial"/>
                <a:cs typeface="Arial"/>
              </a:rPr>
              <a:t>Pub</a:t>
            </a:r>
            <a:r>
              <a:rPr sz="3950" b="1" spc="-55" dirty="0">
                <a:solidFill>
                  <a:srgbClr val="D2533C"/>
                </a:solidFill>
                <a:latin typeface="Arial"/>
                <a:cs typeface="Arial"/>
              </a:rPr>
              <a:t>l</a:t>
            </a:r>
            <a:r>
              <a:rPr sz="3950" b="1" spc="-60" dirty="0">
                <a:solidFill>
                  <a:srgbClr val="D2533C"/>
                </a:solidFill>
                <a:latin typeface="Arial"/>
                <a:cs typeface="Arial"/>
              </a:rPr>
              <a:t>i</a:t>
            </a:r>
            <a:r>
              <a:rPr sz="3950" b="1" dirty="0">
                <a:solidFill>
                  <a:srgbClr val="D2533C"/>
                </a:solidFill>
                <a:latin typeface="Arial"/>
                <a:cs typeface="Arial"/>
              </a:rPr>
              <a:t>c</a:t>
            </a:r>
            <a:r>
              <a:rPr sz="3950" b="1" spc="-235" dirty="0">
                <a:solidFill>
                  <a:srgbClr val="D2533C"/>
                </a:solidFill>
                <a:latin typeface="Arial"/>
                <a:cs typeface="Arial"/>
              </a:rPr>
              <a:t> </a:t>
            </a:r>
            <a:r>
              <a:rPr sz="3950" b="1" spc="-95" dirty="0">
                <a:solidFill>
                  <a:srgbClr val="D2533C"/>
                </a:solidFill>
                <a:latin typeface="Arial"/>
                <a:cs typeface="Arial"/>
              </a:rPr>
              <a:t>C</a:t>
            </a:r>
            <a:r>
              <a:rPr sz="3950" b="1" spc="-105" dirty="0">
                <a:solidFill>
                  <a:srgbClr val="D2533C"/>
                </a:solidFill>
                <a:latin typeface="Arial"/>
                <a:cs typeface="Arial"/>
              </a:rPr>
              <a:t>SP</a:t>
            </a:r>
            <a:r>
              <a:rPr sz="3950" b="1" dirty="0">
                <a:solidFill>
                  <a:srgbClr val="D2533C"/>
                </a:solidFill>
                <a:latin typeface="Arial"/>
                <a:cs typeface="Arial"/>
              </a:rPr>
              <a:t>s</a:t>
            </a:r>
            <a:endParaRPr sz="3950">
              <a:latin typeface="Arial"/>
              <a:cs typeface="Arial"/>
            </a:endParaRPr>
          </a:p>
        </p:txBody>
      </p:sp>
      <p:sp>
        <p:nvSpPr>
          <p:cNvPr id="4" name="object 4"/>
          <p:cNvSpPr txBox="1"/>
          <p:nvPr/>
        </p:nvSpPr>
        <p:spPr>
          <a:xfrm>
            <a:off x="304800" y="1544986"/>
            <a:ext cx="5747399" cy="4767972"/>
          </a:xfrm>
          <a:prstGeom prst="rect">
            <a:avLst/>
          </a:prstGeom>
        </p:spPr>
        <p:txBody>
          <a:bodyPr vert="horz" wrap="square" lIns="0" tIns="0" rIns="0" bIns="0" rtlCol="0">
            <a:spAutoFit/>
          </a:bodyPr>
          <a:lstStyle/>
          <a:p>
            <a:pPr marL="365125" indent="-352425">
              <a:lnSpc>
                <a:spcPct val="100000"/>
              </a:lnSpc>
              <a:buClr>
                <a:srgbClr val="93A299"/>
              </a:buClr>
              <a:buSzPct val="83333"/>
              <a:buFont typeface="Arial"/>
              <a:buChar char="•"/>
              <a:tabLst>
                <a:tab pos="365125" algn="l"/>
              </a:tabLst>
            </a:pPr>
            <a:r>
              <a:rPr sz="2400" spc="5" dirty="0">
                <a:solidFill>
                  <a:srgbClr val="292934"/>
                </a:solidFill>
                <a:latin typeface="Arial"/>
                <a:cs typeface="Arial"/>
              </a:rPr>
              <a:t>G</a:t>
            </a:r>
            <a:r>
              <a:rPr sz="2400" spc="-60" dirty="0">
                <a:solidFill>
                  <a:srgbClr val="292934"/>
                </a:solidFill>
                <a:latin typeface="Arial"/>
                <a:cs typeface="Arial"/>
              </a:rPr>
              <a:t>oog</a:t>
            </a:r>
            <a:r>
              <a:rPr sz="2400" spc="-10" dirty="0">
                <a:solidFill>
                  <a:srgbClr val="292934"/>
                </a:solidFill>
                <a:latin typeface="Arial"/>
                <a:cs typeface="Arial"/>
              </a:rPr>
              <a:t>l</a:t>
            </a:r>
            <a:r>
              <a:rPr sz="2400" dirty="0">
                <a:solidFill>
                  <a:srgbClr val="292934"/>
                </a:solidFill>
                <a:latin typeface="Arial"/>
                <a:cs typeface="Arial"/>
              </a:rPr>
              <a:t>e</a:t>
            </a:r>
            <a:r>
              <a:rPr sz="2400" spc="25" dirty="0">
                <a:solidFill>
                  <a:srgbClr val="292934"/>
                </a:solidFill>
                <a:latin typeface="Arial"/>
                <a:cs typeface="Arial"/>
              </a:rPr>
              <a:t> </a:t>
            </a:r>
            <a:r>
              <a:rPr lang="en-US" sz="2400" spc="-30" dirty="0">
                <a:solidFill>
                  <a:srgbClr val="292934"/>
                </a:solidFill>
                <a:latin typeface="Arial"/>
                <a:cs typeface="Arial"/>
              </a:rPr>
              <a:t>Cloud Platform</a:t>
            </a:r>
            <a:endParaRPr sz="2400" dirty="0">
              <a:latin typeface="Arial"/>
              <a:cs typeface="Arial"/>
            </a:endParaRPr>
          </a:p>
          <a:p>
            <a:pPr marL="698500" lvl="1" indent="-333375">
              <a:lnSpc>
                <a:spcPct val="100000"/>
              </a:lnSpc>
              <a:spcBef>
                <a:spcPts val="520"/>
              </a:spcBef>
              <a:buClr>
                <a:srgbClr val="93A299"/>
              </a:buClr>
              <a:buSzPct val="85000"/>
              <a:buFont typeface="Arial"/>
              <a:buChar char="•"/>
              <a:tabLst>
                <a:tab pos="698500" algn="l"/>
              </a:tabLst>
            </a:pPr>
            <a:r>
              <a:rPr sz="2000" spc="5" dirty="0">
                <a:solidFill>
                  <a:srgbClr val="292934"/>
                </a:solidFill>
                <a:latin typeface="Arial"/>
                <a:cs typeface="Arial"/>
              </a:rPr>
              <a:t>h</a:t>
            </a:r>
            <a:r>
              <a:rPr sz="2000" spc="40" dirty="0">
                <a:solidFill>
                  <a:srgbClr val="292934"/>
                </a:solidFill>
                <a:latin typeface="Arial"/>
                <a:cs typeface="Arial"/>
              </a:rPr>
              <a:t>tt</a:t>
            </a:r>
            <a:r>
              <a:rPr sz="2000" spc="5" dirty="0">
                <a:solidFill>
                  <a:srgbClr val="292934"/>
                </a:solidFill>
                <a:latin typeface="Arial"/>
                <a:cs typeface="Arial"/>
              </a:rPr>
              <a:t>p</a:t>
            </a:r>
            <a:r>
              <a:rPr sz="2000" spc="45" dirty="0">
                <a:solidFill>
                  <a:srgbClr val="292934"/>
                </a:solidFill>
                <a:latin typeface="Arial"/>
                <a:cs typeface="Arial"/>
              </a:rPr>
              <a:t>s</a:t>
            </a:r>
            <a:r>
              <a:rPr sz="2000" spc="40" dirty="0">
                <a:solidFill>
                  <a:srgbClr val="292934"/>
                </a:solidFill>
                <a:latin typeface="Arial"/>
                <a:cs typeface="Arial"/>
              </a:rPr>
              <a:t>:</a:t>
            </a:r>
            <a:r>
              <a:rPr sz="2000" spc="-35" dirty="0">
                <a:solidFill>
                  <a:srgbClr val="292934"/>
                </a:solidFill>
                <a:latin typeface="Arial"/>
                <a:cs typeface="Arial"/>
              </a:rPr>
              <a:t>/</a:t>
            </a:r>
            <a:r>
              <a:rPr sz="2000" spc="40" dirty="0">
                <a:solidFill>
                  <a:srgbClr val="292934"/>
                </a:solidFill>
                <a:latin typeface="Arial"/>
                <a:cs typeface="Arial"/>
              </a:rPr>
              <a:t>/</a:t>
            </a:r>
            <a:r>
              <a:rPr lang="en-US" sz="2000" spc="40" dirty="0">
                <a:solidFill>
                  <a:srgbClr val="292934"/>
                </a:solidFill>
                <a:latin typeface="Arial"/>
                <a:cs typeface="Arial"/>
              </a:rPr>
              <a:t>cloud</a:t>
            </a:r>
            <a:r>
              <a:rPr sz="2000" spc="40" dirty="0">
                <a:solidFill>
                  <a:srgbClr val="292934"/>
                </a:solidFill>
                <a:latin typeface="Arial"/>
                <a:cs typeface="Arial"/>
              </a:rPr>
              <a:t>.</a:t>
            </a:r>
            <a:r>
              <a:rPr sz="2000" spc="-70" dirty="0">
                <a:solidFill>
                  <a:srgbClr val="292934"/>
                </a:solidFill>
                <a:latin typeface="Arial"/>
                <a:cs typeface="Arial"/>
              </a:rPr>
              <a:t>g</a:t>
            </a:r>
            <a:r>
              <a:rPr sz="2000" spc="5" dirty="0">
                <a:solidFill>
                  <a:srgbClr val="292934"/>
                </a:solidFill>
                <a:latin typeface="Arial"/>
                <a:cs typeface="Arial"/>
              </a:rPr>
              <a:t>oog</a:t>
            </a:r>
            <a:r>
              <a:rPr sz="2000" dirty="0">
                <a:solidFill>
                  <a:srgbClr val="292934"/>
                </a:solidFill>
                <a:latin typeface="Arial"/>
                <a:cs typeface="Arial"/>
              </a:rPr>
              <a:t>l</a:t>
            </a:r>
            <a:r>
              <a:rPr sz="2000" spc="5" dirty="0">
                <a:solidFill>
                  <a:srgbClr val="292934"/>
                </a:solidFill>
                <a:latin typeface="Arial"/>
                <a:cs typeface="Arial"/>
              </a:rPr>
              <a:t>e</a:t>
            </a:r>
            <a:r>
              <a:rPr sz="2000" spc="-35" dirty="0">
                <a:solidFill>
                  <a:srgbClr val="292934"/>
                </a:solidFill>
                <a:latin typeface="Arial"/>
                <a:cs typeface="Arial"/>
              </a:rPr>
              <a:t>.</a:t>
            </a:r>
            <a:r>
              <a:rPr sz="2000" spc="-30" dirty="0">
                <a:solidFill>
                  <a:srgbClr val="292934"/>
                </a:solidFill>
                <a:latin typeface="Arial"/>
                <a:cs typeface="Arial"/>
              </a:rPr>
              <a:t>c</a:t>
            </a:r>
            <a:r>
              <a:rPr sz="2000" spc="5" dirty="0">
                <a:solidFill>
                  <a:srgbClr val="292934"/>
                </a:solidFill>
                <a:latin typeface="Arial"/>
                <a:cs typeface="Arial"/>
              </a:rPr>
              <a:t>om</a:t>
            </a:r>
            <a:endParaRPr sz="2000" dirty="0">
              <a:latin typeface="Arial"/>
              <a:cs typeface="Arial"/>
            </a:endParaRPr>
          </a:p>
          <a:p>
            <a:pPr marL="365125" indent="-352425">
              <a:lnSpc>
                <a:spcPct val="100000"/>
              </a:lnSpc>
              <a:spcBef>
                <a:spcPts val="575"/>
              </a:spcBef>
              <a:buClr>
                <a:srgbClr val="93A299"/>
              </a:buClr>
              <a:buSzPct val="83333"/>
              <a:buFont typeface="Arial"/>
              <a:buChar char="•"/>
              <a:tabLst>
                <a:tab pos="365125" algn="l"/>
              </a:tabLst>
            </a:pPr>
            <a:r>
              <a:rPr sz="2400" spc="25" dirty="0">
                <a:solidFill>
                  <a:srgbClr val="292934"/>
                </a:solidFill>
                <a:latin typeface="Arial"/>
                <a:cs typeface="Arial"/>
              </a:rPr>
              <a:t>M</a:t>
            </a:r>
            <a:r>
              <a:rPr sz="2400" spc="-10" dirty="0">
                <a:solidFill>
                  <a:srgbClr val="292934"/>
                </a:solidFill>
                <a:latin typeface="Arial"/>
                <a:cs typeface="Arial"/>
              </a:rPr>
              <a:t>i</a:t>
            </a:r>
            <a:r>
              <a:rPr sz="2400" dirty="0">
                <a:solidFill>
                  <a:srgbClr val="292934"/>
                </a:solidFill>
                <a:latin typeface="Arial"/>
                <a:cs typeface="Arial"/>
              </a:rPr>
              <a:t>c</a:t>
            </a:r>
            <a:r>
              <a:rPr sz="2400" spc="25" dirty="0">
                <a:solidFill>
                  <a:srgbClr val="292934"/>
                </a:solidFill>
                <a:latin typeface="Arial"/>
                <a:cs typeface="Arial"/>
              </a:rPr>
              <a:t>r</a:t>
            </a:r>
            <a:r>
              <a:rPr sz="2400" spc="-60" dirty="0">
                <a:solidFill>
                  <a:srgbClr val="292934"/>
                </a:solidFill>
                <a:latin typeface="Arial"/>
                <a:cs typeface="Arial"/>
              </a:rPr>
              <a:t>o</a:t>
            </a:r>
            <a:r>
              <a:rPr sz="2400" dirty="0">
                <a:solidFill>
                  <a:srgbClr val="292934"/>
                </a:solidFill>
                <a:latin typeface="Arial"/>
                <a:cs typeface="Arial"/>
              </a:rPr>
              <a:t>s</a:t>
            </a:r>
            <a:r>
              <a:rPr sz="2400" spc="-60" dirty="0">
                <a:solidFill>
                  <a:srgbClr val="292934"/>
                </a:solidFill>
                <a:latin typeface="Arial"/>
                <a:cs typeface="Arial"/>
              </a:rPr>
              <a:t>o</a:t>
            </a:r>
            <a:r>
              <a:rPr sz="2400" spc="80" dirty="0">
                <a:solidFill>
                  <a:srgbClr val="292934"/>
                </a:solidFill>
                <a:latin typeface="Arial"/>
                <a:cs typeface="Arial"/>
              </a:rPr>
              <a:t>f</a:t>
            </a:r>
            <a:r>
              <a:rPr sz="2400" dirty="0">
                <a:solidFill>
                  <a:srgbClr val="292934"/>
                </a:solidFill>
                <a:latin typeface="Arial"/>
                <a:cs typeface="Arial"/>
              </a:rPr>
              <a:t>t</a:t>
            </a:r>
            <a:r>
              <a:rPr sz="2400" spc="-135" dirty="0">
                <a:solidFill>
                  <a:srgbClr val="292934"/>
                </a:solidFill>
                <a:latin typeface="Arial"/>
                <a:cs typeface="Arial"/>
              </a:rPr>
              <a:t> </a:t>
            </a:r>
            <a:r>
              <a:rPr sz="2400" spc="-30" dirty="0">
                <a:solidFill>
                  <a:srgbClr val="292934"/>
                </a:solidFill>
                <a:latin typeface="Arial"/>
                <a:cs typeface="Arial"/>
              </a:rPr>
              <a:t>A</a:t>
            </a:r>
            <a:r>
              <a:rPr sz="2400" spc="-80" dirty="0">
                <a:solidFill>
                  <a:srgbClr val="292934"/>
                </a:solidFill>
                <a:latin typeface="Arial"/>
                <a:cs typeface="Arial"/>
              </a:rPr>
              <a:t>z</a:t>
            </a:r>
            <a:r>
              <a:rPr sz="2400" spc="15" dirty="0">
                <a:solidFill>
                  <a:srgbClr val="292934"/>
                </a:solidFill>
                <a:latin typeface="Arial"/>
                <a:cs typeface="Arial"/>
              </a:rPr>
              <a:t>u</a:t>
            </a:r>
            <a:r>
              <a:rPr sz="2400" spc="25" dirty="0">
                <a:solidFill>
                  <a:srgbClr val="292934"/>
                </a:solidFill>
                <a:latin typeface="Arial"/>
                <a:cs typeface="Arial"/>
              </a:rPr>
              <a:t>re</a:t>
            </a:r>
            <a:endParaRPr sz="2400" dirty="0">
              <a:latin typeface="Arial"/>
              <a:cs typeface="Arial"/>
            </a:endParaRPr>
          </a:p>
          <a:p>
            <a:pPr marL="698500" lvl="1" indent="-333375">
              <a:lnSpc>
                <a:spcPct val="100000"/>
              </a:lnSpc>
              <a:spcBef>
                <a:spcPts val="445"/>
              </a:spcBef>
              <a:buClr>
                <a:srgbClr val="93A299"/>
              </a:buClr>
              <a:buSzPct val="85000"/>
              <a:buFont typeface="Arial"/>
              <a:buChar char="•"/>
              <a:tabLst>
                <a:tab pos="698500" algn="l"/>
              </a:tabLst>
            </a:pPr>
            <a:r>
              <a:rPr sz="2000" spc="5" dirty="0">
                <a:solidFill>
                  <a:srgbClr val="292934"/>
                </a:solidFill>
                <a:latin typeface="Arial"/>
                <a:cs typeface="Arial"/>
              </a:rPr>
              <a:t>h</a:t>
            </a:r>
            <a:r>
              <a:rPr sz="2000" spc="40" dirty="0">
                <a:solidFill>
                  <a:srgbClr val="292934"/>
                </a:solidFill>
                <a:latin typeface="Arial"/>
                <a:cs typeface="Arial"/>
              </a:rPr>
              <a:t>tt</a:t>
            </a:r>
            <a:r>
              <a:rPr sz="2000" spc="5" dirty="0">
                <a:solidFill>
                  <a:srgbClr val="292934"/>
                </a:solidFill>
                <a:latin typeface="Arial"/>
                <a:cs typeface="Arial"/>
              </a:rPr>
              <a:t>p</a:t>
            </a:r>
            <a:r>
              <a:rPr sz="2000" spc="40" dirty="0">
                <a:solidFill>
                  <a:srgbClr val="292934"/>
                </a:solidFill>
                <a:latin typeface="Arial"/>
                <a:cs typeface="Arial"/>
              </a:rPr>
              <a:t>:/</a:t>
            </a:r>
            <a:r>
              <a:rPr sz="2000" spc="-35" dirty="0">
                <a:solidFill>
                  <a:srgbClr val="292934"/>
                </a:solidFill>
                <a:latin typeface="Arial"/>
                <a:cs typeface="Arial"/>
              </a:rPr>
              <a:t>/</a:t>
            </a:r>
            <a:r>
              <a:rPr lang="en-US" sz="2000" spc="-30" dirty="0">
                <a:solidFill>
                  <a:srgbClr val="292934"/>
                </a:solidFill>
                <a:cs typeface="Arial"/>
              </a:rPr>
              <a:t>azure.microsoft.com</a:t>
            </a:r>
          </a:p>
          <a:p>
            <a:pPr marL="241300" indent="-333375">
              <a:spcBef>
                <a:spcPts val="445"/>
              </a:spcBef>
              <a:buClr>
                <a:srgbClr val="93A299"/>
              </a:buClr>
              <a:buSzPct val="85000"/>
              <a:buFont typeface="Arial"/>
              <a:buChar char="•"/>
              <a:tabLst>
                <a:tab pos="698500" algn="l"/>
              </a:tabLst>
            </a:pPr>
            <a:r>
              <a:rPr sz="2400" spc="-30" dirty="0">
                <a:solidFill>
                  <a:srgbClr val="292934"/>
                </a:solidFill>
                <a:latin typeface="Arial"/>
                <a:cs typeface="Arial"/>
              </a:rPr>
              <a:t>A</a:t>
            </a:r>
            <a:r>
              <a:rPr sz="2400" spc="25" dirty="0">
                <a:solidFill>
                  <a:srgbClr val="292934"/>
                </a:solidFill>
                <a:latin typeface="Arial"/>
                <a:cs typeface="Arial"/>
              </a:rPr>
              <a:t>m</a:t>
            </a:r>
            <a:r>
              <a:rPr sz="2400" spc="-60" dirty="0">
                <a:solidFill>
                  <a:srgbClr val="292934"/>
                </a:solidFill>
                <a:latin typeface="Arial"/>
                <a:cs typeface="Arial"/>
              </a:rPr>
              <a:t>a</a:t>
            </a:r>
            <a:r>
              <a:rPr sz="2400" spc="-75" dirty="0">
                <a:solidFill>
                  <a:srgbClr val="292934"/>
                </a:solidFill>
                <a:latin typeface="Arial"/>
                <a:cs typeface="Arial"/>
              </a:rPr>
              <a:t>z</a:t>
            </a:r>
            <a:r>
              <a:rPr sz="2400" spc="-60" dirty="0">
                <a:solidFill>
                  <a:srgbClr val="292934"/>
                </a:solidFill>
                <a:latin typeface="Arial"/>
                <a:cs typeface="Arial"/>
              </a:rPr>
              <a:t>o</a:t>
            </a:r>
            <a:r>
              <a:rPr sz="2400" dirty="0">
                <a:solidFill>
                  <a:srgbClr val="292934"/>
                </a:solidFill>
                <a:latin typeface="Arial"/>
                <a:cs typeface="Arial"/>
              </a:rPr>
              <a:t>n</a:t>
            </a:r>
            <a:r>
              <a:rPr sz="2400" spc="170" dirty="0">
                <a:solidFill>
                  <a:srgbClr val="292934"/>
                </a:solidFill>
                <a:latin typeface="Arial"/>
                <a:cs typeface="Arial"/>
              </a:rPr>
              <a:t> </a:t>
            </a:r>
            <a:r>
              <a:rPr sz="2400" spc="-30" dirty="0">
                <a:solidFill>
                  <a:srgbClr val="292934"/>
                </a:solidFill>
                <a:latin typeface="Arial"/>
                <a:cs typeface="Arial"/>
              </a:rPr>
              <a:t>E</a:t>
            </a:r>
            <a:r>
              <a:rPr sz="2400" spc="-10" dirty="0">
                <a:solidFill>
                  <a:srgbClr val="292934"/>
                </a:solidFill>
                <a:latin typeface="Arial"/>
                <a:cs typeface="Arial"/>
              </a:rPr>
              <a:t>C</a:t>
            </a:r>
            <a:r>
              <a:rPr sz="2400" dirty="0">
                <a:solidFill>
                  <a:srgbClr val="292934"/>
                </a:solidFill>
                <a:latin typeface="Arial"/>
                <a:cs typeface="Arial"/>
              </a:rPr>
              <a:t>2</a:t>
            </a:r>
            <a:endParaRPr sz="2400" dirty="0">
              <a:latin typeface="Arial"/>
              <a:cs typeface="Arial"/>
            </a:endParaRPr>
          </a:p>
          <a:p>
            <a:pPr marL="698500" lvl="1" indent="-333375">
              <a:lnSpc>
                <a:spcPct val="100000"/>
              </a:lnSpc>
              <a:spcBef>
                <a:spcPts val="520"/>
              </a:spcBef>
              <a:buClr>
                <a:srgbClr val="93A299"/>
              </a:buClr>
              <a:buSzPct val="85000"/>
              <a:buFont typeface="Arial"/>
              <a:buChar char="•"/>
              <a:tabLst>
                <a:tab pos="698500" algn="l"/>
              </a:tabLst>
            </a:pPr>
            <a:r>
              <a:rPr sz="2000" spc="5" dirty="0">
                <a:solidFill>
                  <a:srgbClr val="292934"/>
                </a:solidFill>
                <a:latin typeface="Arial"/>
                <a:cs typeface="Arial"/>
              </a:rPr>
              <a:t>h</a:t>
            </a:r>
            <a:r>
              <a:rPr sz="2000" spc="40" dirty="0">
                <a:solidFill>
                  <a:srgbClr val="292934"/>
                </a:solidFill>
                <a:latin typeface="Arial"/>
                <a:cs typeface="Arial"/>
              </a:rPr>
              <a:t>tt</a:t>
            </a:r>
            <a:r>
              <a:rPr sz="2000" spc="5" dirty="0">
                <a:solidFill>
                  <a:srgbClr val="292934"/>
                </a:solidFill>
                <a:latin typeface="Arial"/>
                <a:cs typeface="Arial"/>
              </a:rPr>
              <a:t>p</a:t>
            </a:r>
            <a:r>
              <a:rPr sz="2000" spc="40" dirty="0">
                <a:solidFill>
                  <a:srgbClr val="292934"/>
                </a:solidFill>
                <a:latin typeface="Arial"/>
                <a:cs typeface="Arial"/>
              </a:rPr>
              <a:t>:/</a:t>
            </a:r>
            <a:r>
              <a:rPr sz="2000" spc="5" dirty="0">
                <a:solidFill>
                  <a:srgbClr val="292934"/>
                </a:solidFill>
                <a:latin typeface="Arial"/>
                <a:cs typeface="Arial"/>
              </a:rPr>
              <a:t>/a</a:t>
            </a:r>
            <a:r>
              <a:rPr sz="2000" spc="-30" dirty="0">
                <a:solidFill>
                  <a:srgbClr val="292934"/>
                </a:solidFill>
                <a:latin typeface="Arial"/>
                <a:cs typeface="Arial"/>
              </a:rPr>
              <a:t>w</a:t>
            </a:r>
            <a:r>
              <a:rPr sz="2000" spc="45" dirty="0">
                <a:solidFill>
                  <a:srgbClr val="292934"/>
                </a:solidFill>
                <a:latin typeface="Arial"/>
                <a:cs typeface="Arial"/>
              </a:rPr>
              <a:t>s</a:t>
            </a:r>
            <a:r>
              <a:rPr sz="2000" spc="40" dirty="0">
                <a:solidFill>
                  <a:srgbClr val="292934"/>
                </a:solidFill>
                <a:latin typeface="Arial"/>
                <a:cs typeface="Arial"/>
              </a:rPr>
              <a:t>.</a:t>
            </a:r>
            <a:r>
              <a:rPr sz="2000" spc="5" dirty="0">
                <a:solidFill>
                  <a:srgbClr val="292934"/>
                </a:solidFill>
                <a:latin typeface="Arial"/>
                <a:cs typeface="Arial"/>
              </a:rPr>
              <a:t>a</a:t>
            </a:r>
            <a:r>
              <a:rPr sz="2000" spc="-25" dirty="0">
                <a:solidFill>
                  <a:srgbClr val="292934"/>
                </a:solidFill>
                <a:latin typeface="Arial"/>
                <a:cs typeface="Arial"/>
              </a:rPr>
              <a:t>m</a:t>
            </a:r>
            <a:r>
              <a:rPr sz="2000" spc="5" dirty="0">
                <a:solidFill>
                  <a:srgbClr val="292934"/>
                </a:solidFill>
                <a:latin typeface="Arial"/>
                <a:cs typeface="Arial"/>
              </a:rPr>
              <a:t>a</a:t>
            </a:r>
            <a:r>
              <a:rPr sz="2000" spc="-30" dirty="0">
                <a:solidFill>
                  <a:srgbClr val="292934"/>
                </a:solidFill>
                <a:latin typeface="Arial"/>
                <a:cs typeface="Arial"/>
              </a:rPr>
              <a:t>z</a:t>
            </a:r>
            <a:r>
              <a:rPr sz="2000" spc="5" dirty="0">
                <a:solidFill>
                  <a:srgbClr val="292934"/>
                </a:solidFill>
                <a:latin typeface="Arial"/>
                <a:cs typeface="Arial"/>
              </a:rPr>
              <a:t>on</a:t>
            </a:r>
            <a:r>
              <a:rPr sz="2000" spc="40" dirty="0">
                <a:solidFill>
                  <a:srgbClr val="292934"/>
                </a:solidFill>
                <a:latin typeface="Arial"/>
                <a:cs typeface="Arial"/>
              </a:rPr>
              <a:t>.</a:t>
            </a:r>
            <a:r>
              <a:rPr sz="2000" spc="45" dirty="0">
                <a:solidFill>
                  <a:srgbClr val="292934"/>
                </a:solidFill>
                <a:latin typeface="Arial"/>
                <a:cs typeface="Arial"/>
              </a:rPr>
              <a:t>c</a:t>
            </a:r>
            <a:r>
              <a:rPr sz="2000" spc="5" dirty="0">
                <a:solidFill>
                  <a:srgbClr val="292934"/>
                </a:solidFill>
                <a:latin typeface="Arial"/>
                <a:cs typeface="Arial"/>
              </a:rPr>
              <a:t>o</a:t>
            </a:r>
            <a:r>
              <a:rPr sz="2000" spc="-25" dirty="0">
                <a:solidFill>
                  <a:srgbClr val="292934"/>
                </a:solidFill>
                <a:latin typeface="Arial"/>
                <a:cs typeface="Arial"/>
              </a:rPr>
              <a:t>m</a:t>
            </a:r>
            <a:r>
              <a:rPr sz="2000" spc="-35" dirty="0">
                <a:solidFill>
                  <a:srgbClr val="292934"/>
                </a:solidFill>
                <a:latin typeface="Arial"/>
                <a:cs typeface="Arial"/>
              </a:rPr>
              <a:t>/</a:t>
            </a:r>
            <a:r>
              <a:rPr sz="2000" spc="5" dirty="0">
                <a:solidFill>
                  <a:srgbClr val="292934"/>
                </a:solidFill>
                <a:latin typeface="Arial"/>
                <a:cs typeface="Arial"/>
              </a:rPr>
              <a:t>e</a:t>
            </a:r>
            <a:r>
              <a:rPr sz="2000" spc="-30" dirty="0">
                <a:solidFill>
                  <a:srgbClr val="292934"/>
                </a:solidFill>
                <a:latin typeface="Arial"/>
                <a:cs typeface="Arial"/>
              </a:rPr>
              <a:t>c</a:t>
            </a:r>
            <a:r>
              <a:rPr sz="2000" spc="10" dirty="0">
                <a:solidFill>
                  <a:srgbClr val="292934"/>
                </a:solidFill>
                <a:latin typeface="Arial"/>
                <a:cs typeface="Arial"/>
              </a:rPr>
              <a:t>2</a:t>
            </a:r>
            <a:endParaRPr sz="2000" dirty="0">
              <a:latin typeface="Arial"/>
              <a:cs typeface="Arial"/>
            </a:endParaRPr>
          </a:p>
          <a:p>
            <a:pPr marL="365125" indent="-352425">
              <a:lnSpc>
                <a:spcPct val="100000"/>
              </a:lnSpc>
              <a:spcBef>
                <a:spcPts val="575"/>
              </a:spcBef>
              <a:buClr>
                <a:srgbClr val="93A299"/>
              </a:buClr>
              <a:buSzPct val="83333"/>
              <a:buFont typeface="Arial"/>
              <a:buChar char="•"/>
              <a:tabLst>
                <a:tab pos="365125" algn="l"/>
              </a:tabLst>
            </a:pPr>
            <a:r>
              <a:rPr sz="2400" spc="5" dirty="0">
                <a:solidFill>
                  <a:srgbClr val="292934"/>
                </a:solidFill>
                <a:latin typeface="Arial"/>
                <a:cs typeface="Arial"/>
              </a:rPr>
              <a:t>I</a:t>
            </a:r>
            <a:r>
              <a:rPr sz="2400" spc="-30" dirty="0">
                <a:solidFill>
                  <a:srgbClr val="292934"/>
                </a:solidFill>
                <a:latin typeface="Arial"/>
                <a:cs typeface="Arial"/>
              </a:rPr>
              <a:t>B</a:t>
            </a:r>
            <a:r>
              <a:rPr sz="2400" dirty="0">
                <a:solidFill>
                  <a:srgbClr val="292934"/>
                </a:solidFill>
                <a:latin typeface="Arial"/>
                <a:cs typeface="Arial"/>
              </a:rPr>
              <a:t>M</a:t>
            </a:r>
            <a:r>
              <a:rPr sz="2400" spc="30" dirty="0">
                <a:solidFill>
                  <a:srgbClr val="292934"/>
                </a:solidFill>
                <a:latin typeface="Arial"/>
                <a:cs typeface="Arial"/>
              </a:rPr>
              <a:t> </a:t>
            </a:r>
            <a:r>
              <a:rPr lang="en-US" sz="2400" spc="-30" dirty="0" err="1">
                <a:solidFill>
                  <a:srgbClr val="292934"/>
                </a:solidFill>
                <a:latin typeface="Arial"/>
                <a:cs typeface="Arial"/>
              </a:rPr>
              <a:t>BlueMix</a:t>
            </a:r>
            <a:endParaRPr sz="2400" dirty="0">
              <a:latin typeface="Arial"/>
              <a:cs typeface="Arial"/>
            </a:endParaRPr>
          </a:p>
          <a:p>
            <a:pPr marL="698500" lvl="1" indent="-333375">
              <a:lnSpc>
                <a:spcPct val="100000"/>
              </a:lnSpc>
              <a:spcBef>
                <a:spcPts val="445"/>
              </a:spcBef>
              <a:buClr>
                <a:srgbClr val="93A299"/>
              </a:buClr>
              <a:buSzPct val="85000"/>
              <a:buFont typeface="Arial"/>
              <a:buChar char="•"/>
              <a:tabLst>
                <a:tab pos="698500" algn="l"/>
              </a:tabLst>
            </a:pPr>
            <a:r>
              <a:rPr sz="2000" spc="5" dirty="0">
                <a:solidFill>
                  <a:srgbClr val="292934"/>
                </a:solidFill>
                <a:latin typeface="Arial"/>
                <a:cs typeface="Arial"/>
              </a:rPr>
              <a:t>h</a:t>
            </a:r>
            <a:r>
              <a:rPr sz="2000" spc="40" dirty="0">
                <a:solidFill>
                  <a:srgbClr val="292934"/>
                </a:solidFill>
                <a:latin typeface="Arial"/>
                <a:cs typeface="Arial"/>
              </a:rPr>
              <a:t>tt</a:t>
            </a:r>
            <a:r>
              <a:rPr sz="2000" spc="5" dirty="0">
                <a:solidFill>
                  <a:srgbClr val="292934"/>
                </a:solidFill>
                <a:latin typeface="Arial"/>
                <a:cs typeface="Arial"/>
              </a:rPr>
              <a:t>p</a:t>
            </a:r>
            <a:r>
              <a:rPr sz="2000" spc="40" dirty="0">
                <a:solidFill>
                  <a:srgbClr val="292934"/>
                </a:solidFill>
                <a:latin typeface="Arial"/>
                <a:cs typeface="Arial"/>
              </a:rPr>
              <a:t>:/</a:t>
            </a:r>
            <a:r>
              <a:rPr sz="2000" spc="-35" dirty="0">
                <a:solidFill>
                  <a:srgbClr val="292934"/>
                </a:solidFill>
                <a:latin typeface="Arial"/>
                <a:cs typeface="Arial"/>
              </a:rPr>
              <a:t>/</a:t>
            </a:r>
            <a:r>
              <a:rPr sz="2000" spc="-30" dirty="0">
                <a:solidFill>
                  <a:srgbClr val="292934"/>
                </a:solidFill>
                <a:latin typeface="Arial"/>
                <a:cs typeface="Arial"/>
              </a:rPr>
              <a:t>ww</a:t>
            </a:r>
            <a:r>
              <a:rPr sz="2000" spc="-105" dirty="0">
                <a:solidFill>
                  <a:srgbClr val="292934"/>
                </a:solidFill>
                <a:latin typeface="Arial"/>
                <a:cs typeface="Arial"/>
              </a:rPr>
              <a:t>w</a:t>
            </a:r>
            <a:r>
              <a:rPr sz="2000" spc="40" dirty="0">
                <a:solidFill>
                  <a:srgbClr val="292934"/>
                </a:solidFill>
                <a:latin typeface="Arial"/>
                <a:cs typeface="Arial"/>
              </a:rPr>
              <a:t>.</a:t>
            </a:r>
            <a:r>
              <a:rPr sz="2000" dirty="0">
                <a:solidFill>
                  <a:srgbClr val="292934"/>
                </a:solidFill>
                <a:latin typeface="Arial"/>
                <a:cs typeface="Arial"/>
              </a:rPr>
              <a:t>i</a:t>
            </a:r>
            <a:r>
              <a:rPr sz="2000" spc="5" dirty="0">
                <a:solidFill>
                  <a:srgbClr val="292934"/>
                </a:solidFill>
                <a:latin typeface="Arial"/>
                <a:cs typeface="Arial"/>
              </a:rPr>
              <a:t>b</a:t>
            </a:r>
            <a:r>
              <a:rPr sz="2000" spc="-25" dirty="0">
                <a:solidFill>
                  <a:srgbClr val="292934"/>
                </a:solidFill>
                <a:latin typeface="Arial"/>
                <a:cs typeface="Arial"/>
              </a:rPr>
              <a:t>m</a:t>
            </a:r>
            <a:r>
              <a:rPr sz="2000" spc="40" dirty="0">
                <a:solidFill>
                  <a:srgbClr val="292934"/>
                </a:solidFill>
                <a:latin typeface="Arial"/>
                <a:cs typeface="Arial"/>
              </a:rPr>
              <a:t>.</a:t>
            </a:r>
            <a:r>
              <a:rPr sz="2000" spc="-30" dirty="0">
                <a:solidFill>
                  <a:srgbClr val="292934"/>
                </a:solidFill>
                <a:latin typeface="Arial"/>
                <a:cs typeface="Arial"/>
              </a:rPr>
              <a:t>c</a:t>
            </a:r>
            <a:r>
              <a:rPr sz="2000" spc="5" dirty="0">
                <a:solidFill>
                  <a:srgbClr val="292934"/>
                </a:solidFill>
                <a:latin typeface="Arial"/>
                <a:cs typeface="Arial"/>
              </a:rPr>
              <a:t>o</a:t>
            </a:r>
            <a:r>
              <a:rPr sz="2000" spc="-25" dirty="0">
                <a:solidFill>
                  <a:srgbClr val="292934"/>
                </a:solidFill>
                <a:latin typeface="Arial"/>
                <a:cs typeface="Arial"/>
              </a:rPr>
              <a:t>m</a:t>
            </a:r>
            <a:r>
              <a:rPr lang="en-US" sz="2000" spc="-35" dirty="0">
                <a:solidFill>
                  <a:srgbClr val="292934"/>
                </a:solidFill>
                <a:cs typeface="Arial"/>
              </a:rPr>
              <a:t>/cloud-computing/bluemix</a:t>
            </a:r>
            <a:endParaRPr sz="2000" dirty="0">
              <a:latin typeface="Arial"/>
              <a:cs typeface="Arial"/>
            </a:endParaRPr>
          </a:p>
          <a:p>
            <a:pPr marL="365125" indent="-352425">
              <a:lnSpc>
                <a:spcPct val="100000"/>
              </a:lnSpc>
              <a:spcBef>
                <a:spcPts val="575"/>
              </a:spcBef>
              <a:buClr>
                <a:srgbClr val="93A299"/>
              </a:buClr>
              <a:buSzPct val="83333"/>
              <a:buFont typeface="Arial"/>
              <a:buChar char="•"/>
              <a:tabLst>
                <a:tab pos="365125" algn="l"/>
              </a:tabLst>
            </a:pPr>
            <a:r>
              <a:rPr sz="2400" spc="-30" dirty="0">
                <a:solidFill>
                  <a:srgbClr val="292934"/>
                </a:solidFill>
                <a:latin typeface="Arial"/>
                <a:cs typeface="Arial"/>
              </a:rPr>
              <a:t>S</a:t>
            </a:r>
            <a:r>
              <a:rPr sz="2400" spc="-60" dirty="0">
                <a:solidFill>
                  <a:srgbClr val="292934"/>
                </a:solidFill>
                <a:latin typeface="Arial"/>
                <a:cs typeface="Arial"/>
              </a:rPr>
              <a:t>a</a:t>
            </a:r>
            <a:r>
              <a:rPr sz="2400" spc="-10" dirty="0">
                <a:solidFill>
                  <a:srgbClr val="292934"/>
                </a:solidFill>
                <a:latin typeface="Arial"/>
                <a:cs typeface="Arial"/>
              </a:rPr>
              <a:t>l</a:t>
            </a:r>
            <a:r>
              <a:rPr sz="2400" spc="-60" dirty="0">
                <a:solidFill>
                  <a:srgbClr val="292934"/>
                </a:solidFill>
                <a:latin typeface="Arial"/>
                <a:cs typeface="Arial"/>
              </a:rPr>
              <a:t>e</a:t>
            </a:r>
            <a:r>
              <a:rPr sz="2400" dirty="0">
                <a:solidFill>
                  <a:srgbClr val="292934"/>
                </a:solidFill>
                <a:latin typeface="Arial"/>
                <a:cs typeface="Arial"/>
              </a:rPr>
              <a:t>s</a:t>
            </a:r>
            <a:r>
              <a:rPr sz="2400" spc="80" dirty="0">
                <a:solidFill>
                  <a:srgbClr val="292934"/>
                </a:solidFill>
                <a:latin typeface="Arial"/>
                <a:cs typeface="Arial"/>
              </a:rPr>
              <a:t>f</a:t>
            </a:r>
            <a:r>
              <a:rPr sz="2400" spc="-60" dirty="0">
                <a:solidFill>
                  <a:srgbClr val="292934"/>
                </a:solidFill>
                <a:latin typeface="Arial"/>
                <a:cs typeface="Arial"/>
              </a:rPr>
              <a:t>o</a:t>
            </a:r>
            <a:r>
              <a:rPr sz="2400" spc="25" dirty="0">
                <a:solidFill>
                  <a:srgbClr val="292934"/>
                </a:solidFill>
                <a:latin typeface="Arial"/>
                <a:cs typeface="Arial"/>
              </a:rPr>
              <a:t>r</a:t>
            </a:r>
            <a:r>
              <a:rPr sz="2400" spc="-5" dirty="0">
                <a:solidFill>
                  <a:srgbClr val="292934"/>
                </a:solidFill>
                <a:latin typeface="Arial"/>
                <a:cs typeface="Arial"/>
              </a:rPr>
              <a:t>c</a:t>
            </a:r>
            <a:r>
              <a:rPr sz="2400" dirty="0">
                <a:solidFill>
                  <a:srgbClr val="292934"/>
                </a:solidFill>
                <a:latin typeface="Arial"/>
                <a:cs typeface="Arial"/>
              </a:rPr>
              <a:t>e</a:t>
            </a:r>
            <a:endParaRPr sz="2400" dirty="0">
              <a:latin typeface="Arial"/>
              <a:cs typeface="Arial"/>
            </a:endParaRPr>
          </a:p>
          <a:p>
            <a:pPr marL="698500" lvl="1" indent="-333375">
              <a:lnSpc>
                <a:spcPct val="100000"/>
              </a:lnSpc>
              <a:spcBef>
                <a:spcPts val="520"/>
              </a:spcBef>
              <a:buClr>
                <a:srgbClr val="93A299"/>
              </a:buClr>
              <a:buSzPct val="85000"/>
              <a:buFont typeface="Arial"/>
              <a:buChar char="•"/>
              <a:tabLst>
                <a:tab pos="698500" algn="l"/>
              </a:tabLst>
            </a:pPr>
            <a:r>
              <a:rPr sz="2000" spc="5" dirty="0">
                <a:solidFill>
                  <a:srgbClr val="292934"/>
                </a:solidFill>
                <a:latin typeface="Arial"/>
                <a:cs typeface="Arial"/>
              </a:rPr>
              <a:t>h</a:t>
            </a:r>
            <a:r>
              <a:rPr sz="2000" spc="40" dirty="0">
                <a:solidFill>
                  <a:srgbClr val="292934"/>
                </a:solidFill>
                <a:latin typeface="Arial"/>
                <a:cs typeface="Arial"/>
              </a:rPr>
              <a:t>tt</a:t>
            </a:r>
            <a:r>
              <a:rPr sz="2000" spc="5" dirty="0">
                <a:solidFill>
                  <a:srgbClr val="292934"/>
                </a:solidFill>
                <a:latin typeface="Arial"/>
                <a:cs typeface="Arial"/>
              </a:rPr>
              <a:t>p</a:t>
            </a:r>
            <a:r>
              <a:rPr sz="2000" spc="40" dirty="0">
                <a:solidFill>
                  <a:srgbClr val="292934"/>
                </a:solidFill>
                <a:latin typeface="Arial"/>
                <a:cs typeface="Arial"/>
              </a:rPr>
              <a:t>:/</a:t>
            </a:r>
            <a:r>
              <a:rPr sz="2000" spc="-35" dirty="0">
                <a:solidFill>
                  <a:srgbClr val="292934"/>
                </a:solidFill>
                <a:latin typeface="Arial"/>
                <a:cs typeface="Arial"/>
              </a:rPr>
              <a:t>/</a:t>
            </a:r>
            <a:r>
              <a:rPr sz="2000" spc="-30" dirty="0">
                <a:solidFill>
                  <a:srgbClr val="292934"/>
                </a:solidFill>
                <a:latin typeface="Arial"/>
                <a:cs typeface="Arial"/>
              </a:rPr>
              <a:t>ww</a:t>
            </a:r>
            <a:r>
              <a:rPr sz="2000" spc="-105" dirty="0">
                <a:solidFill>
                  <a:srgbClr val="292934"/>
                </a:solidFill>
                <a:latin typeface="Arial"/>
                <a:cs typeface="Arial"/>
              </a:rPr>
              <a:t>w</a:t>
            </a:r>
            <a:r>
              <a:rPr sz="2000" spc="40" dirty="0">
                <a:solidFill>
                  <a:srgbClr val="292934"/>
                </a:solidFill>
                <a:latin typeface="Arial"/>
                <a:cs typeface="Arial"/>
              </a:rPr>
              <a:t>.</a:t>
            </a:r>
            <a:r>
              <a:rPr sz="2000" spc="45" dirty="0">
                <a:solidFill>
                  <a:srgbClr val="292934"/>
                </a:solidFill>
                <a:latin typeface="Arial"/>
                <a:cs typeface="Arial"/>
              </a:rPr>
              <a:t>s</a:t>
            </a:r>
            <a:r>
              <a:rPr sz="2000" spc="-70" dirty="0">
                <a:solidFill>
                  <a:srgbClr val="292934"/>
                </a:solidFill>
                <a:latin typeface="Arial"/>
                <a:cs typeface="Arial"/>
              </a:rPr>
              <a:t>a</a:t>
            </a:r>
            <a:r>
              <a:rPr sz="2000" dirty="0">
                <a:solidFill>
                  <a:srgbClr val="292934"/>
                </a:solidFill>
                <a:latin typeface="Arial"/>
                <a:cs typeface="Arial"/>
              </a:rPr>
              <a:t>l</a:t>
            </a:r>
            <a:r>
              <a:rPr sz="2000" spc="5" dirty="0">
                <a:solidFill>
                  <a:srgbClr val="292934"/>
                </a:solidFill>
                <a:latin typeface="Arial"/>
                <a:cs typeface="Arial"/>
              </a:rPr>
              <a:t>e</a:t>
            </a:r>
            <a:r>
              <a:rPr sz="2000" spc="45" dirty="0">
                <a:solidFill>
                  <a:srgbClr val="292934"/>
                </a:solidFill>
                <a:latin typeface="Arial"/>
                <a:cs typeface="Arial"/>
              </a:rPr>
              <a:t>s</a:t>
            </a:r>
            <a:r>
              <a:rPr sz="2000" spc="-35" dirty="0">
                <a:solidFill>
                  <a:srgbClr val="292934"/>
                </a:solidFill>
                <a:latin typeface="Arial"/>
                <a:cs typeface="Arial"/>
              </a:rPr>
              <a:t>f</a:t>
            </a:r>
            <a:r>
              <a:rPr sz="2000" spc="5" dirty="0">
                <a:solidFill>
                  <a:srgbClr val="292934"/>
                </a:solidFill>
                <a:latin typeface="Arial"/>
                <a:cs typeface="Arial"/>
              </a:rPr>
              <a:t>or</a:t>
            </a:r>
            <a:r>
              <a:rPr sz="2000" spc="-30" dirty="0">
                <a:solidFill>
                  <a:srgbClr val="292934"/>
                </a:solidFill>
                <a:latin typeface="Arial"/>
                <a:cs typeface="Arial"/>
              </a:rPr>
              <a:t>c</a:t>
            </a:r>
            <a:r>
              <a:rPr sz="2000" spc="5" dirty="0">
                <a:solidFill>
                  <a:srgbClr val="292934"/>
                </a:solidFill>
                <a:latin typeface="Arial"/>
                <a:cs typeface="Arial"/>
              </a:rPr>
              <a:t>e</a:t>
            </a:r>
            <a:r>
              <a:rPr sz="2000" spc="-35" dirty="0">
                <a:solidFill>
                  <a:srgbClr val="292934"/>
                </a:solidFill>
                <a:latin typeface="Arial"/>
                <a:cs typeface="Arial"/>
              </a:rPr>
              <a:t>.</a:t>
            </a:r>
            <a:r>
              <a:rPr sz="2000" spc="-30" dirty="0">
                <a:solidFill>
                  <a:srgbClr val="292934"/>
                </a:solidFill>
                <a:latin typeface="Arial"/>
                <a:cs typeface="Arial"/>
              </a:rPr>
              <a:t>c</a:t>
            </a:r>
            <a:r>
              <a:rPr sz="2000" spc="5" dirty="0">
                <a:solidFill>
                  <a:srgbClr val="292934"/>
                </a:solidFill>
                <a:latin typeface="Arial"/>
                <a:cs typeface="Arial"/>
              </a:rPr>
              <a:t>o</a:t>
            </a:r>
            <a:r>
              <a:rPr sz="2000" spc="15" dirty="0">
                <a:solidFill>
                  <a:srgbClr val="292934"/>
                </a:solidFill>
                <a:latin typeface="Arial"/>
                <a:cs typeface="Arial"/>
              </a:rPr>
              <a:t>m</a:t>
            </a:r>
            <a:endParaRPr sz="2000" dirty="0">
              <a:latin typeface="Arial"/>
              <a:cs typeface="Arial"/>
            </a:endParaRPr>
          </a:p>
          <a:p>
            <a:pPr marL="365125" indent="-352425">
              <a:lnSpc>
                <a:spcPct val="100000"/>
              </a:lnSpc>
              <a:spcBef>
                <a:spcPts val="575"/>
              </a:spcBef>
              <a:buClr>
                <a:srgbClr val="93A299"/>
              </a:buClr>
              <a:buSzPct val="83333"/>
              <a:buFont typeface="Arial"/>
              <a:buChar char="•"/>
              <a:tabLst>
                <a:tab pos="365125" algn="l"/>
              </a:tabLst>
            </a:pPr>
            <a:r>
              <a:rPr sz="2400" spc="-10" dirty="0">
                <a:solidFill>
                  <a:srgbClr val="292934"/>
                </a:solidFill>
                <a:latin typeface="Arial"/>
                <a:cs typeface="Arial"/>
              </a:rPr>
              <a:t>R</a:t>
            </a:r>
            <a:r>
              <a:rPr sz="2400" spc="-60" dirty="0">
                <a:solidFill>
                  <a:srgbClr val="292934"/>
                </a:solidFill>
                <a:latin typeface="Arial"/>
                <a:cs typeface="Arial"/>
              </a:rPr>
              <a:t>a</a:t>
            </a:r>
            <a:r>
              <a:rPr sz="2400" dirty="0">
                <a:solidFill>
                  <a:srgbClr val="292934"/>
                </a:solidFill>
                <a:latin typeface="Arial"/>
                <a:cs typeface="Arial"/>
              </a:rPr>
              <a:t>cks</a:t>
            </a:r>
            <a:r>
              <a:rPr sz="2400" spc="-60" dirty="0">
                <a:solidFill>
                  <a:srgbClr val="292934"/>
                </a:solidFill>
                <a:latin typeface="Arial"/>
                <a:cs typeface="Arial"/>
              </a:rPr>
              <a:t>pa</a:t>
            </a:r>
            <a:r>
              <a:rPr sz="2400" dirty="0">
                <a:solidFill>
                  <a:srgbClr val="292934"/>
                </a:solidFill>
                <a:latin typeface="Arial"/>
                <a:cs typeface="Arial"/>
              </a:rPr>
              <a:t>ce</a:t>
            </a:r>
            <a:endParaRPr sz="2400" dirty="0">
              <a:latin typeface="Arial"/>
              <a:cs typeface="Arial"/>
            </a:endParaRPr>
          </a:p>
          <a:p>
            <a:pPr marL="698500" lvl="1" indent="-333375">
              <a:lnSpc>
                <a:spcPct val="100000"/>
              </a:lnSpc>
              <a:spcBef>
                <a:spcPts val="445"/>
              </a:spcBef>
              <a:buClr>
                <a:srgbClr val="93A299"/>
              </a:buClr>
              <a:buSzPct val="85000"/>
              <a:buFont typeface="Arial"/>
              <a:buChar char="•"/>
              <a:tabLst>
                <a:tab pos="698500" algn="l"/>
              </a:tabLst>
            </a:pPr>
            <a:r>
              <a:rPr sz="2000" spc="5" dirty="0">
                <a:solidFill>
                  <a:srgbClr val="292934"/>
                </a:solidFill>
                <a:latin typeface="Arial"/>
                <a:cs typeface="Arial"/>
              </a:rPr>
              <a:t>h</a:t>
            </a:r>
            <a:r>
              <a:rPr sz="2000" spc="40" dirty="0">
                <a:solidFill>
                  <a:srgbClr val="292934"/>
                </a:solidFill>
                <a:latin typeface="Arial"/>
                <a:cs typeface="Arial"/>
              </a:rPr>
              <a:t>tt</a:t>
            </a:r>
            <a:r>
              <a:rPr sz="2000" spc="5" dirty="0">
                <a:solidFill>
                  <a:srgbClr val="292934"/>
                </a:solidFill>
                <a:latin typeface="Arial"/>
                <a:cs typeface="Arial"/>
              </a:rPr>
              <a:t>p</a:t>
            </a:r>
            <a:r>
              <a:rPr sz="2000" spc="40" dirty="0">
                <a:solidFill>
                  <a:srgbClr val="292934"/>
                </a:solidFill>
                <a:latin typeface="Arial"/>
                <a:cs typeface="Arial"/>
              </a:rPr>
              <a:t>:/</a:t>
            </a:r>
            <a:r>
              <a:rPr sz="2000" spc="-35" dirty="0">
                <a:solidFill>
                  <a:srgbClr val="292934"/>
                </a:solidFill>
                <a:latin typeface="Arial"/>
                <a:cs typeface="Arial"/>
              </a:rPr>
              <a:t>/</a:t>
            </a:r>
            <a:r>
              <a:rPr sz="2000" spc="-30" dirty="0">
                <a:solidFill>
                  <a:srgbClr val="292934"/>
                </a:solidFill>
                <a:latin typeface="Arial"/>
                <a:cs typeface="Arial"/>
              </a:rPr>
              <a:t>ww</a:t>
            </a:r>
            <a:r>
              <a:rPr sz="2000" spc="-105" dirty="0">
                <a:solidFill>
                  <a:srgbClr val="292934"/>
                </a:solidFill>
                <a:latin typeface="Arial"/>
                <a:cs typeface="Arial"/>
              </a:rPr>
              <a:t>w</a:t>
            </a:r>
            <a:r>
              <a:rPr sz="2000" spc="40" dirty="0">
                <a:solidFill>
                  <a:srgbClr val="292934"/>
                </a:solidFill>
                <a:latin typeface="Arial"/>
                <a:cs typeface="Arial"/>
              </a:rPr>
              <a:t>.</a:t>
            </a:r>
            <a:r>
              <a:rPr sz="2000" spc="5" dirty="0">
                <a:solidFill>
                  <a:srgbClr val="292934"/>
                </a:solidFill>
                <a:latin typeface="Arial"/>
                <a:cs typeface="Arial"/>
              </a:rPr>
              <a:t>ra</a:t>
            </a:r>
            <a:r>
              <a:rPr sz="2000" spc="-30" dirty="0">
                <a:solidFill>
                  <a:srgbClr val="292934"/>
                </a:solidFill>
                <a:latin typeface="Arial"/>
                <a:cs typeface="Arial"/>
              </a:rPr>
              <a:t>c</a:t>
            </a:r>
            <a:r>
              <a:rPr sz="2000" spc="45" dirty="0">
                <a:solidFill>
                  <a:srgbClr val="292934"/>
                </a:solidFill>
                <a:latin typeface="Arial"/>
                <a:cs typeface="Arial"/>
              </a:rPr>
              <a:t>k</a:t>
            </a:r>
            <a:r>
              <a:rPr sz="2000" spc="-30" dirty="0">
                <a:solidFill>
                  <a:srgbClr val="292934"/>
                </a:solidFill>
                <a:latin typeface="Arial"/>
                <a:cs typeface="Arial"/>
              </a:rPr>
              <a:t>s</a:t>
            </a:r>
            <a:r>
              <a:rPr sz="2000" spc="5" dirty="0">
                <a:solidFill>
                  <a:srgbClr val="292934"/>
                </a:solidFill>
                <a:latin typeface="Arial"/>
                <a:cs typeface="Arial"/>
              </a:rPr>
              <a:t>pa</a:t>
            </a:r>
            <a:r>
              <a:rPr sz="2000" spc="-30" dirty="0">
                <a:solidFill>
                  <a:srgbClr val="292934"/>
                </a:solidFill>
                <a:latin typeface="Arial"/>
                <a:cs typeface="Arial"/>
              </a:rPr>
              <a:t>c</a:t>
            </a:r>
            <a:r>
              <a:rPr sz="2000" spc="5" dirty="0">
                <a:solidFill>
                  <a:srgbClr val="292934"/>
                </a:solidFill>
                <a:latin typeface="Arial"/>
                <a:cs typeface="Arial"/>
              </a:rPr>
              <a:t>e</a:t>
            </a:r>
            <a:r>
              <a:rPr sz="2000" spc="-35" dirty="0">
                <a:solidFill>
                  <a:srgbClr val="292934"/>
                </a:solidFill>
                <a:latin typeface="Arial"/>
                <a:cs typeface="Arial"/>
              </a:rPr>
              <a:t>.</a:t>
            </a:r>
            <a:r>
              <a:rPr sz="2000" spc="-30" dirty="0">
                <a:solidFill>
                  <a:srgbClr val="292934"/>
                </a:solidFill>
                <a:latin typeface="Arial"/>
                <a:cs typeface="Arial"/>
              </a:rPr>
              <a:t>c</a:t>
            </a:r>
            <a:r>
              <a:rPr sz="2000" spc="5" dirty="0">
                <a:solidFill>
                  <a:srgbClr val="292934"/>
                </a:solidFill>
                <a:latin typeface="Arial"/>
                <a:cs typeface="Arial"/>
              </a:rPr>
              <a:t>o</a:t>
            </a:r>
            <a:r>
              <a:rPr sz="2000" spc="15" dirty="0">
                <a:solidFill>
                  <a:srgbClr val="292934"/>
                </a:solidFill>
                <a:latin typeface="Arial"/>
                <a:cs typeface="Arial"/>
              </a:rPr>
              <a:t>m</a:t>
            </a:r>
            <a:endParaRPr sz="2000" dirty="0">
              <a:latin typeface="Arial"/>
              <a:cs typeface="Arial"/>
            </a:endParaRPr>
          </a:p>
        </p:txBody>
      </p:sp>
      <p:sp>
        <p:nvSpPr>
          <p:cNvPr id="2" name="AutoShape 2" descr="Image result for google cloud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785" y="1099057"/>
            <a:ext cx="1950477" cy="1258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Image result for aws cloud logo"/>
          <p:cNvPicPr>
            <a:picLocks noChangeAspect="1" noChangeArrowheads="1"/>
          </p:cNvPicPr>
          <p:nvPr/>
        </p:nvPicPr>
        <p:blipFill rotWithShape="1">
          <a:blip r:embed="rId4">
            <a:extLst>
              <a:ext uri="{28A0092B-C50C-407E-A947-70E740481C1C}">
                <a14:useLocalDpi xmlns:a14="http://schemas.microsoft.com/office/drawing/2010/main" val="0"/>
              </a:ext>
            </a:extLst>
          </a:blip>
          <a:srcRect t="16354" b="26770"/>
          <a:stretch/>
        </p:blipFill>
        <p:spPr bwMode="auto">
          <a:xfrm>
            <a:off x="4648200" y="2682824"/>
            <a:ext cx="2466975" cy="105097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result for azure log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4" y="2362200"/>
            <a:ext cx="1849435" cy="57217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1" descr="Image result for salesforce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810125"/>
            <a:ext cx="16478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utoShape 14" descr="Image result for rackspace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5257800"/>
            <a:ext cx="1649263" cy="1400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AutoShape 17" descr="bluemix"/>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0" descr="Image result for BlueMix Cloud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descr="Image result for BlueMix Cloud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4599" y="3886200"/>
            <a:ext cx="2863201" cy="1030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759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Providers – India </a:t>
            </a:r>
          </a:p>
        </p:txBody>
      </p:sp>
      <p:sp>
        <p:nvSpPr>
          <p:cNvPr id="3" name="Content Placeholder 2"/>
          <p:cNvSpPr>
            <a:spLocks noGrp="1"/>
          </p:cNvSpPr>
          <p:nvPr>
            <p:ph idx="1"/>
          </p:nvPr>
        </p:nvSpPr>
        <p:spPr/>
        <p:txBody>
          <a:bodyPr>
            <a:normAutofit/>
          </a:bodyPr>
          <a:lstStyle/>
          <a:p>
            <a:r>
              <a:rPr lang="en-US" sz="2400" dirty="0" err="1"/>
              <a:t>Netmagic</a:t>
            </a:r>
            <a:endParaRPr lang="en-US" sz="2400" dirty="0"/>
          </a:p>
          <a:p>
            <a:pPr lvl="1"/>
            <a:r>
              <a:rPr lang="en-US" sz="2000" dirty="0"/>
              <a:t> https://www.netmagicsolutions.com</a:t>
            </a:r>
          </a:p>
          <a:p>
            <a:pPr lvl="1"/>
            <a:endParaRPr lang="en-US" sz="2000" dirty="0"/>
          </a:p>
          <a:p>
            <a:pPr lvl="1"/>
            <a:endParaRPr lang="en-US" sz="2000" dirty="0"/>
          </a:p>
          <a:p>
            <a:pPr lvl="1"/>
            <a:endParaRPr lang="en-US" sz="2000" dirty="0"/>
          </a:p>
          <a:p>
            <a:pPr marL="0" indent="0">
              <a:buNone/>
            </a:pPr>
            <a:endParaRPr lang="en-US" sz="2400" dirty="0"/>
          </a:p>
          <a:p>
            <a:r>
              <a:rPr lang="en-US" sz="2400" dirty="0" err="1"/>
              <a:t>CtrlS</a:t>
            </a:r>
            <a:endParaRPr lang="en-US" sz="2400" dirty="0"/>
          </a:p>
          <a:p>
            <a:pPr lvl="1"/>
            <a:r>
              <a:rPr lang="en-US" sz="2000" dirty="0"/>
              <a:t> http://www.ctrls.in/</a:t>
            </a:r>
          </a:p>
          <a:p>
            <a:endParaRPr lang="en-US" sz="2400" dirty="0"/>
          </a:p>
          <a:p>
            <a:r>
              <a:rPr lang="en-US" sz="2400" dirty="0" err="1"/>
              <a:t>InstaCompute</a:t>
            </a:r>
            <a:endParaRPr lang="en-US" sz="2400" dirty="0"/>
          </a:p>
          <a:p>
            <a:pPr lvl="1"/>
            <a:r>
              <a:rPr lang="en-US" sz="2000" dirty="0"/>
              <a:t>http://www.instacompute.com/</a:t>
            </a:r>
          </a:p>
          <a:p>
            <a:pPr lvl="1"/>
            <a:endParaRPr lang="en-US" dirty="0"/>
          </a:p>
          <a:p>
            <a:pPr marL="349250" lvl="1" indent="0">
              <a:buNone/>
            </a:pPr>
            <a:endParaRPr lang="en-US" sz="2000" dirty="0"/>
          </a:p>
          <a:p>
            <a:pPr marL="349250" lvl="1" indent="0">
              <a:buNone/>
            </a:pPr>
            <a:endParaRPr lang="en-US" sz="2000" dirty="0"/>
          </a:p>
          <a:p>
            <a:pPr marL="349250" lvl="1" indent="0">
              <a:buNone/>
            </a:pPr>
            <a:endParaRPr lang="en-US" sz="2000" dirty="0"/>
          </a:p>
          <a:p>
            <a:pPr marL="349250" lvl="1" indent="0">
              <a:buNone/>
            </a:pPr>
            <a:endParaRPr lang="en-US" sz="2000" dirty="0"/>
          </a:p>
          <a:p>
            <a:pPr marL="349250" lvl="1" indent="0">
              <a:buNone/>
            </a:pPr>
            <a:endParaRPr lang="en-US" sz="2000" dirty="0"/>
          </a:p>
          <a:p>
            <a:pPr marL="349250" lvl="1" indent="0">
              <a:buNone/>
            </a:pPr>
            <a:endParaRPr lang="en-US" sz="2000" dirty="0"/>
          </a:p>
          <a:p>
            <a:pPr marL="349250" lvl="1" indent="0">
              <a:buNone/>
            </a:pPr>
            <a:endParaRPr lang="en-US" sz="2000" dirty="0"/>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958" b="28549"/>
          <a:stretch/>
        </p:blipFill>
        <p:spPr bwMode="auto">
          <a:xfrm>
            <a:off x="4343400" y="2728089"/>
            <a:ext cx="3429000" cy="1234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descr="https://www.netmagicsolutions.com/data/images/cloud-image17-03-241490332295.jpg"/>
          <p:cNvPicPr>
            <a:picLocks noChangeAspect="1" noChangeArrowheads="1"/>
          </p:cNvPicPr>
          <p:nvPr/>
        </p:nvPicPr>
        <p:blipFill rotWithShape="1">
          <a:blip r:embed="rId3">
            <a:extLst>
              <a:ext uri="{28A0092B-C50C-407E-A947-70E740481C1C}">
                <a14:useLocalDpi xmlns:a14="http://schemas.microsoft.com/office/drawing/2010/main" val="0"/>
              </a:ext>
            </a:extLst>
          </a:blip>
          <a:srcRect l="5556" t="33362" r="25000" b="12270"/>
          <a:stretch/>
        </p:blipFill>
        <p:spPr bwMode="auto">
          <a:xfrm>
            <a:off x="1295400" y="2728089"/>
            <a:ext cx="1991758" cy="1234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rotWithShape="1">
          <a:blip r:embed="rId4"/>
          <a:srcRect l="11218" t="9122" r="64744" b="79476"/>
          <a:stretch/>
        </p:blipFill>
        <p:spPr bwMode="auto">
          <a:xfrm>
            <a:off x="5029200" y="5257800"/>
            <a:ext cx="3047999" cy="106680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0167B40F-532C-47DC-AFBB-D7B3E0C30388}"/>
              </a:ext>
            </a:extLst>
          </p:cNvPr>
          <p:cNvPicPr>
            <a:picLocks noChangeAspect="1"/>
          </p:cNvPicPr>
          <p:nvPr/>
        </p:nvPicPr>
        <p:blipFill rotWithShape="1">
          <a:blip r:embed="rId5"/>
          <a:srcRect t="26347" b="26638"/>
          <a:stretch/>
        </p:blipFill>
        <p:spPr>
          <a:xfrm>
            <a:off x="5486400" y="4038600"/>
            <a:ext cx="2269064" cy="1066800"/>
          </a:xfrm>
          <a:prstGeom prst="rect">
            <a:avLst/>
          </a:prstGeom>
        </p:spPr>
      </p:pic>
    </p:spTree>
    <p:extLst>
      <p:ext uri="{BB962C8B-B14F-4D97-AF65-F5344CB8AC3E}">
        <p14:creationId xmlns:p14="http://schemas.microsoft.com/office/powerpoint/2010/main" val="983267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Providers</a:t>
            </a:r>
          </a:p>
        </p:txBody>
      </p:sp>
      <p:pic>
        <p:nvPicPr>
          <p:cNvPr id="1229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52600"/>
            <a:ext cx="914767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90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3800"/>
          <a:stretch/>
        </p:blipFill>
        <p:spPr bwMode="auto">
          <a:xfrm>
            <a:off x="21771" y="304799"/>
            <a:ext cx="9122229" cy="658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73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0" rIns="0" bIns="0" rtlCol="0">
            <a:spAutoFit/>
          </a:bodyPr>
          <a:lstStyle/>
          <a:p>
            <a:pPr marL="12700">
              <a:lnSpc>
                <a:spcPts val="4705"/>
              </a:lnSpc>
            </a:pPr>
            <a:r>
              <a:rPr spc="-95" dirty="0"/>
              <a:t>C</a:t>
            </a:r>
            <a:r>
              <a:rPr spc="-55" dirty="0"/>
              <a:t>l</a:t>
            </a:r>
            <a:r>
              <a:rPr spc="-105" dirty="0"/>
              <a:t>u</a:t>
            </a:r>
            <a:r>
              <a:rPr spc="-114" dirty="0"/>
              <a:t>s</a:t>
            </a:r>
            <a:r>
              <a:rPr spc="-50" dirty="0"/>
              <a:t>t</a:t>
            </a:r>
            <a:r>
              <a:rPr spc="-114" dirty="0"/>
              <a:t>er</a:t>
            </a:r>
          </a:p>
        </p:txBody>
      </p:sp>
      <p:sp>
        <p:nvSpPr>
          <p:cNvPr id="4" name="object 4"/>
          <p:cNvSpPr txBox="1"/>
          <p:nvPr/>
        </p:nvSpPr>
        <p:spPr>
          <a:xfrm>
            <a:off x="535940" y="1703244"/>
            <a:ext cx="7746365" cy="2657475"/>
          </a:xfrm>
          <a:prstGeom prst="rect">
            <a:avLst/>
          </a:prstGeom>
        </p:spPr>
        <p:txBody>
          <a:bodyPr vert="horz" wrap="square" lIns="0" tIns="0" rIns="0" bIns="0" rtlCol="0">
            <a:spAutoFit/>
          </a:bodyPr>
          <a:lstStyle/>
          <a:p>
            <a:pPr marL="365125" marR="748030" indent="-352425">
              <a:lnSpc>
                <a:spcPct val="102299"/>
              </a:lnSpc>
              <a:buClr>
                <a:srgbClr val="93A299"/>
              </a:buClr>
              <a:buSzPct val="87272"/>
              <a:buFont typeface="Arial"/>
              <a:buChar char="•"/>
              <a:tabLst>
                <a:tab pos="365125" algn="l"/>
              </a:tabLst>
            </a:pPr>
            <a:r>
              <a:rPr sz="2750" dirty="0">
                <a:solidFill>
                  <a:srgbClr val="292934"/>
                </a:solidFill>
                <a:latin typeface="Arial"/>
                <a:cs typeface="Arial"/>
              </a:rPr>
              <a:t>A</a:t>
            </a:r>
            <a:r>
              <a:rPr sz="2750" spc="-145" dirty="0">
                <a:solidFill>
                  <a:srgbClr val="292934"/>
                </a:solidFill>
                <a:latin typeface="Arial"/>
                <a:cs typeface="Arial"/>
              </a:rPr>
              <a:t> </a:t>
            </a:r>
            <a:r>
              <a:rPr sz="2750" spc="20" dirty="0">
                <a:solidFill>
                  <a:srgbClr val="292934"/>
                </a:solidFill>
                <a:latin typeface="Arial"/>
                <a:cs typeface="Arial"/>
              </a:rPr>
              <a:t>C</a:t>
            </a:r>
            <a:r>
              <a:rPr sz="2750" spc="-95" dirty="0">
                <a:solidFill>
                  <a:srgbClr val="292934"/>
                </a:solidFill>
                <a:latin typeface="Arial"/>
                <a:cs typeface="Arial"/>
              </a:rPr>
              <a:t>l</a:t>
            </a:r>
            <a:r>
              <a:rPr sz="2750" spc="30" dirty="0">
                <a:solidFill>
                  <a:srgbClr val="292934"/>
                </a:solidFill>
                <a:latin typeface="Arial"/>
                <a:cs typeface="Arial"/>
              </a:rPr>
              <a:t>u</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r</a:t>
            </a:r>
            <a:r>
              <a:rPr sz="2750" spc="260" dirty="0">
                <a:solidFill>
                  <a:srgbClr val="292934"/>
                </a:solidFill>
                <a:latin typeface="Arial"/>
                <a:cs typeface="Arial"/>
              </a:rPr>
              <a:t> </a:t>
            </a:r>
            <a:r>
              <a:rPr sz="2750" spc="-95" dirty="0">
                <a:solidFill>
                  <a:srgbClr val="292934"/>
                </a:solidFill>
                <a:latin typeface="Arial"/>
                <a:cs typeface="Arial"/>
              </a:rPr>
              <a:t>i</a:t>
            </a:r>
            <a:r>
              <a:rPr sz="2750" dirty="0">
                <a:solidFill>
                  <a:srgbClr val="292934"/>
                </a:solidFill>
                <a:latin typeface="Arial"/>
                <a:cs typeface="Arial"/>
              </a:rPr>
              <a:t>s</a:t>
            </a:r>
            <a:r>
              <a:rPr sz="2750" spc="95" dirty="0">
                <a:solidFill>
                  <a:srgbClr val="292934"/>
                </a:solidFill>
                <a:latin typeface="Arial"/>
                <a:cs typeface="Arial"/>
              </a:rPr>
              <a:t> </a:t>
            </a:r>
            <a:r>
              <a:rPr sz="2750" dirty="0">
                <a:solidFill>
                  <a:srgbClr val="292934"/>
                </a:solidFill>
                <a:latin typeface="Arial"/>
                <a:cs typeface="Arial"/>
              </a:rPr>
              <a:t>a</a:t>
            </a:r>
            <a:r>
              <a:rPr sz="2750" spc="15" dirty="0">
                <a:solidFill>
                  <a:srgbClr val="292934"/>
                </a:solidFill>
                <a:latin typeface="Arial"/>
                <a:cs typeface="Arial"/>
              </a:rPr>
              <a:t> </a:t>
            </a:r>
            <a:r>
              <a:rPr sz="2750" spc="-25" dirty="0">
                <a:solidFill>
                  <a:srgbClr val="292934"/>
                </a:solidFill>
                <a:latin typeface="Arial"/>
                <a:cs typeface="Arial"/>
              </a:rPr>
              <a:t>t</a:t>
            </a:r>
            <a:r>
              <a:rPr sz="2750" spc="-114" dirty="0">
                <a:solidFill>
                  <a:srgbClr val="292934"/>
                </a:solidFill>
                <a:latin typeface="Arial"/>
                <a:cs typeface="Arial"/>
              </a:rPr>
              <a:t>y</a:t>
            </a:r>
            <a:r>
              <a:rPr sz="2750" spc="30" dirty="0">
                <a:solidFill>
                  <a:srgbClr val="292934"/>
                </a:solidFill>
                <a:latin typeface="Arial"/>
                <a:cs typeface="Arial"/>
              </a:rPr>
              <a:t>p</a:t>
            </a:r>
            <a:r>
              <a:rPr sz="2750" dirty="0">
                <a:solidFill>
                  <a:srgbClr val="292934"/>
                </a:solidFill>
                <a:latin typeface="Arial"/>
                <a:cs typeface="Arial"/>
              </a:rPr>
              <a:t>e</a:t>
            </a:r>
            <a:r>
              <a:rPr sz="2750" spc="16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35" dirty="0">
                <a:solidFill>
                  <a:srgbClr val="292934"/>
                </a:solidFill>
                <a:latin typeface="Arial"/>
                <a:cs typeface="Arial"/>
              </a:rPr>
              <a:t> </a:t>
            </a:r>
            <a:r>
              <a:rPr sz="2750" spc="30" dirty="0">
                <a:solidFill>
                  <a:srgbClr val="292934"/>
                </a:solidFill>
                <a:latin typeface="Arial"/>
                <a:cs typeface="Arial"/>
              </a:rPr>
              <a:t>p</a:t>
            </a:r>
            <a:r>
              <a:rPr sz="2750" spc="-45" dirty="0">
                <a:solidFill>
                  <a:srgbClr val="292934"/>
                </a:solidFill>
                <a:latin typeface="Arial"/>
                <a:cs typeface="Arial"/>
              </a:rPr>
              <a:t>a</a:t>
            </a:r>
            <a:r>
              <a:rPr sz="2750" spc="-25" dirty="0">
                <a:solidFill>
                  <a:srgbClr val="292934"/>
                </a:solidFill>
                <a:latin typeface="Arial"/>
                <a:cs typeface="Arial"/>
              </a:rPr>
              <a:t>r</a:t>
            </a:r>
            <a:r>
              <a:rPr sz="2750" spc="-45" dirty="0">
                <a:solidFill>
                  <a:srgbClr val="292934"/>
                </a:solidFill>
                <a:latin typeface="Arial"/>
                <a:cs typeface="Arial"/>
              </a:rPr>
              <a:t>a</a:t>
            </a:r>
            <a:r>
              <a:rPr sz="2750" spc="-95" dirty="0">
                <a:solidFill>
                  <a:srgbClr val="292934"/>
                </a:solidFill>
                <a:latin typeface="Arial"/>
                <a:cs typeface="Arial"/>
              </a:rPr>
              <a:t>ll</a:t>
            </a:r>
            <a:r>
              <a:rPr sz="2750" spc="30" dirty="0">
                <a:solidFill>
                  <a:srgbClr val="292934"/>
                </a:solidFill>
                <a:latin typeface="Arial"/>
                <a:cs typeface="Arial"/>
              </a:rPr>
              <a:t>e</a:t>
            </a:r>
            <a:r>
              <a:rPr sz="2750" dirty="0">
                <a:solidFill>
                  <a:srgbClr val="292934"/>
                </a:solidFill>
                <a:latin typeface="Arial"/>
                <a:cs typeface="Arial"/>
              </a:rPr>
              <a:t>l</a:t>
            </a:r>
            <a:r>
              <a:rPr sz="2750" spc="340"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r</a:t>
            </a:r>
            <a:r>
              <a:rPr sz="2750" spc="35" dirty="0">
                <a:solidFill>
                  <a:srgbClr val="292934"/>
                </a:solidFill>
                <a:latin typeface="Arial"/>
                <a:cs typeface="Arial"/>
              </a:rPr>
              <a:t> </a:t>
            </a:r>
            <a:r>
              <a:rPr sz="2750" spc="30" dirty="0">
                <a:solidFill>
                  <a:srgbClr val="292934"/>
                </a:solidFill>
                <a:latin typeface="Arial"/>
                <a:cs typeface="Arial"/>
              </a:rPr>
              <a:t>d</a:t>
            </a:r>
            <a:r>
              <a:rPr sz="2750" spc="-95" dirty="0">
                <a:solidFill>
                  <a:srgbClr val="292934"/>
                </a:solidFill>
                <a:latin typeface="Arial"/>
                <a:cs typeface="Arial"/>
              </a:rPr>
              <a:t>i</a:t>
            </a:r>
            <a:r>
              <a:rPr sz="2750" spc="-40" dirty="0">
                <a:solidFill>
                  <a:srgbClr val="292934"/>
                </a:solidFill>
                <a:latin typeface="Arial"/>
                <a:cs typeface="Arial"/>
              </a:rPr>
              <a:t>s</a:t>
            </a:r>
            <a:r>
              <a:rPr sz="2750" spc="-25" dirty="0">
                <a:solidFill>
                  <a:srgbClr val="292934"/>
                </a:solidFill>
                <a:latin typeface="Arial"/>
                <a:cs typeface="Arial"/>
              </a:rPr>
              <a:t>tr</a:t>
            </a:r>
            <a:r>
              <a:rPr sz="2750" spc="-95" dirty="0">
                <a:solidFill>
                  <a:srgbClr val="292934"/>
                </a:solidFill>
                <a:latin typeface="Arial"/>
                <a:cs typeface="Arial"/>
              </a:rPr>
              <a:t>i</a:t>
            </a:r>
            <a:r>
              <a:rPr sz="2750" spc="30" dirty="0">
                <a:solidFill>
                  <a:srgbClr val="292934"/>
                </a:solidFill>
                <a:latin typeface="Arial"/>
                <a:cs typeface="Arial"/>
              </a:rPr>
              <a:t>bu</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d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240" dirty="0">
                <a:solidFill>
                  <a:srgbClr val="292934"/>
                </a:solidFill>
                <a:latin typeface="Arial"/>
                <a:cs typeface="Arial"/>
              </a:rPr>
              <a:t> </a:t>
            </a:r>
            <a:r>
              <a:rPr sz="2750" spc="-40" dirty="0">
                <a:solidFill>
                  <a:srgbClr val="292934"/>
                </a:solidFill>
                <a:latin typeface="Arial"/>
                <a:cs typeface="Arial"/>
              </a:rPr>
              <a:t>s</a:t>
            </a:r>
            <a:r>
              <a:rPr sz="2750" spc="-114" dirty="0">
                <a:solidFill>
                  <a:srgbClr val="292934"/>
                </a:solidFill>
                <a:latin typeface="Arial"/>
                <a:cs typeface="Arial"/>
              </a:rPr>
              <a:t>y</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m</a:t>
            </a:r>
            <a:endParaRPr sz="2750">
              <a:latin typeface="Arial"/>
              <a:cs typeface="Arial"/>
            </a:endParaRPr>
          </a:p>
          <a:p>
            <a:pPr marL="365125" marR="5080" indent="-352425">
              <a:lnSpc>
                <a:spcPct val="102299"/>
              </a:lnSpc>
              <a:spcBef>
                <a:spcPts val="675"/>
              </a:spcBef>
              <a:buClr>
                <a:srgbClr val="93A299"/>
              </a:buClr>
              <a:buSzPct val="87272"/>
              <a:buFont typeface="Arial"/>
              <a:buChar char="•"/>
              <a:tabLst>
                <a:tab pos="365125" algn="l"/>
              </a:tabLst>
            </a:pPr>
            <a:r>
              <a:rPr sz="2750" spc="20" dirty="0">
                <a:solidFill>
                  <a:srgbClr val="292934"/>
                </a:solidFill>
                <a:latin typeface="Arial"/>
                <a:cs typeface="Arial"/>
              </a:rPr>
              <a:t>w</a:t>
            </a:r>
            <a:r>
              <a:rPr sz="2750" spc="30" dirty="0">
                <a:solidFill>
                  <a:srgbClr val="292934"/>
                </a:solidFill>
                <a:latin typeface="Arial"/>
                <a:cs typeface="Arial"/>
              </a:rPr>
              <a:t>h</a:t>
            </a:r>
            <a:r>
              <a:rPr sz="2750" spc="-95" dirty="0">
                <a:solidFill>
                  <a:srgbClr val="292934"/>
                </a:solidFill>
                <a:latin typeface="Arial"/>
                <a:cs typeface="Arial"/>
              </a:rPr>
              <a:t>i</a:t>
            </a:r>
            <a:r>
              <a:rPr sz="2750" spc="35" dirty="0">
                <a:solidFill>
                  <a:srgbClr val="292934"/>
                </a:solidFill>
                <a:latin typeface="Arial"/>
                <a:cs typeface="Arial"/>
              </a:rPr>
              <a:t>c</a:t>
            </a:r>
            <a:r>
              <a:rPr sz="2750" dirty="0">
                <a:solidFill>
                  <a:srgbClr val="292934"/>
                </a:solidFill>
                <a:latin typeface="Arial"/>
                <a:cs typeface="Arial"/>
              </a:rPr>
              <a:t>h</a:t>
            </a:r>
            <a:r>
              <a:rPr sz="2750" spc="9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on</a:t>
            </a:r>
            <a:r>
              <a:rPr sz="2750" spc="-40" dirty="0">
                <a:solidFill>
                  <a:srgbClr val="292934"/>
                </a:solidFill>
                <a:latin typeface="Arial"/>
                <a:cs typeface="Arial"/>
              </a:rPr>
              <a:t>s</a:t>
            </a:r>
            <a:r>
              <a:rPr sz="2750" spc="-95" dirty="0">
                <a:solidFill>
                  <a:srgbClr val="292934"/>
                </a:solidFill>
                <a:latin typeface="Arial"/>
                <a:cs typeface="Arial"/>
              </a:rPr>
              <a:t>i</a:t>
            </a:r>
            <a:r>
              <a:rPr sz="2750" spc="-40" dirty="0">
                <a:solidFill>
                  <a:srgbClr val="292934"/>
                </a:solidFill>
                <a:latin typeface="Arial"/>
                <a:cs typeface="Arial"/>
              </a:rPr>
              <a:t>s</a:t>
            </a:r>
            <a:r>
              <a:rPr sz="2750" spc="-25" dirty="0">
                <a:solidFill>
                  <a:srgbClr val="292934"/>
                </a:solidFill>
                <a:latin typeface="Arial"/>
                <a:cs typeface="Arial"/>
              </a:rPr>
              <a:t>t</a:t>
            </a:r>
            <a:r>
              <a:rPr sz="2750" dirty="0">
                <a:solidFill>
                  <a:srgbClr val="292934"/>
                </a:solidFill>
                <a:latin typeface="Arial"/>
                <a:cs typeface="Arial"/>
              </a:rPr>
              <a:t>s</a:t>
            </a:r>
            <a:r>
              <a:rPr sz="2750" spc="170"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35" dirty="0">
                <a:solidFill>
                  <a:srgbClr val="292934"/>
                </a:solidFill>
                <a:latin typeface="Arial"/>
                <a:cs typeface="Arial"/>
              </a:rPr>
              <a:t> </a:t>
            </a:r>
            <a:r>
              <a:rPr sz="2750" dirty="0">
                <a:solidFill>
                  <a:srgbClr val="292934"/>
                </a:solidFill>
                <a:latin typeface="Arial"/>
                <a:cs typeface="Arial"/>
              </a:rPr>
              <a:t>a</a:t>
            </a:r>
            <a:r>
              <a:rPr sz="2750" spc="1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95" dirty="0">
                <a:solidFill>
                  <a:srgbClr val="292934"/>
                </a:solidFill>
                <a:latin typeface="Arial"/>
                <a:cs typeface="Arial"/>
              </a:rPr>
              <a:t>ll</a:t>
            </a:r>
            <a:r>
              <a:rPr sz="2750" spc="-45" dirty="0">
                <a:solidFill>
                  <a:srgbClr val="292934"/>
                </a:solidFill>
                <a:latin typeface="Arial"/>
                <a:cs typeface="Arial"/>
              </a:rPr>
              <a:t>e</a:t>
            </a:r>
            <a:r>
              <a:rPr sz="2750" spc="35" dirty="0">
                <a:solidFill>
                  <a:srgbClr val="292934"/>
                </a:solidFill>
                <a:latin typeface="Arial"/>
                <a:cs typeface="Arial"/>
              </a:rPr>
              <a:t>c</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dirty="0">
                <a:solidFill>
                  <a:srgbClr val="292934"/>
                </a:solidFill>
                <a:latin typeface="Arial"/>
                <a:cs typeface="Arial"/>
              </a:rPr>
              <a:t>n</a:t>
            </a:r>
            <a:r>
              <a:rPr sz="2750" spc="31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35" dirty="0">
                <a:solidFill>
                  <a:srgbClr val="292934"/>
                </a:solidFill>
                <a:latin typeface="Arial"/>
                <a:cs typeface="Arial"/>
              </a:rPr>
              <a:t> </a:t>
            </a:r>
            <a:r>
              <a:rPr sz="2750" spc="-95" dirty="0">
                <a:solidFill>
                  <a:srgbClr val="292934"/>
                </a:solidFill>
                <a:latin typeface="Arial"/>
                <a:cs typeface="Arial"/>
              </a:rPr>
              <a:t>i</a:t>
            </a:r>
            <a:r>
              <a:rPr sz="2750" spc="30" dirty="0">
                <a:solidFill>
                  <a:srgbClr val="292934"/>
                </a:solidFill>
                <a:latin typeface="Arial"/>
                <a:cs typeface="Arial"/>
              </a:rPr>
              <a:t>n</a:t>
            </a:r>
            <a:r>
              <a:rPr sz="2750" spc="-25" dirty="0">
                <a:solidFill>
                  <a:srgbClr val="292934"/>
                </a:solidFill>
                <a:latin typeface="Arial"/>
                <a:cs typeface="Arial"/>
              </a:rPr>
              <a:t>t</a:t>
            </a:r>
            <a:r>
              <a:rPr sz="2750" spc="-45" dirty="0">
                <a:solidFill>
                  <a:srgbClr val="292934"/>
                </a:solidFill>
                <a:latin typeface="Arial"/>
                <a:cs typeface="Arial"/>
              </a:rPr>
              <a:t>e</a:t>
            </a:r>
            <a:r>
              <a:rPr sz="2750" spc="-25" dirty="0">
                <a:solidFill>
                  <a:srgbClr val="292934"/>
                </a:solidFill>
                <a:latin typeface="Arial"/>
                <a:cs typeface="Arial"/>
              </a:rPr>
              <a:t>r</a:t>
            </a:r>
            <a:r>
              <a:rPr sz="2750" spc="35" dirty="0">
                <a:solidFill>
                  <a:srgbClr val="292934"/>
                </a:solidFill>
                <a:latin typeface="Arial"/>
                <a:cs typeface="Arial"/>
              </a:rPr>
              <a:t>c</a:t>
            </a:r>
            <a:r>
              <a:rPr sz="2750" spc="30" dirty="0">
                <a:solidFill>
                  <a:srgbClr val="292934"/>
                </a:solidFill>
                <a:latin typeface="Arial"/>
                <a:cs typeface="Arial"/>
              </a:rPr>
              <a:t>onn</a:t>
            </a:r>
            <a:r>
              <a:rPr sz="2750" spc="-45" dirty="0">
                <a:solidFill>
                  <a:srgbClr val="292934"/>
                </a:solidFill>
                <a:latin typeface="Arial"/>
                <a:cs typeface="Arial"/>
              </a:rPr>
              <a:t>e</a:t>
            </a:r>
            <a:r>
              <a:rPr sz="2750" spc="35" dirty="0">
                <a:solidFill>
                  <a:srgbClr val="292934"/>
                </a:solidFill>
                <a:latin typeface="Arial"/>
                <a:cs typeface="Arial"/>
              </a:rPr>
              <a:t>c</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d </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a</a:t>
            </a:r>
            <a:r>
              <a:rPr sz="2750" spc="30" dirty="0">
                <a:solidFill>
                  <a:srgbClr val="292934"/>
                </a:solidFill>
                <a:latin typeface="Arial"/>
                <a:cs typeface="Arial"/>
              </a:rPr>
              <a:t>n</a:t>
            </a:r>
            <a:r>
              <a:rPr sz="2750" dirty="0">
                <a:solidFill>
                  <a:srgbClr val="292934"/>
                </a:solidFill>
                <a:latin typeface="Arial"/>
                <a:cs typeface="Arial"/>
              </a:rPr>
              <a:t>d</a:t>
            </a:r>
            <a:r>
              <a:rPr sz="2750" spc="165" dirty="0">
                <a:solidFill>
                  <a:srgbClr val="292934"/>
                </a:solidFill>
                <a:latin typeface="Arial"/>
                <a:cs typeface="Arial"/>
              </a:rPr>
              <a:t> </a:t>
            </a:r>
            <a:r>
              <a:rPr sz="2750" spc="-45" dirty="0">
                <a:solidFill>
                  <a:srgbClr val="292934"/>
                </a:solidFill>
                <a:latin typeface="Arial"/>
                <a:cs typeface="Arial"/>
              </a:rPr>
              <a:t>a</a:t>
            </a:r>
            <a:r>
              <a:rPr sz="2750" spc="-95" dirty="0">
                <a:solidFill>
                  <a:srgbClr val="292934"/>
                </a:solidFill>
                <a:latin typeface="Arial"/>
                <a:cs typeface="Arial"/>
              </a:rPr>
              <a:t>l</a:t>
            </a:r>
            <a:r>
              <a:rPr sz="2750" spc="30" dirty="0">
                <a:solidFill>
                  <a:srgbClr val="292934"/>
                </a:solidFill>
                <a:latin typeface="Arial"/>
                <a:cs typeface="Arial"/>
              </a:rPr>
              <a:t>on</a:t>
            </a:r>
            <a:r>
              <a:rPr sz="2750" dirty="0">
                <a:solidFill>
                  <a:srgbClr val="292934"/>
                </a:solidFill>
                <a:latin typeface="Arial"/>
                <a:cs typeface="Arial"/>
              </a:rPr>
              <a:t>e</a:t>
            </a:r>
            <a:r>
              <a:rPr sz="2750" spc="165" dirty="0">
                <a:solidFill>
                  <a:srgbClr val="292934"/>
                </a:solidFill>
                <a:latin typeface="Arial"/>
                <a:cs typeface="Arial"/>
              </a:rPr>
              <a:t> </a:t>
            </a:r>
            <a:r>
              <a:rPr sz="2750" dirty="0">
                <a:solidFill>
                  <a:srgbClr val="292934"/>
                </a:solidFill>
                <a:latin typeface="Arial"/>
                <a:cs typeface="Arial"/>
              </a:rPr>
              <a:t>/</a:t>
            </a:r>
            <a:r>
              <a:rPr sz="2750" spc="-4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10" dirty="0">
                <a:solidFill>
                  <a:srgbClr val="292934"/>
                </a:solidFill>
                <a:latin typeface="Arial"/>
                <a:cs typeface="Arial"/>
              </a:rPr>
              <a:t>m</a:t>
            </a:r>
            <a:r>
              <a:rPr sz="2750" spc="30" dirty="0">
                <a:solidFill>
                  <a:srgbClr val="292934"/>
                </a:solidFill>
                <a:latin typeface="Arial"/>
                <a:cs typeface="Arial"/>
              </a:rPr>
              <a:t>p</a:t>
            </a:r>
            <a:r>
              <a:rPr sz="2750" spc="-95" dirty="0">
                <a:solidFill>
                  <a:srgbClr val="292934"/>
                </a:solidFill>
                <a:latin typeface="Arial"/>
                <a:cs typeface="Arial"/>
              </a:rPr>
              <a:t>l</a:t>
            </a:r>
            <a:r>
              <a:rPr sz="2750" spc="-45" dirty="0">
                <a:solidFill>
                  <a:srgbClr val="292934"/>
                </a:solidFill>
                <a:latin typeface="Arial"/>
                <a:cs typeface="Arial"/>
              </a:rPr>
              <a:t>e</a:t>
            </a:r>
            <a:r>
              <a:rPr sz="2750" spc="-25" dirty="0">
                <a:solidFill>
                  <a:srgbClr val="292934"/>
                </a:solidFill>
                <a:latin typeface="Arial"/>
                <a:cs typeface="Arial"/>
              </a:rPr>
              <a:t>t</a:t>
            </a:r>
            <a:r>
              <a:rPr sz="2750" dirty="0">
                <a:solidFill>
                  <a:srgbClr val="292934"/>
                </a:solidFill>
                <a:latin typeface="Arial"/>
                <a:cs typeface="Arial"/>
              </a:rPr>
              <a:t>e</a:t>
            </a:r>
            <a:r>
              <a:rPr sz="2750" spc="24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10" dirty="0">
                <a:solidFill>
                  <a:srgbClr val="292934"/>
                </a:solidFill>
                <a:latin typeface="Arial"/>
                <a:cs typeface="Arial"/>
              </a:rPr>
              <a:t>m</a:t>
            </a:r>
            <a:r>
              <a:rPr sz="2750" spc="30" dirty="0">
                <a:solidFill>
                  <a:srgbClr val="292934"/>
                </a:solidFill>
                <a:latin typeface="Arial"/>
                <a:cs typeface="Arial"/>
              </a:rPr>
              <a:t>pu</a:t>
            </a:r>
            <a:r>
              <a:rPr sz="2750" spc="-25" dirty="0">
                <a:solidFill>
                  <a:srgbClr val="292934"/>
                </a:solidFill>
                <a:latin typeface="Arial"/>
                <a:cs typeface="Arial"/>
              </a:rPr>
              <a:t>t</a:t>
            </a:r>
            <a:r>
              <a:rPr sz="2750" spc="-45" dirty="0">
                <a:solidFill>
                  <a:srgbClr val="292934"/>
                </a:solidFill>
                <a:latin typeface="Arial"/>
                <a:cs typeface="Arial"/>
              </a:rPr>
              <a:t>e</a:t>
            </a:r>
            <a:r>
              <a:rPr sz="2750" spc="-25" dirty="0">
                <a:solidFill>
                  <a:srgbClr val="292934"/>
                </a:solidFill>
                <a:latin typeface="Arial"/>
                <a:cs typeface="Arial"/>
              </a:rPr>
              <a:t>r</a:t>
            </a:r>
            <a:r>
              <a:rPr sz="2750" dirty="0">
                <a:solidFill>
                  <a:srgbClr val="292934"/>
                </a:solidFill>
                <a:latin typeface="Arial"/>
                <a:cs typeface="Arial"/>
              </a:rPr>
              <a:t>s</a:t>
            </a:r>
            <a:endParaRPr sz="2750">
              <a:latin typeface="Arial"/>
              <a:cs typeface="Arial"/>
            </a:endParaRPr>
          </a:p>
          <a:p>
            <a:pPr marL="365125" marR="778510" indent="-352425">
              <a:lnSpc>
                <a:spcPct val="102299"/>
              </a:lnSpc>
              <a:spcBef>
                <a:spcPts val="600"/>
              </a:spcBef>
              <a:buClr>
                <a:srgbClr val="93A299"/>
              </a:buClr>
              <a:buSzPct val="87272"/>
              <a:buFont typeface="Arial"/>
              <a:buChar char="•"/>
              <a:tabLst>
                <a:tab pos="365125" algn="l"/>
                <a:tab pos="2051050" algn="l"/>
              </a:tabLst>
            </a:pPr>
            <a:r>
              <a:rPr sz="2750" spc="35" dirty="0">
                <a:solidFill>
                  <a:srgbClr val="292934"/>
                </a:solidFill>
                <a:latin typeface="Arial"/>
                <a:cs typeface="Arial"/>
              </a:rPr>
              <a:t>c</a:t>
            </a:r>
            <a:r>
              <a:rPr sz="2750" spc="30" dirty="0">
                <a:solidFill>
                  <a:srgbClr val="292934"/>
                </a:solidFill>
                <a:latin typeface="Arial"/>
                <a:cs typeface="Arial"/>
              </a:rPr>
              <a:t>oop</a:t>
            </a:r>
            <a:r>
              <a:rPr sz="2750" spc="-45" dirty="0">
                <a:solidFill>
                  <a:srgbClr val="292934"/>
                </a:solidFill>
                <a:latin typeface="Arial"/>
                <a:cs typeface="Arial"/>
              </a:rPr>
              <a:t>e</a:t>
            </a:r>
            <a:r>
              <a:rPr sz="2750" spc="-25" dirty="0">
                <a:solidFill>
                  <a:srgbClr val="292934"/>
                </a:solidFill>
                <a:latin typeface="Arial"/>
                <a:cs typeface="Arial"/>
              </a:rPr>
              <a:t>r</a:t>
            </a:r>
            <a:r>
              <a:rPr sz="2750" spc="-45" dirty="0">
                <a:solidFill>
                  <a:srgbClr val="292934"/>
                </a:solidFill>
                <a:latin typeface="Arial"/>
                <a:cs typeface="Arial"/>
              </a:rPr>
              <a:t>a</a:t>
            </a:r>
            <a:r>
              <a:rPr sz="2750" spc="-25" dirty="0">
                <a:solidFill>
                  <a:srgbClr val="292934"/>
                </a:solidFill>
                <a:latin typeface="Arial"/>
                <a:cs typeface="Arial"/>
              </a:rPr>
              <a:t>t</a:t>
            </a:r>
            <a:r>
              <a:rPr sz="2750" spc="-95" dirty="0">
                <a:solidFill>
                  <a:srgbClr val="292934"/>
                </a:solidFill>
                <a:latin typeface="Arial"/>
                <a:cs typeface="Arial"/>
              </a:rPr>
              <a:t>i</a:t>
            </a:r>
            <a:r>
              <a:rPr sz="2750" spc="-114" dirty="0">
                <a:solidFill>
                  <a:srgbClr val="292934"/>
                </a:solidFill>
                <a:latin typeface="Arial"/>
                <a:cs typeface="Arial"/>
              </a:rPr>
              <a:t>v</a:t>
            </a:r>
            <a:r>
              <a:rPr sz="2750" spc="30" dirty="0">
                <a:solidFill>
                  <a:srgbClr val="292934"/>
                </a:solidFill>
                <a:latin typeface="Arial"/>
                <a:cs typeface="Arial"/>
              </a:rPr>
              <a:t>e</a:t>
            </a:r>
            <a:r>
              <a:rPr sz="2750" spc="55" dirty="0">
                <a:solidFill>
                  <a:srgbClr val="292934"/>
                </a:solidFill>
                <a:latin typeface="Arial"/>
                <a:cs typeface="Arial"/>
              </a:rPr>
              <a:t>l</a:t>
            </a:r>
            <a:r>
              <a:rPr sz="2750" dirty="0">
                <a:solidFill>
                  <a:srgbClr val="292934"/>
                </a:solidFill>
                <a:latin typeface="Arial"/>
                <a:cs typeface="Arial"/>
              </a:rPr>
              <a:t>y</a:t>
            </a:r>
            <a:r>
              <a:rPr sz="2750" spc="320" dirty="0">
                <a:solidFill>
                  <a:srgbClr val="292934"/>
                </a:solidFill>
                <a:latin typeface="Arial"/>
                <a:cs typeface="Arial"/>
              </a:rPr>
              <a:t> </a:t>
            </a:r>
            <a:r>
              <a:rPr sz="2750" spc="20" dirty="0">
                <a:solidFill>
                  <a:srgbClr val="292934"/>
                </a:solidFill>
                <a:latin typeface="Arial"/>
                <a:cs typeface="Arial"/>
              </a:rPr>
              <a:t>w</a:t>
            </a:r>
            <a:r>
              <a:rPr sz="2750" spc="30" dirty="0">
                <a:solidFill>
                  <a:srgbClr val="292934"/>
                </a:solidFill>
                <a:latin typeface="Arial"/>
                <a:cs typeface="Arial"/>
              </a:rPr>
              <a:t>o</a:t>
            </a:r>
            <a:r>
              <a:rPr sz="2750" spc="-25" dirty="0">
                <a:solidFill>
                  <a:srgbClr val="292934"/>
                </a:solidFill>
                <a:latin typeface="Arial"/>
                <a:cs typeface="Arial"/>
              </a:rPr>
              <a:t>r</a:t>
            </a:r>
            <a:r>
              <a:rPr sz="2750" spc="35" dirty="0">
                <a:solidFill>
                  <a:srgbClr val="292934"/>
                </a:solidFill>
                <a:latin typeface="Arial"/>
                <a:cs typeface="Arial"/>
              </a:rPr>
              <a:t>k</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90"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og</a:t>
            </a:r>
            <a:r>
              <a:rPr sz="2750" spc="-45" dirty="0">
                <a:solidFill>
                  <a:srgbClr val="292934"/>
                </a:solidFill>
                <a:latin typeface="Arial"/>
                <a:cs typeface="Arial"/>
              </a:rPr>
              <a:t>e</a:t>
            </a:r>
            <a:r>
              <a:rPr sz="2750" spc="-25" dirty="0">
                <a:solidFill>
                  <a:srgbClr val="292934"/>
                </a:solidFill>
                <a:latin typeface="Arial"/>
                <a:cs typeface="Arial"/>
              </a:rPr>
              <a:t>t</a:t>
            </a:r>
            <a:r>
              <a:rPr sz="2750" spc="30" dirty="0">
                <a:solidFill>
                  <a:srgbClr val="292934"/>
                </a:solidFill>
                <a:latin typeface="Arial"/>
                <a:cs typeface="Arial"/>
              </a:rPr>
              <a:t>h</a:t>
            </a:r>
            <a:r>
              <a:rPr sz="2750" spc="-45" dirty="0">
                <a:solidFill>
                  <a:srgbClr val="292934"/>
                </a:solidFill>
                <a:latin typeface="Arial"/>
                <a:cs typeface="Arial"/>
              </a:rPr>
              <a:t>e</a:t>
            </a:r>
            <a:r>
              <a:rPr sz="2750" dirty="0">
                <a:solidFill>
                  <a:srgbClr val="292934"/>
                </a:solidFill>
                <a:latin typeface="Arial"/>
                <a:cs typeface="Arial"/>
              </a:rPr>
              <a:t>r</a:t>
            </a:r>
            <a:r>
              <a:rPr sz="2750" spc="185" dirty="0">
                <a:solidFill>
                  <a:srgbClr val="292934"/>
                </a:solidFill>
                <a:latin typeface="Arial"/>
                <a:cs typeface="Arial"/>
              </a:rPr>
              <a:t> </a:t>
            </a:r>
            <a:r>
              <a:rPr sz="2750" spc="-45" dirty="0">
                <a:solidFill>
                  <a:srgbClr val="292934"/>
                </a:solidFill>
                <a:latin typeface="Arial"/>
                <a:cs typeface="Arial"/>
              </a:rPr>
              <a:t>a</a:t>
            </a:r>
            <a:r>
              <a:rPr sz="2750" dirty="0">
                <a:solidFill>
                  <a:srgbClr val="292934"/>
                </a:solidFill>
                <a:latin typeface="Arial"/>
                <a:cs typeface="Arial"/>
              </a:rPr>
              <a:t>s</a:t>
            </a:r>
            <a:r>
              <a:rPr sz="2750" spc="95" dirty="0">
                <a:solidFill>
                  <a:srgbClr val="292934"/>
                </a:solidFill>
                <a:latin typeface="Arial"/>
                <a:cs typeface="Arial"/>
              </a:rPr>
              <a:t> </a:t>
            </a:r>
            <a:r>
              <a:rPr sz="2750" dirty="0">
                <a:solidFill>
                  <a:srgbClr val="292934"/>
                </a:solidFill>
                <a:latin typeface="Arial"/>
                <a:cs typeface="Arial"/>
              </a:rPr>
              <a:t>a</a:t>
            </a:r>
            <a:r>
              <a:rPr sz="2750" spc="20" dirty="0">
                <a:solidFill>
                  <a:srgbClr val="292934"/>
                </a:solidFill>
                <a:latin typeface="Arial"/>
                <a:cs typeface="Arial"/>
              </a:rPr>
              <a:t> </a:t>
            </a:r>
            <a:r>
              <a:rPr sz="2750" spc="-40" dirty="0">
                <a:solidFill>
                  <a:srgbClr val="292934"/>
                </a:solidFill>
                <a:latin typeface="Arial"/>
                <a:cs typeface="Arial"/>
              </a:rPr>
              <a:t>s</a:t>
            </a:r>
            <a:r>
              <a:rPr sz="2750" spc="-95" dirty="0">
                <a:solidFill>
                  <a:srgbClr val="292934"/>
                </a:solidFill>
                <a:latin typeface="Arial"/>
                <a:cs typeface="Arial"/>
              </a:rPr>
              <a:t>i</a:t>
            </a:r>
            <a:r>
              <a:rPr sz="2750" spc="30" dirty="0">
                <a:solidFill>
                  <a:srgbClr val="292934"/>
                </a:solidFill>
                <a:latin typeface="Arial"/>
                <a:cs typeface="Arial"/>
              </a:rPr>
              <a:t>ng</a:t>
            </a:r>
            <a:r>
              <a:rPr sz="2750" spc="-95" dirty="0">
                <a:solidFill>
                  <a:srgbClr val="292934"/>
                </a:solidFill>
                <a:latin typeface="Arial"/>
                <a:cs typeface="Arial"/>
              </a:rPr>
              <a:t>le i</a:t>
            </a:r>
            <a:r>
              <a:rPr sz="2750" spc="30" dirty="0">
                <a:solidFill>
                  <a:srgbClr val="292934"/>
                </a:solidFill>
                <a:latin typeface="Arial"/>
                <a:cs typeface="Arial"/>
              </a:rPr>
              <a:t>n</a:t>
            </a:r>
            <a:r>
              <a:rPr sz="2750" spc="-25" dirty="0">
                <a:solidFill>
                  <a:srgbClr val="292934"/>
                </a:solidFill>
                <a:latin typeface="Arial"/>
                <a:cs typeface="Arial"/>
              </a:rPr>
              <a:t>t</a:t>
            </a:r>
            <a:r>
              <a:rPr sz="2750" spc="-45" dirty="0">
                <a:solidFill>
                  <a:srgbClr val="292934"/>
                </a:solidFill>
                <a:latin typeface="Arial"/>
                <a:cs typeface="Arial"/>
              </a:rPr>
              <a:t>e</a:t>
            </a:r>
            <a:r>
              <a:rPr sz="2750" spc="30" dirty="0">
                <a:solidFill>
                  <a:srgbClr val="292934"/>
                </a:solidFill>
                <a:latin typeface="Arial"/>
                <a:cs typeface="Arial"/>
              </a:rPr>
              <a:t>g</a:t>
            </a:r>
            <a:r>
              <a:rPr sz="2750" spc="-25" dirty="0">
                <a:solidFill>
                  <a:srgbClr val="292934"/>
                </a:solidFill>
                <a:latin typeface="Arial"/>
                <a:cs typeface="Arial"/>
              </a:rPr>
              <a:t>r</a:t>
            </a:r>
            <a:r>
              <a:rPr sz="2750" spc="-45" dirty="0">
                <a:solidFill>
                  <a:srgbClr val="292934"/>
                </a:solidFill>
                <a:latin typeface="Arial"/>
                <a:cs typeface="Arial"/>
              </a:rPr>
              <a:t>a</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d	</a:t>
            </a:r>
            <a:r>
              <a:rPr sz="2750" spc="35" dirty="0">
                <a:solidFill>
                  <a:srgbClr val="292934"/>
                </a:solidFill>
                <a:latin typeface="Arial"/>
                <a:cs typeface="Arial"/>
              </a:rPr>
              <a:t>c</a:t>
            </a:r>
            <a:r>
              <a:rPr sz="2750" spc="30" dirty="0">
                <a:solidFill>
                  <a:srgbClr val="292934"/>
                </a:solidFill>
                <a:latin typeface="Arial"/>
                <a:cs typeface="Arial"/>
              </a:rPr>
              <a:t>o</a:t>
            </a:r>
            <a:r>
              <a:rPr sz="2750" spc="10" dirty="0">
                <a:solidFill>
                  <a:srgbClr val="292934"/>
                </a:solidFill>
                <a:latin typeface="Arial"/>
                <a:cs typeface="Arial"/>
              </a:rPr>
              <a:t>m</a:t>
            </a:r>
            <a:r>
              <a:rPr sz="2750" spc="30" dirty="0">
                <a:solidFill>
                  <a:srgbClr val="292934"/>
                </a:solidFill>
                <a:latin typeface="Arial"/>
                <a:cs typeface="Arial"/>
              </a:rPr>
              <a:t>pu</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90" dirty="0">
                <a:solidFill>
                  <a:srgbClr val="292934"/>
                </a:solidFill>
                <a:latin typeface="Arial"/>
                <a:cs typeface="Arial"/>
              </a:rPr>
              <a:t> </a:t>
            </a:r>
            <a:r>
              <a:rPr sz="2750" spc="-25" dirty="0">
                <a:solidFill>
                  <a:srgbClr val="292934"/>
                </a:solidFill>
                <a:latin typeface="Arial"/>
                <a:cs typeface="Arial"/>
              </a:rPr>
              <a:t>r</a:t>
            </a:r>
            <a:r>
              <a:rPr sz="2750" spc="-45" dirty="0">
                <a:solidFill>
                  <a:srgbClr val="292934"/>
                </a:solidFill>
                <a:latin typeface="Arial"/>
                <a:cs typeface="Arial"/>
              </a:rPr>
              <a:t>e</a:t>
            </a:r>
            <a:r>
              <a:rPr sz="2750" spc="-40" dirty="0">
                <a:solidFill>
                  <a:srgbClr val="292934"/>
                </a:solidFill>
                <a:latin typeface="Arial"/>
                <a:cs typeface="Arial"/>
              </a:rPr>
              <a:t>s</a:t>
            </a:r>
            <a:r>
              <a:rPr sz="2750" spc="30" dirty="0">
                <a:solidFill>
                  <a:srgbClr val="292934"/>
                </a:solidFill>
                <a:latin typeface="Arial"/>
                <a:cs typeface="Arial"/>
              </a:rPr>
              <a:t>ou</a:t>
            </a:r>
            <a:r>
              <a:rPr sz="2750" spc="-25" dirty="0">
                <a:solidFill>
                  <a:srgbClr val="292934"/>
                </a:solidFill>
                <a:latin typeface="Arial"/>
                <a:cs typeface="Arial"/>
              </a:rPr>
              <a:t>r</a:t>
            </a:r>
            <a:r>
              <a:rPr sz="2750" spc="35" dirty="0">
                <a:solidFill>
                  <a:srgbClr val="292934"/>
                </a:solidFill>
                <a:latin typeface="Arial"/>
                <a:cs typeface="Arial"/>
              </a:rPr>
              <a:t>c</a:t>
            </a:r>
            <a:r>
              <a:rPr sz="2750" dirty="0">
                <a:solidFill>
                  <a:srgbClr val="292934"/>
                </a:solidFill>
                <a:latin typeface="Arial"/>
                <a:cs typeface="Arial"/>
              </a:rPr>
              <a:t>e</a:t>
            </a:r>
            <a:endParaRPr sz="2750">
              <a:latin typeface="Arial"/>
              <a:cs typeface="Arial"/>
            </a:endParaRPr>
          </a:p>
        </p:txBody>
      </p:sp>
    </p:spTree>
    <p:extLst>
      <p:ext uri="{BB962C8B-B14F-4D97-AF65-F5344CB8AC3E}">
        <p14:creationId xmlns:p14="http://schemas.microsoft.com/office/powerpoint/2010/main" val="112208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0" rIns="0" bIns="0" rtlCol="0">
            <a:spAutoFit/>
          </a:bodyPr>
          <a:lstStyle/>
          <a:p>
            <a:pPr marL="12700">
              <a:lnSpc>
                <a:spcPts val="4705"/>
              </a:lnSpc>
            </a:pPr>
            <a:r>
              <a:rPr spc="-95" dirty="0"/>
              <a:t>G</a:t>
            </a:r>
            <a:r>
              <a:rPr spc="-50" dirty="0"/>
              <a:t>r</a:t>
            </a:r>
            <a:r>
              <a:rPr spc="-60" dirty="0"/>
              <a:t>i</a:t>
            </a:r>
            <a:r>
              <a:rPr dirty="0"/>
              <a:t>d</a:t>
            </a:r>
          </a:p>
        </p:txBody>
      </p:sp>
      <p:sp>
        <p:nvSpPr>
          <p:cNvPr id="4" name="object 4"/>
          <p:cNvSpPr txBox="1"/>
          <p:nvPr/>
        </p:nvSpPr>
        <p:spPr>
          <a:xfrm>
            <a:off x="535940" y="1703244"/>
            <a:ext cx="8011795" cy="3429000"/>
          </a:xfrm>
          <a:prstGeom prst="rect">
            <a:avLst/>
          </a:prstGeom>
        </p:spPr>
        <p:txBody>
          <a:bodyPr vert="horz" wrap="square" lIns="0" tIns="0" rIns="0" bIns="0" rtlCol="0">
            <a:spAutoFit/>
          </a:bodyPr>
          <a:lstStyle/>
          <a:p>
            <a:pPr marL="365125" marR="61594" indent="-352425">
              <a:lnSpc>
                <a:spcPct val="102299"/>
              </a:lnSpc>
              <a:buClr>
                <a:srgbClr val="93A299"/>
              </a:buClr>
              <a:buSzPct val="87272"/>
              <a:buFont typeface="Arial"/>
              <a:buChar char="•"/>
              <a:tabLst>
                <a:tab pos="365125" algn="l"/>
                <a:tab pos="2326640" algn="l"/>
                <a:tab pos="2545715" algn="l"/>
                <a:tab pos="3888740" algn="l"/>
                <a:tab pos="6564630" algn="l"/>
              </a:tabLst>
            </a:pPr>
            <a:r>
              <a:rPr sz="2750" dirty="0">
                <a:solidFill>
                  <a:srgbClr val="292934"/>
                </a:solidFill>
                <a:latin typeface="Arial"/>
                <a:cs typeface="Arial"/>
              </a:rPr>
              <a:t>A</a:t>
            </a:r>
            <a:r>
              <a:rPr sz="2750" spc="-14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10" dirty="0">
                <a:solidFill>
                  <a:srgbClr val="292934"/>
                </a:solidFill>
                <a:latin typeface="Arial"/>
                <a:cs typeface="Arial"/>
              </a:rPr>
              <a:t>m</a:t>
            </a:r>
            <a:r>
              <a:rPr sz="2750" spc="30" dirty="0">
                <a:solidFill>
                  <a:srgbClr val="292934"/>
                </a:solidFill>
                <a:latin typeface="Arial"/>
                <a:cs typeface="Arial"/>
              </a:rPr>
              <a:t>pu</a:t>
            </a:r>
            <a:r>
              <a:rPr sz="2750" spc="-25" dirty="0">
                <a:solidFill>
                  <a:srgbClr val="292934"/>
                </a:solidFill>
                <a:latin typeface="Arial"/>
                <a:cs typeface="Arial"/>
              </a:rPr>
              <a:t>t</a:t>
            </a:r>
            <a:r>
              <a:rPr sz="2750" spc="-45" dirty="0">
                <a:solidFill>
                  <a:srgbClr val="292934"/>
                </a:solidFill>
                <a:latin typeface="Arial"/>
                <a:cs typeface="Arial"/>
              </a:rPr>
              <a:t>a</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on</a:t>
            </a:r>
            <a:r>
              <a:rPr sz="2750" spc="-45" dirty="0">
                <a:solidFill>
                  <a:srgbClr val="292934"/>
                </a:solidFill>
                <a:latin typeface="Arial"/>
                <a:cs typeface="Arial"/>
              </a:rPr>
              <a:t>a</a:t>
            </a:r>
            <a:r>
              <a:rPr sz="2750" dirty="0">
                <a:solidFill>
                  <a:srgbClr val="292934"/>
                </a:solidFill>
                <a:latin typeface="Arial"/>
                <a:cs typeface="Arial"/>
              </a:rPr>
              <a:t>l</a:t>
            </a:r>
            <a:r>
              <a:rPr sz="2750" spc="190" dirty="0">
                <a:solidFill>
                  <a:srgbClr val="292934"/>
                </a:solidFill>
                <a:latin typeface="Arial"/>
                <a:cs typeface="Arial"/>
              </a:rPr>
              <a:t> </a:t>
            </a:r>
            <a:r>
              <a:rPr sz="2750" spc="30" dirty="0">
                <a:solidFill>
                  <a:srgbClr val="292934"/>
                </a:solidFill>
                <a:latin typeface="Arial"/>
                <a:cs typeface="Arial"/>
              </a:rPr>
              <a:t>g</a:t>
            </a:r>
            <a:r>
              <a:rPr sz="2750" spc="-25" dirty="0">
                <a:solidFill>
                  <a:srgbClr val="292934"/>
                </a:solidFill>
                <a:latin typeface="Arial"/>
                <a:cs typeface="Arial"/>
              </a:rPr>
              <a:t>r</a:t>
            </a:r>
            <a:r>
              <a:rPr sz="2750" spc="-95" dirty="0">
                <a:solidFill>
                  <a:srgbClr val="292934"/>
                </a:solidFill>
                <a:latin typeface="Arial"/>
                <a:cs typeface="Arial"/>
              </a:rPr>
              <a:t>i</a:t>
            </a:r>
            <a:r>
              <a:rPr sz="2750" dirty="0">
                <a:solidFill>
                  <a:srgbClr val="292934"/>
                </a:solidFill>
                <a:latin typeface="Arial"/>
                <a:cs typeface="Arial"/>
              </a:rPr>
              <a:t>d</a:t>
            </a:r>
            <a:r>
              <a:rPr sz="2750" spc="165" dirty="0">
                <a:solidFill>
                  <a:srgbClr val="292934"/>
                </a:solidFill>
                <a:latin typeface="Arial"/>
                <a:cs typeface="Arial"/>
              </a:rPr>
              <a:t> </a:t>
            </a:r>
            <a:r>
              <a:rPr sz="2750" spc="-95" dirty="0">
                <a:solidFill>
                  <a:srgbClr val="292934"/>
                </a:solidFill>
                <a:latin typeface="Arial"/>
                <a:cs typeface="Arial"/>
              </a:rPr>
              <a:t>i</a:t>
            </a:r>
            <a:r>
              <a:rPr sz="2750" dirty="0">
                <a:solidFill>
                  <a:srgbClr val="292934"/>
                </a:solidFill>
                <a:latin typeface="Arial"/>
                <a:cs typeface="Arial"/>
              </a:rPr>
              <a:t>s</a:t>
            </a:r>
            <a:r>
              <a:rPr sz="2750" spc="170" dirty="0">
                <a:solidFill>
                  <a:srgbClr val="292934"/>
                </a:solidFill>
                <a:latin typeface="Arial"/>
                <a:cs typeface="Arial"/>
              </a:rPr>
              <a:t> </a:t>
            </a:r>
            <a:r>
              <a:rPr sz="2750" dirty="0">
                <a:solidFill>
                  <a:srgbClr val="292934"/>
                </a:solidFill>
                <a:latin typeface="Arial"/>
                <a:cs typeface="Arial"/>
              </a:rPr>
              <a:t>a</a:t>
            </a:r>
            <a:r>
              <a:rPr sz="2750" spc="15" dirty="0">
                <a:solidFill>
                  <a:srgbClr val="292934"/>
                </a:solidFill>
                <a:latin typeface="Arial"/>
                <a:cs typeface="Arial"/>
              </a:rPr>
              <a:t> </a:t>
            </a:r>
            <a:r>
              <a:rPr sz="2750" spc="30" dirty="0">
                <a:solidFill>
                  <a:srgbClr val="292934"/>
                </a:solidFill>
                <a:latin typeface="Arial"/>
                <a:cs typeface="Arial"/>
              </a:rPr>
              <a:t>h</a:t>
            </a:r>
            <a:r>
              <a:rPr sz="2750" spc="-45" dirty="0">
                <a:solidFill>
                  <a:srgbClr val="292934"/>
                </a:solidFill>
                <a:latin typeface="Arial"/>
                <a:cs typeface="Arial"/>
              </a:rPr>
              <a:t>a</a:t>
            </a:r>
            <a:r>
              <a:rPr sz="2750" spc="-25" dirty="0">
                <a:solidFill>
                  <a:srgbClr val="292934"/>
                </a:solidFill>
                <a:latin typeface="Arial"/>
                <a:cs typeface="Arial"/>
              </a:rPr>
              <a:t>r</a:t>
            </a:r>
            <a:r>
              <a:rPr sz="2750" spc="30" dirty="0">
                <a:solidFill>
                  <a:srgbClr val="292934"/>
                </a:solidFill>
                <a:latin typeface="Arial"/>
                <a:cs typeface="Arial"/>
              </a:rPr>
              <a:t>d</a:t>
            </a:r>
            <a:r>
              <a:rPr sz="2750" spc="20" dirty="0">
                <a:solidFill>
                  <a:srgbClr val="292934"/>
                </a:solidFill>
                <a:latin typeface="Arial"/>
                <a:cs typeface="Arial"/>
              </a:rPr>
              <a:t>w</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e</a:t>
            </a:r>
            <a:r>
              <a:rPr sz="2750" spc="165" dirty="0">
                <a:solidFill>
                  <a:srgbClr val="292934"/>
                </a:solidFill>
                <a:latin typeface="Arial"/>
                <a:cs typeface="Arial"/>
              </a:rPr>
              <a:t> </a:t>
            </a:r>
            <a:r>
              <a:rPr sz="2750" spc="-45" dirty="0">
                <a:solidFill>
                  <a:srgbClr val="292934"/>
                </a:solidFill>
                <a:latin typeface="Arial"/>
                <a:cs typeface="Arial"/>
              </a:rPr>
              <a:t>a</a:t>
            </a:r>
            <a:r>
              <a:rPr sz="2750" spc="30" dirty="0">
                <a:solidFill>
                  <a:srgbClr val="292934"/>
                </a:solidFill>
                <a:latin typeface="Arial"/>
                <a:cs typeface="Arial"/>
              </a:rPr>
              <a:t>n</a:t>
            </a:r>
            <a:r>
              <a:rPr sz="2750" dirty="0">
                <a:solidFill>
                  <a:srgbClr val="292934"/>
                </a:solidFill>
                <a:latin typeface="Arial"/>
                <a:cs typeface="Arial"/>
              </a:rPr>
              <a:t>d</a:t>
            </a:r>
            <a:r>
              <a:rPr sz="2750" spc="90"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o</a:t>
            </a:r>
            <a:r>
              <a:rPr sz="2750" spc="-25" dirty="0">
                <a:solidFill>
                  <a:srgbClr val="292934"/>
                </a:solidFill>
                <a:latin typeface="Arial"/>
                <a:cs typeface="Arial"/>
              </a:rPr>
              <a:t>ft</a:t>
            </a:r>
            <a:r>
              <a:rPr sz="2750" spc="20" dirty="0">
                <a:solidFill>
                  <a:srgbClr val="292934"/>
                </a:solidFill>
                <a:latin typeface="Arial"/>
                <a:cs typeface="Arial"/>
              </a:rPr>
              <a:t>w</a:t>
            </a:r>
            <a:r>
              <a:rPr sz="2750" spc="-45" dirty="0">
                <a:solidFill>
                  <a:srgbClr val="292934"/>
                </a:solidFill>
                <a:latin typeface="Arial"/>
                <a:cs typeface="Arial"/>
              </a:rPr>
              <a:t>a</a:t>
            </a:r>
            <a:r>
              <a:rPr sz="2750" spc="-25" dirty="0">
                <a:solidFill>
                  <a:srgbClr val="292934"/>
                </a:solidFill>
                <a:latin typeface="Arial"/>
                <a:cs typeface="Arial"/>
              </a:rPr>
              <a:t>r</a:t>
            </a:r>
            <a:r>
              <a:rPr sz="2750" dirty="0">
                <a:solidFill>
                  <a:srgbClr val="292934"/>
                </a:solidFill>
                <a:latin typeface="Arial"/>
                <a:cs typeface="Arial"/>
              </a:rPr>
              <a:t>e </a:t>
            </a:r>
            <a:r>
              <a:rPr sz="2750" spc="-95" dirty="0">
                <a:solidFill>
                  <a:srgbClr val="292934"/>
                </a:solidFill>
                <a:latin typeface="Arial"/>
                <a:cs typeface="Arial"/>
              </a:rPr>
              <a:t>i</a:t>
            </a:r>
            <a:r>
              <a:rPr sz="2750" spc="30" dirty="0">
                <a:solidFill>
                  <a:srgbClr val="292934"/>
                </a:solidFill>
                <a:latin typeface="Arial"/>
                <a:cs typeface="Arial"/>
              </a:rPr>
              <a:t>n</a:t>
            </a:r>
            <a:r>
              <a:rPr sz="2750" spc="-25" dirty="0">
                <a:solidFill>
                  <a:srgbClr val="292934"/>
                </a:solidFill>
                <a:latin typeface="Arial"/>
                <a:cs typeface="Arial"/>
              </a:rPr>
              <a:t>fr</a:t>
            </a:r>
            <a:r>
              <a:rPr sz="2750" spc="-45" dirty="0">
                <a:solidFill>
                  <a:srgbClr val="292934"/>
                </a:solidFill>
                <a:latin typeface="Arial"/>
                <a:cs typeface="Arial"/>
              </a:rPr>
              <a:t>a</a:t>
            </a:r>
            <a:r>
              <a:rPr sz="2750" spc="-40" dirty="0">
                <a:solidFill>
                  <a:srgbClr val="292934"/>
                </a:solidFill>
                <a:latin typeface="Arial"/>
                <a:cs typeface="Arial"/>
              </a:rPr>
              <a:t>s</a:t>
            </a:r>
            <a:r>
              <a:rPr sz="2750" spc="-25" dirty="0">
                <a:solidFill>
                  <a:srgbClr val="292934"/>
                </a:solidFill>
                <a:latin typeface="Arial"/>
                <a:cs typeface="Arial"/>
              </a:rPr>
              <a:t>tr</a:t>
            </a:r>
            <a:r>
              <a:rPr sz="2750" spc="30" dirty="0">
                <a:solidFill>
                  <a:srgbClr val="292934"/>
                </a:solidFill>
                <a:latin typeface="Arial"/>
                <a:cs typeface="Arial"/>
              </a:rPr>
              <a:t>u</a:t>
            </a:r>
            <a:r>
              <a:rPr sz="2750" spc="35" dirty="0">
                <a:solidFill>
                  <a:srgbClr val="292934"/>
                </a:solidFill>
                <a:latin typeface="Arial"/>
                <a:cs typeface="Arial"/>
              </a:rPr>
              <a:t>c</a:t>
            </a:r>
            <a:r>
              <a:rPr sz="2750" spc="-25" dirty="0">
                <a:solidFill>
                  <a:srgbClr val="292934"/>
                </a:solidFill>
                <a:latin typeface="Arial"/>
                <a:cs typeface="Arial"/>
              </a:rPr>
              <a:t>t</a:t>
            </a:r>
            <a:r>
              <a:rPr sz="2750" spc="30" dirty="0">
                <a:solidFill>
                  <a:srgbClr val="292934"/>
                </a:solidFill>
                <a:latin typeface="Arial"/>
                <a:cs typeface="Arial"/>
              </a:rPr>
              <a:t>u</a:t>
            </a:r>
            <a:r>
              <a:rPr sz="2750" spc="-25" dirty="0">
                <a:solidFill>
                  <a:srgbClr val="292934"/>
                </a:solidFill>
                <a:latin typeface="Arial"/>
                <a:cs typeface="Arial"/>
              </a:rPr>
              <a:t>r</a:t>
            </a:r>
            <a:r>
              <a:rPr sz="2750" dirty="0">
                <a:solidFill>
                  <a:srgbClr val="292934"/>
                </a:solidFill>
                <a:latin typeface="Arial"/>
                <a:cs typeface="Arial"/>
              </a:rPr>
              <a:t>e	</a:t>
            </a:r>
            <a:r>
              <a:rPr sz="2750" spc="-25" dirty="0">
                <a:solidFill>
                  <a:srgbClr val="292934"/>
                </a:solidFill>
                <a:latin typeface="Arial"/>
                <a:cs typeface="Arial"/>
              </a:rPr>
              <a:t>t</a:t>
            </a:r>
            <a:r>
              <a:rPr sz="2750" spc="30" dirty="0">
                <a:solidFill>
                  <a:srgbClr val="292934"/>
                </a:solidFill>
                <a:latin typeface="Arial"/>
                <a:cs typeface="Arial"/>
              </a:rPr>
              <a:t>h</a:t>
            </a:r>
            <a:r>
              <a:rPr sz="2750" spc="-45" dirty="0">
                <a:solidFill>
                  <a:srgbClr val="292934"/>
                </a:solidFill>
                <a:latin typeface="Arial"/>
                <a:cs typeface="Arial"/>
              </a:rPr>
              <a:t>a</a:t>
            </a:r>
            <a:r>
              <a:rPr sz="2750" dirty="0">
                <a:solidFill>
                  <a:srgbClr val="292934"/>
                </a:solidFill>
                <a:latin typeface="Arial"/>
                <a:cs typeface="Arial"/>
              </a:rPr>
              <a:t>t</a:t>
            </a:r>
            <a:r>
              <a:rPr sz="2750" spc="35"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114" dirty="0">
                <a:solidFill>
                  <a:srgbClr val="292934"/>
                </a:solidFill>
                <a:latin typeface="Arial"/>
                <a:cs typeface="Arial"/>
              </a:rPr>
              <a:t>v</a:t>
            </a:r>
            <a:r>
              <a:rPr sz="2750" spc="-95" dirty="0">
                <a:solidFill>
                  <a:srgbClr val="292934"/>
                </a:solidFill>
                <a:latin typeface="Arial"/>
                <a:cs typeface="Arial"/>
              </a:rPr>
              <a:t>i</a:t>
            </a:r>
            <a:r>
              <a:rPr sz="2750" spc="30" dirty="0">
                <a:solidFill>
                  <a:srgbClr val="292934"/>
                </a:solidFill>
                <a:latin typeface="Arial"/>
                <a:cs typeface="Arial"/>
              </a:rPr>
              <a:t>d</a:t>
            </a:r>
            <a:r>
              <a:rPr sz="2750" spc="-45" dirty="0">
                <a:solidFill>
                  <a:srgbClr val="292934"/>
                </a:solidFill>
                <a:latin typeface="Arial"/>
                <a:cs typeface="Arial"/>
              </a:rPr>
              <a:t>e</a:t>
            </a:r>
            <a:r>
              <a:rPr sz="2750" dirty="0">
                <a:solidFill>
                  <a:srgbClr val="292934"/>
                </a:solidFill>
                <a:latin typeface="Arial"/>
                <a:cs typeface="Arial"/>
              </a:rPr>
              <a:t>s</a:t>
            </a:r>
            <a:r>
              <a:rPr sz="2750" spc="320" dirty="0">
                <a:solidFill>
                  <a:srgbClr val="292934"/>
                </a:solidFill>
                <a:latin typeface="Arial"/>
                <a:cs typeface="Arial"/>
              </a:rPr>
              <a:t> </a:t>
            </a:r>
            <a:r>
              <a:rPr sz="2750" spc="30" dirty="0">
                <a:solidFill>
                  <a:srgbClr val="292934"/>
                </a:solidFill>
                <a:latin typeface="Arial"/>
                <a:cs typeface="Arial"/>
              </a:rPr>
              <a:t>d</a:t>
            </a:r>
            <a:r>
              <a:rPr sz="2750" spc="-45" dirty="0">
                <a:solidFill>
                  <a:srgbClr val="292934"/>
                </a:solidFill>
                <a:latin typeface="Arial"/>
                <a:cs typeface="Arial"/>
              </a:rPr>
              <a:t>e</a:t>
            </a:r>
            <a:r>
              <a:rPr sz="2750" spc="30" dirty="0">
                <a:solidFill>
                  <a:srgbClr val="292934"/>
                </a:solidFill>
                <a:latin typeface="Arial"/>
                <a:cs typeface="Arial"/>
              </a:rPr>
              <a:t>p</a:t>
            </a:r>
            <a:r>
              <a:rPr sz="2750" spc="-45" dirty="0">
                <a:solidFill>
                  <a:srgbClr val="292934"/>
                </a:solidFill>
                <a:latin typeface="Arial"/>
                <a:cs typeface="Arial"/>
              </a:rPr>
              <a:t>e</a:t>
            </a:r>
            <a:r>
              <a:rPr sz="2750" spc="30" dirty="0">
                <a:solidFill>
                  <a:srgbClr val="292934"/>
                </a:solidFill>
                <a:latin typeface="Arial"/>
                <a:cs typeface="Arial"/>
              </a:rPr>
              <a:t>nd</a:t>
            </a:r>
            <a:r>
              <a:rPr sz="2750" spc="-45" dirty="0">
                <a:solidFill>
                  <a:srgbClr val="292934"/>
                </a:solidFill>
                <a:latin typeface="Arial"/>
                <a:cs typeface="Arial"/>
              </a:rPr>
              <a:t>a</a:t>
            </a:r>
            <a:r>
              <a:rPr sz="2750" spc="30" dirty="0">
                <a:solidFill>
                  <a:srgbClr val="292934"/>
                </a:solidFill>
                <a:latin typeface="Arial"/>
                <a:cs typeface="Arial"/>
              </a:rPr>
              <a:t>b</a:t>
            </a:r>
            <a:r>
              <a:rPr sz="2750" spc="-95" dirty="0">
                <a:solidFill>
                  <a:srgbClr val="292934"/>
                </a:solidFill>
                <a:latin typeface="Arial"/>
                <a:cs typeface="Arial"/>
              </a:rPr>
              <a:t>l</a:t>
            </a:r>
            <a:r>
              <a:rPr sz="2750" spc="-45" dirty="0">
                <a:solidFill>
                  <a:srgbClr val="292934"/>
                </a:solidFill>
                <a:latin typeface="Arial"/>
                <a:cs typeface="Arial"/>
              </a:rPr>
              <a:t>e</a:t>
            </a:r>
            <a:r>
              <a:rPr sz="275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on</a:t>
            </a:r>
            <a:r>
              <a:rPr sz="2750" spc="-40" dirty="0">
                <a:solidFill>
                  <a:srgbClr val="292934"/>
                </a:solidFill>
                <a:latin typeface="Arial"/>
                <a:cs typeface="Arial"/>
              </a:rPr>
              <a:t>s</a:t>
            </a:r>
            <a:r>
              <a:rPr sz="2750" spc="-95" dirty="0">
                <a:solidFill>
                  <a:srgbClr val="292934"/>
                </a:solidFill>
                <a:latin typeface="Arial"/>
                <a:cs typeface="Arial"/>
              </a:rPr>
              <a:t>i</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e</a:t>
            </a:r>
            <a:r>
              <a:rPr sz="2750" spc="30" dirty="0">
                <a:solidFill>
                  <a:srgbClr val="292934"/>
                </a:solidFill>
                <a:latin typeface="Arial"/>
                <a:cs typeface="Arial"/>
              </a:rPr>
              <a:t>n</a:t>
            </a:r>
            <a:r>
              <a:rPr sz="2750" spc="-25" dirty="0">
                <a:solidFill>
                  <a:srgbClr val="292934"/>
                </a:solidFill>
                <a:latin typeface="Arial"/>
                <a:cs typeface="Arial"/>
              </a:rPr>
              <a:t>t</a:t>
            </a:r>
            <a:r>
              <a:rPr sz="2750" dirty="0">
                <a:solidFill>
                  <a:srgbClr val="292934"/>
                </a:solidFill>
                <a:latin typeface="Arial"/>
                <a:cs typeface="Arial"/>
              </a:rPr>
              <a:t>,</a:t>
            </a:r>
            <a:r>
              <a:rPr sz="2750" spc="260" dirty="0">
                <a:solidFill>
                  <a:srgbClr val="292934"/>
                </a:solidFill>
                <a:latin typeface="Arial"/>
                <a:cs typeface="Arial"/>
              </a:rPr>
              <a:t> </a:t>
            </a:r>
            <a:r>
              <a:rPr sz="2750" spc="30" dirty="0">
                <a:solidFill>
                  <a:srgbClr val="292934"/>
                </a:solidFill>
                <a:latin typeface="Arial"/>
                <a:cs typeface="Arial"/>
              </a:rPr>
              <a:t>p</a:t>
            </a:r>
            <a:r>
              <a:rPr sz="2750" spc="-45" dirty="0">
                <a:solidFill>
                  <a:srgbClr val="292934"/>
                </a:solidFill>
                <a:latin typeface="Arial"/>
                <a:cs typeface="Arial"/>
              </a:rPr>
              <a:t>e</a:t>
            </a:r>
            <a:r>
              <a:rPr sz="2750" spc="-25" dirty="0">
                <a:solidFill>
                  <a:srgbClr val="292934"/>
                </a:solidFill>
                <a:latin typeface="Arial"/>
                <a:cs typeface="Arial"/>
              </a:rPr>
              <a:t>r</a:t>
            </a:r>
            <a:r>
              <a:rPr sz="2750" spc="-114" dirty="0">
                <a:solidFill>
                  <a:srgbClr val="292934"/>
                </a:solidFill>
                <a:latin typeface="Arial"/>
                <a:cs typeface="Arial"/>
              </a:rPr>
              <a:t>v</a:t>
            </a:r>
            <a:r>
              <a:rPr sz="2750" spc="-45" dirty="0">
                <a:solidFill>
                  <a:srgbClr val="292934"/>
                </a:solidFill>
                <a:latin typeface="Arial"/>
                <a:cs typeface="Arial"/>
              </a:rPr>
              <a:t>a</a:t>
            </a:r>
            <a:r>
              <a:rPr sz="2750" spc="35" dirty="0">
                <a:solidFill>
                  <a:srgbClr val="292934"/>
                </a:solidFill>
                <a:latin typeface="Arial"/>
                <a:cs typeface="Arial"/>
              </a:rPr>
              <a:t>s</a:t>
            </a:r>
            <a:r>
              <a:rPr sz="2750" spc="-20" dirty="0">
                <a:solidFill>
                  <a:srgbClr val="292934"/>
                </a:solidFill>
                <a:latin typeface="Arial"/>
                <a:cs typeface="Arial"/>
              </a:rPr>
              <a:t>i</a:t>
            </a:r>
            <a:r>
              <a:rPr sz="2750" spc="-40" dirty="0">
                <a:solidFill>
                  <a:srgbClr val="292934"/>
                </a:solidFill>
                <a:latin typeface="Arial"/>
                <a:cs typeface="Arial"/>
              </a:rPr>
              <a:t>v</a:t>
            </a:r>
            <a:r>
              <a:rPr sz="2750" spc="-45" dirty="0">
                <a:solidFill>
                  <a:srgbClr val="292934"/>
                </a:solidFill>
                <a:latin typeface="Arial"/>
                <a:cs typeface="Arial"/>
              </a:rPr>
              <a:t>e</a:t>
            </a:r>
            <a:r>
              <a:rPr sz="2750" dirty="0">
                <a:solidFill>
                  <a:srgbClr val="292934"/>
                </a:solidFill>
                <a:latin typeface="Arial"/>
                <a:cs typeface="Arial"/>
              </a:rPr>
              <a:t>,	</a:t>
            </a:r>
            <a:r>
              <a:rPr sz="2750" spc="-45" dirty="0">
                <a:solidFill>
                  <a:srgbClr val="292934"/>
                </a:solidFill>
                <a:latin typeface="Arial"/>
                <a:cs typeface="Arial"/>
              </a:rPr>
              <a:t>a</a:t>
            </a:r>
            <a:r>
              <a:rPr sz="2750" spc="30" dirty="0">
                <a:solidFill>
                  <a:srgbClr val="292934"/>
                </a:solidFill>
                <a:latin typeface="Arial"/>
                <a:cs typeface="Arial"/>
              </a:rPr>
              <a:t>n</a:t>
            </a:r>
            <a:r>
              <a:rPr sz="2750" dirty="0">
                <a:solidFill>
                  <a:srgbClr val="292934"/>
                </a:solidFill>
                <a:latin typeface="Arial"/>
                <a:cs typeface="Arial"/>
              </a:rPr>
              <a:t>d</a:t>
            </a:r>
            <a:r>
              <a:rPr sz="2750" spc="90" dirty="0">
                <a:solidFill>
                  <a:srgbClr val="292934"/>
                </a:solidFill>
                <a:latin typeface="Arial"/>
                <a:cs typeface="Arial"/>
              </a:rPr>
              <a:t> </a:t>
            </a:r>
            <a:r>
              <a:rPr sz="2750" spc="-95" dirty="0">
                <a:solidFill>
                  <a:srgbClr val="292934"/>
                </a:solidFill>
                <a:latin typeface="Arial"/>
                <a:cs typeface="Arial"/>
              </a:rPr>
              <a:t>i</a:t>
            </a:r>
            <a:r>
              <a:rPr sz="2750" spc="30" dirty="0">
                <a:solidFill>
                  <a:srgbClr val="292934"/>
                </a:solidFill>
                <a:latin typeface="Arial"/>
                <a:cs typeface="Arial"/>
              </a:rPr>
              <a:t>n</a:t>
            </a:r>
            <a:r>
              <a:rPr sz="2750" spc="-45" dirty="0">
                <a:solidFill>
                  <a:srgbClr val="292934"/>
                </a:solidFill>
                <a:latin typeface="Arial"/>
                <a:cs typeface="Arial"/>
              </a:rPr>
              <a:t>e</a:t>
            </a:r>
            <a:r>
              <a:rPr sz="2750" spc="-114" dirty="0">
                <a:solidFill>
                  <a:srgbClr val="292934"/>
                </a:solidFill>
                <a:latin typeface="Arial"/>
                <a:cs typeface="Arial"/>
              </a:rPr>
              <a:t>x</a:t>
            </a:r>
            <a:r>
              <a:rPr sz="2750" spc="30" dirty="0">
                <a:solidFill>
                  <a:srgbClr val="292934"/>
                </a:solidFill>
                <a:latin typeface="Arial"/>
                <a:cs typeface="Arial"/>
              </a:rPr>
              <a:t>p</a:t>
            </a:r>
            <a:r>
              <a:rPr sz="2750" spc="-45" dirty="0">
                <a:solidFill>
                  <a:srgbClr val="292934"/>
                </a:solidFill>
                <a:latin typeface="Arial"/>
                <a:cs typeface="Arial"/>
              </a:rPr>
              <a:t>e</a:t>
            </a:r>
            <a:r>
              <a:rPr sz="2750" spc="30" dirty="0">
                <a:solidFill>
                  <a:srgbClr val="292934"/>
                </a:solidFill>
                <a:latin typeface="Arial"/>
                <a:cs typeface="Arial"/>
              </a:rPr>
              <a:t>n</a:t>
            </a:r>
            <a:r>
              <a:rPr sz="2750" spc="35" dirty="0">
                <a:solidFill>
                  <a:srgbClr val="292934"/>
                </a:solidFill>
                <a:latin typeface="Arial"/>
                <a:cs typeface="Arial"/>
              </a:rPr>
              <a:t>s</a:t>
            </a:r>
            <a:r>
              <a:rPr sz="2750" spc="-20" dirty="0">
                <a:solidFill>
                  <a:srgbClr val="292934"/>
                </a:solidFill>
                <a:latin typeface="Arial"/>
                <a:cs typeface="Arial"/>
              </a:rPr>
              <a:t>i</a:t>
            </a:r>
            <a:r>
              <a:rPr sz="2750" spc="-40" dirty="0">
                <a:solidFill>
                  <a:srgbClr val="292934"/>
                </a:solidFill>
                <a:latin typeface="Arial"/>
                <a:cs typeface="Arial"/>
              </a:rPr>
              <a:t>v</a:t>
            </a:r>
            <a:r>
              <a:rPr sz="2750" dirty="0">
                <a:solidFill>
                  <a:srgbClr val="292934"/>
                </a:solidFill>
                <a:latin typeface="Arial"/>
                <a:cs typeface="Arial"/>
              </a:rPr>
              <a:t>e	</a:t>
            </a:r>
            <a:r>
              <a:rPr sz="2750" spc="-45" dirty="0">
                <a:solidFill>
                  <a:srgbClr val="292934"/>
                </a:solidFill>
                <a:latin typeface="Arial"/>
                <a:cs typeface="Arial"/>
              </a:rPr>
              <a:t>a</a:t>
            </a:r>
            <a:r>
              <a:rPr sz="2750" spc="35" dirty="0">
                <a:solidFill>
                  <a:srgbClr val="292934"/>
                </a:solidFill>
                <a:latin typeface="Arial"/>
                <a:cs typeface="Arial"/>
              </a:rPr>
              <a:t>cc</a:t>
            </a:r>
            <a:r>
              <a:rPr sz="2750" spc="-45" dirty="0">
                <a:solidFill>
                  <a:srgbClr val="292934"/>
                </a:solidFill>
                <a:latin typeface="Arial"/>
                <a:cs typeface="Arial"/>
              </a:rPr>
              <a:t>e</a:t>
            </a:r>
            <a:r>
              <a:rPr sz="2750" spc="-40" dirty="0">
                <a:solidFill>
                  <a:srgbClr val="292934"/>
                </a:solidFill>
                <a:latin typeface="Arial"/>
                <a:cs typeface="Arial"/>
              </a:rPr>
              <a:t>s</a:t>
            </a:r>
            <a:r>
              <a:rPr sz="2750" dirty="0">
                <a:solidFill>
                  <a:srgbClr val="292934"/>
                </a:solidFill>
                <a:latin typeface="Arial"/>
                <a:cs typeface="Arial"/>
              </a:rPr>
              <a:t>s </a:t>
            </a:r>
            <a:r>
              <a:rPr sz="2750" spc="-25" dirty="0">
                <a:solidFill>
                  <a:srgbClr val="292934"/>
                </a:solidFill>
                <a:latin typeface="Arial"/>
                <a:cs typeface="Arial"/>
              </a:rPr>
              <a:t>t</a:t>
            </a:r>
            <a:r>
              <a:rPr sz="2750" dirty="0">
                <a:solidFill>
                  <a:srgbClr val="292934"/>
                </a:solidFill>
                <a:latin typeface="Arial"/>
                <a:cs typeface="Arial"/>
              </a:rPr>
              <a:t>o</a:t>
            </a:r>
            <a:r>
              <a:rPr sz="2750" spc="15" dirty="0">
                <a:solidFill>
                  <a:srgbClr val="292934"/>
                </a:solidFill>
                <a:latin typeface="Arial"/>
                <a:cs typeface="Arial"/>
              </a:rPr>
              <a:t> </a:t>
            </a:r>
            <a:r>
              <a:rPr sz="2750" spc="30" dirty="0">
                <a:solidFill>
                  <a:srgbClr val="292934"/>
                </a:solidFill>
                <a:latin typeface="Arial"/>
                <a:cs typeface="Arial"/>
              </a:rPr>
              <a:t>h</a:t>
            </a:r>
            <a:r>
              <a:rPr sz="2750" spc="-95" dirty="0">
                <a:solidFill>
                  <a:srgbClr val="292934"/>
                </a:solidFill>
                <a:latin typeface="Arial"/>
                <a:cs typeface="Arial"/>
              </a:rPr>
              <a:t>i</a:t>
            </a:r>
            <a:r>
              <a:rPr sz="2750" spc="30" dirty="0">
                <a:solidFill>
                  <a:srgbClr val="292934"/>
                </a:solidFill>
                <a:latin typeface="Arial"/>
                <a:cs typeface="Arial"/>
              </a:rPr>
              <a:t>g</a:t>
            </a:r>
            <a:r>
              <a:rPr sz="2750" spc="35" dirty="0">
                <a:solidFill>
                  <a:srgbClr val="292934"/>
                </a:solidFill>
                <a:latin typeface="Arial"/>
                <a:cs typeface="Arial"/>
              </a:rPr>
              <a:t>h</a:t>
            </a:r>
            <a:r>
              <a:rPr sz="2750" spc="-25" dirty="0">
                <a:solidFill>
                  <a:srgbClr val="292934"/>
                </a:solidFill>
                <a:latin typeface="Arial"/>
                <a:cs typeface="Arial"/>
              </a:rPr>
              <a:t>-</a:t>
            </a:r>
            <a:r>
              <a:rPr sz="2750" spc="-45" dirty="0">
                <a:solidFill>
                  <a:srgbClr val="292934"/>
                </a:solidFill>
                <a:latin typeface="Arial"/>
                <a:cs typeface="Arial"/>
              </a:rPr>
              <a:t>e</a:t>
            </a:r>
            <a:r>
              <a:rPr sz="2750" spc="30" dirty="0">
                <a:solidFill>
                  <a:srgbClr val="292934"/>
                </a:solidFill>
                <a:latin typeface="Arial"/>
                <a:cs typeface="Arial"/>
              </a:rPr>
              <a:t>n</a:t>
            </a:r>
            <a:r>
              <a:rPr sz="2750" dirty="0">
                <a:solidFill>
                  <a:srgbClr val="292934"/>
                </a:solidFill>
                <a:latin typeface="Arial"/>
                <a:cs typeface="Arial"/>
              </a:rPr>
              <a:t>d</a:t>
            </a:r>
            <a:r>
              <a:rPr sz="2750" spc="240"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10" dirty="0">
                <a:solidFill>
                  <a:srgbClr val="292934"/>
                </a:solidFill>
                <a:latin typeface="Arial"/>
                <a:cs typeface="Arial"/>
              </a:rPr>
              <a:t>m</a:t>
            </a:r>
            <a:r>
              <a:rPr sz="2750" spc="30" dirty="0">
                <a:solidFill>
                  <a:srgbClr val="292934"/>
                </a:solidFill>
                <a:latin typeface="Arial"/>
                <a:cs typeface="Arial"/>
              </a:rPr>
              <a:t>pu</a:t>
            </a:r>
            <a:r>
              <a:rPr sz="2750" spc="-25" dirty="0">
                <a:solidFill>
                  <a:srgbClr val="292934"/>
                </a:solidFill>
                <a:latin typeface="Arial"/>
                <a:cs typeface="Arial"/>
              </a:rPr>
              <a:t>t</a:t>
            </a:r>
            <a:r>
              <a:rPr sz="2750" spc="-45" dirty="0">
                <a:solidFill>
                  <a:srgbClr val="292934"/>
                </a:solidFill>
                <a:latin typeface="Arial"/>
                <a:cs typeface="Arial"/>
              </a:rPr>
              <a:t>a</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on</a:t>
            </a:r>
            <a:r>
              <a:rPr sz="2750" spc="-45" dirty="0">
                <a:solidFill>
                  <a:srgbClr val="292934"/>
                </a:solidFill>
                <a:latin typeface="Arial"/>
                <a:cs typeface="Arial"/>
              </a:rPr>
              <a:t>a</a:t>
            </a:r>
            <a:r>
              <a:rPr sz="2750" dirty="0">
                <a:solidFill>
                  <a:srgbClr val="292934"/>
                </a:solidFill>
                <a:latin typeface="Arial"/>
                <a:cs typeface="Arial"/>
              </a:rPr>
              <a:t>l</a:t>
            </a:r>
            <a:r>
              <a:rPr sz="2750" spc="195" dirty="0">
                <a:solidFill>
                  <a:srgbClr val="292934"/>
                </a:solidFill>
                <a:latin typeface="Arial"/>
                <a:cs typeface="Arial"/>
              </a:rPr>
              <a:t> </a:t>
            </a:r>
            <a:r>
              <a:rPr sz="2750" spc="35" dirty="0">
                <a:solidFill>
                  <a:srgbClr val="292934"/>
                </a:solidFill>
                <a:latin typeface="Arial"/>
                <a:cs typeface="Arial"/>
              </a:rPr>
              <a:t>c</a:t>
            </a:r>
            <a:r>
              <a:rPr sz="2750" spc="-45" dirty="0">
                <a:solidFill>
                  <a:srgbClr val="292934"/>
                </a:solidFill>
                <a:latin typeface="Arial"/>
                <a:cs typeface="Arial"/>
              </a:rPr>
              <a:t>a</a:t>
            </a:r>
            <a:r>
              <a:rPr sz="2750" spc="30" dirty="0">
                <a:solidFill>
                  <a:srgbClr val="292934"/>
                </a:solidFill>
                <a:latin typeface="Arial"/>
                <a:cs typeface="Arial"/>
              </a:rPr>
              <a:t>p</a:t>
            </a:r>
            <a:r>
              <a:rPr sz="2750" spc="-45" dirty="0">
                <a:solidFill>
                  <a:srgbClr val="292934"/>
                </a:solidFill>
                <a:latin typeface="Arial"/>
                <a:cs typeface="Arial"/>
              </a:rPr>
              <a:t>a</a:t>
            </a:r>
            <a:r>
              <a:rPr sz="2750" spc="30" dirty="0">
                <a:solidFill>
                  <a:srgbClr val="292934"/>
                </a:solidFill>
                <a:latin typeface="Arial"/>
                <a:cs typeface="Arial"/>
              </a:rPr>
              <a:t>b</a:t>
            </a:r>
            <a:r>
              <a:rPr sz="2750" spc="-95" dirty="0">
                <a:solidFill>
                  <a:srgbClr val="292934"/>
                </a:solidFill>
                <a:latin typeface="Arial"/>
                <a:cs typeface="Arial"/>
              </a:rPr>
              <a:t>ili</a:t>
            </a:r>
            <a:r>
              <a:rPr sz="2750" spc="50" dirty="0">
                <a:solidFill>
                  <a:srgbClr val="292934"/>
                </a:solidFill>
                <a:latin typeface="Arial"/>
                <a:cs typeface="Arial"/>
              </a:rPr>
              <a:t>t</a:t>
            </a:r>
            <a:r>
              <a:rPr sz="2750" spc="-20" dirty="0">
                <a:solidFill>
                  <a:srgbClr val="292934"/>
                </a:solidFill>
                <a:latin typeface="Arial"/>
                <a:cs typeface="Arial"/>
              </a:rPr>
              <a:t>i</a:t>
            </a:r>
            <a:r>
              <a:rPr sz="2750" spc="30" dirty="0">
                <a:solidFill>
                  <a:srgbClr val="292934"/>
                </a:solidFill>
                <a:latin typeface="Arial"/>
                <a:cs typeface="Arial"/>
              </a:rPr>
              <a:t>e</a:t>
            </a:r>
            <a:r>
              <a:rPr sz="2750" dirty="0">
                <a:solidFill>
                  <a:srgbClr val="292934"/>
                </a:solidFill>
                <a:latin typeface="Arial"/>
                <a:cs typeface="Arial"/>
              </a:rPr>
              <a:t>s</a:t>
            </a:r>
            <a:r>
              <a:rPr sz="2750" spc="320" dirty="0">
                <a:solidFill>
                  <a:srgbClr val="292934"/>
                </a:solidFill>
                <a:latin typeface="Arial"/>
                <a:cs typeface="Arial"/>
              </a:rPr>
              <a:t> </a:t>
            </a:r>
            <a:r>
              <a:rPr sz="2750" spc="-25" dirty="0">
                <a:solidFill>
                  <a:srgbClr val="292934"/>
                </a:solidFill>
                <a:latin typeface="Arial"/>
                <a:cs typeface="Arial"/>
              </a:rPr>
              <a:t>(</a:t>
            </a:r>
            <a:r>
              <a:rPr sz="2750" spc="25" dirty="0">
                <a:solidFill>
                  <a:srgbClr val="292934"/>
                </a:solidFill>
                <a:latin typeface="Arial"/>
                <a:cs typeface="Arial"/>
              </a:rPr>
              <a:t>F</a:t>
            </a:r>
            <a:r>
              <a:rPr sz="2750" spc="30" dirty="0">
                <a:solidFill>
                  <a:srgbClr val="292934"/>
                </a:solidFill>
                <a:latin typeface="Arial"/>
                <a:cs typeface="Arial"/>
              </a:rPr>
              <a:t>o</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r</a:t>
            </a:r>
            <a:r>
              <a:rPr sz="2750" spc="185" dirty="0">
                <a:solidFill>
                  <a:srgbClr val="292934"/>
                </a:solidFill>
                <a:latin typeface="Arial"/>
                <a:cs typeface="Arial"/>
              </a:rPr>
              <a:t> </a:t>
            </a:r>
            <a:r>
              <a:rPr sz="2750" dirty="0">
                <a:solidFill>
                  <a:srgbClr val="292934"/>
                </a:solidFill>
                <a:latin typeface="Arial"/>
                <a:cs typeface="Arial"/>
              </a:rPr>
              <a:t>&amp; </a:t>
            </a:r>
            <a:r>
              <a:rPr sz="2750" spc="20" dirty="0">
                <a:solidFill>
                  <a:srgbClr val="292934"/>
                </a:solidFill>
                <a:latin typeface="Arial"/>
                <a:cs typeface="Arial"/>
              </a:rPr>
              <a:t>K</a:t>
            </a:r>
            <a:r>
              <a:rPr sz="2750" spc="-45" dirty="0">
                <a:solidFill>
                  <a:srgbClr val="292934"/>
                </a:solidFill>
                <a:latin typeface="Arial"/>
                <a:cs typeface="Arial"/>
              </a:rPr>
              <a:t>e</a:t>
            </a:r>
            <a:r>
              <a:rPr sz="2750" spc="-40" dirty="0">
                <a:solidFill>
                  <a:srgbClr val="292934"/>
                </a:solidFill>
                <a:latin typeface="Arial"/>
                <a:cs typeface="Arial"/>
              </a:rPr>
              <a:t>ss</a:t>
            </a:r>
            <a:r>
              <a:rPr sz="2750" spc="-45" dirty="0">
                <a:solidFill>
                  <a:srgbClr val="292934"/>
                </a:solidFill>
                <a:latin typeface="Arial"/>
                <a:cs typeface="Arial"/>
              </a:rPr>
              <a:t>e</a:t>
            </a:r>
            <a:r>
              <a:rPr sz="2750" spc="-95" dirty="0">
                <a:solidFill>
                  <a:srgbClr val="292934"/>
                </a:solidFill>
                <a:latin typeface="Arial"/>
                <a:cs typeface="Arial"/>
              </a:rPr>
              <a:t>l</a:t>
            </a:r>
            <a:r>
              <a:rPr sz="2750" spc="10" dirty="0">
                <a:solidFill>
                  <a:srgbClr val="292934"/>
                </a:solidFill>
                <a:latin typeface="Arial"/>
                <a:cs typeface="Arial"/>
              </a:rPr>
              <a:t>m</a:t>
            </a:r>
            <a:r>
              <a:rPr sz="2750" spc="-45" dirty="0">
                <a:solidFill>
                  <a:srgbClr val="292934"/>
                </a:solidFill>
                <a:latin typeface="Arial"/>
                <a:cs typeface="Arial"/>
              </a:rPr>
              <a:t>a</a:t>
            </a:r>
            <a:r>
              <a:rPr sz="2750" spc="35" dirty="0">
                <a:solidFill>
                  <a:srgbClr val="292934"/>
                </a:solidFill>
                <a:latin typeface="Arial"/>
                <a:cs typeface="Arial"/>
              </a:rPr>
              <a:t>n</a:t>
            </a:r>
            <a:r>
              <a:rPr sz="2750" dirty="0">
                <a:solidFill>
                  <a:srgbClr val="292934"/>
                </a:solidFill>
                <a:latin typeface="Arial"/>
                <a:cs typeface="Arial"/>
              </a:rPr>
              <a:t>,	</a:t>
            </a:r>
            <a:r>
              <a:rPr sz="2750" spc="30" dirty="0">
                <a:solidFill>
                  <a:srgbClr val="292934"/>
                </a:solidFill>
                <a:latin typeface="Arial"/>
                <a:cs typeface="Arial"/>
              </a:rPr>
              <a:t>1998</a:t>
            </a:r>
            <a:r>
              <a:rPr sz="2750" spc="-25" dirty="0">
                <a:solidFill>
                  <a:srgbClr val="292934"/>
                </a:solidFill>
                <a:latin typeface="Arial"/>
                <a:cs typeface="Arial"/>
              </a:rPr>
              <a:t>)</a:t>
            </a:r>
            <a:r>
              <a:rPr sz="2750" dirty="0">
                <a:solidFill>
                  <a:srgbClr val="292934"/>
                </a:solidFill>
                <a:latin typeface="Arial"/>
                <a:cs typeface="Arial"/>
              </a:rPr>
              <a:t>.</a:t>
            </a:r>
            <a:endParaRPr sz="2750">
              <a:latin typeface="Arial"/>
              <a:cs typeface="Arial"/>
            </a:endParaRPr>
          </a:p>
          <a:p>
            <a:pPr marL="364490" marR="5080" indent="-351790">
              <a:lnSpc>
                <a:spcPct val="102299"/>
              </a:lnSpc>
              <a:spcBef>
                <a:spcPts val="600"/>
              </a:spcBef>
              <a:buClr>
                <a:srgbClr val="93A299"/>
              </a:buClr>
              <a:buSzPct val="87272"/>
              <a:buFont typeface="Arial"/>
              <a:buChar char="•"/>
              <a:tabLst>
                <a:tab pos="365125" algn="l"/>
              </a:tabLst>
            </a:pPr>
            <a:r>
              <a:rPr sz="2750" spc="20" dirty="0">
                <a:solidFill>
                  <a:srgbClr val="292934"/>
                </a:solidFill>
                <a:latin typeface="Arial"/>
                <a:cs typeface="Arial"/>
              </a:rPr>
              <a:t>R</a:t>
            </a:r>
            <a:r>
              <a:rPr sz="2750" spc="-45" dirty="0">
                <a:solidFill>
                  <a:srgbClr val="292934"/>
                </a:solidFill>
                <a:latin typeface="Arial"/>
                <a:cs typeface="Arial"/>
              </a:rPr>
              <a:t>e</a:t>
            </a:r>
            <a:r>
              <a:rPr sz="2750" spc="-40" dirty="0">
                <a:solidFill>
                  <a:srgbClr val="292934"/>
                </a:solidFill>
                <a:latin typeface="Arial"/>
                <a:cs typeface="Arial"/>
              </a:rPr>
              <a:t>s</a:t>
            </a:r>
            <a:r>
              <a:rPr sz="2750" spc="30" dirty="0">
                <a:solidFill>
                  <a:srgbClr val="292934"/>
                </a:solidFill>
                <a:latin typeface="Arial"/>
                <a:cs typeface="Arial"/>
              </a:rPr>
              <a:t>ou</a:t>
            </a:r>
            <a:r>
              <a:rPr sz="2750" spc="-25" dirty="0">
                <a:solidFill>
                  <a:srgbClr val="292934"/>
                </a:solidFill>
                <a:latin typeface="Arial"/>
                <a:cs typeface="Arial"/>
              </a:rPr>
              <a:t>r</a:t>
            </a:r>
            <a:r>
              <a:rPr sz="2750" spc="35" dirty="0">
                <a:solidFill>
                  <a:srgbClr val="292934"/>
                </a:solidFill>
                <a:latin typeface="Arial"/>
                <a:cs typeface="Arial"/>
              </a:rPr>
              <a:t>c</a:t>
            </a:r>
            <a:r>
              <a:rPr sz="2750" dirty="0">
                <a:solidFill>
                  <a:srgbClr val="292934"/>
                </a:solidFill>
                <a:latin typeface="Arial"/>
                <a:cs typeface="Arial"/>
              </a:rPr>
              <a:t>e</a:t>
            </a:r>
            <a:r>
              <a:rPr sz="2750" spc="90"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h</a:t>
            </a:r>
            <a:r>
              <a:rPr sz="2750" spc="-45" dirty="0">
                <a:solidFill>
                  <a:srgbClr val="292934"/>
                </a:solidFill>
                <a:latin typeface="Arial"/>
                <a:cs typeface="Arial"/>
              </a:rPr>
              <a:t>a</a:t>
            </a:r>
            <a:r>
              <a:rPr sz="2750" spc="-25" dirty="0">
                <a:solidFill>
                  <a:srgbClr val="292934"/>
                </a:solidFill>
                <a:latin typeface="Arial"/>
                <a:cs typeface="Arial"/>
              </a:rPr>
              <a:t>r</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315" dirty="0">
                <a:solidFill>
                  <a:srgbClr val="292934"/>
                </a:solidFill>
                <a:latin typeface="Arial"/>
                <a:cs typeface="Arial"/>
              </a:rPr>
              <a:t> </a:t>
            </a:r>
            <a:r>
              <a:rPr sz="2750" dirty="0">
                <a:solidFill>
                  <a:srgbClr val="292934"/>
                </a:solidFill>
                <a:latin typeface="Arial"/>
                <a:cs typeface="Arial"/>
              </a:rPr>
              <a:t>&amp;</a:t>
            </a:r>
            <a:r>
              <a:rPr sz="2750" spc="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oo</a:t>
            </a:r>
            <a:r>
              <a:rPr sz="2750" spc="-25" dirty="0">
                <a:solidFill>
                  <a:srgbClr val="292934"/>
                </a:solidFill>
                <a:latin typeface="Arial"/>
                <a:cs typeface="Arial"/>
              </a:rPr>
              <a:t>r</a:t>
            </a:r>
            <a:r>
              <a:rPr sz="2750" spc="30" dirty="0">
                <a:solidFill>
                  <a:srgbClr val="292934"/>
                </a:solidFill>
                <a:latin typeface="Arial"/>
                <a:cs typeface="Arial"/>
              </a:rPr>
              <a:t>d</a:t>
            </a:r>
            <a:r>
              <a:rPr sz="2750" spc="-95" dirty="0">
                <a:solidFill>
                  <a:srgbClr val="292934"/>
                </a:solidFill>
                <a:latin typeface="Arial"/>
                <a:cs typeface="Arial"/>
              </a:rPr>
              <a:t>i</a:t>
            </a:r>
            <a:r>
              <a:rPr sz="2750" spc="30" dirty="0">
                <a:solidFill>
                  <a:srgbClr val="292934"/>
                </a:solidFill>
                <a:latin typeface="Arial"/>
                <a:cs typeface="Arial"/>
              </a:rPr>
              <a:t>n</a:t>
            </a:r>
            <a:r>
              <a:rPr sz="2750" spc="-45" dirty="0">
                <a:solidFill>
                  <a:srgbClr val="292934"/>
                </a:solidFill>
                <a:latin typeface="Arial"/>
                <a:cs typeface="Arial"/>
              </a:rPr>
              <a:t>a</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d</a:t>
            </a:r>
            <a:r>
              <a:rPr sz="2750" spc="240"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ob</a:t>
            </a:r>
            <a:r>
              <a:rPr sz="2750" spc="-95" dirty="0">
                <a:solidFill>
                  <a:srgbClr val="292934"/>
                </a:solidFill>
                <a:latin typeface="Arial"/>
                <a:cs typeface="Arial"/>
              </a:rPr>
              <a:t>l</a:t>
            </a:r>
            <a:r>
              <a:rPr sz="2750" spc="-45" dirty="0">
                <a:solidFill>
                  <a:srgbClr val="292934"/>
                </a:solidFill>
                <a:latin typeface="Arial"/>
                <a:cs typeface="Arial"/>
              </a:rPr>
              <a:t>e</a:t>
            </a:r>
            <a:r>
              <a:rPr sz="2750" dirty="0">
                <a:solidFill>
                  <a:srgbClr val="292934"/>
                </a:solidFill>
                <a:latin typeface="Arial"/>
                <a:cs typeface="Arial"/>
              </a:rPr>
              <a:t>m</a:t>
            </a:r>
            <a:r>
              <a:rPr sz="2750" spc="145"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o</a:t>
            </a:r>
            <a:r>
              <a:rPr sz="2750" spc="-95" dirty="0">
                <a:solidFill>
                  <a:srgbClr val="292934"/>
                </a:solidFill>
                <a:latin typeface="Arial"/>
                <a:cs typeface="Arial"/>
              </a:rPr>
              <a:t>l</a:t>
            </a:r>
            <a:r>
              <a:rPr sz="2750" spc="-114" dirty="0">
                <a:solidFill>
                  <a:srgbClr val="292934"/>
                </a:solidFill>
                <a:latin typeface="Arial"/>
                <a:cs typeface="Arial"/>
              </a:rPr>
              <a:t>v</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 </a:t>
            </a:r>
            <a:r>
              <a:rPr sz="2750" spc="-95" dirty="0">
                <a:solidFill>
                  <a:srgbClr val="292934"/>
                </a:solidFill>
                <a:latin typeface="Arial"/>
                <a:cs typeface="Arial"/>
              </a:rPr>
              <a:t>i</a:t>
            </a:r>
            <a:r>
              <a:rPr sz="2750" dirty="0">
                <a:solidFill>
                  <a:srgbClr val="292934"/>
                </a:solidFill>
                <a:latin typeface="Arial"/>
                <a:cs typeface="Arial"/>
              </a:rPr>
              <a:t>n</a:t>
            </a:r>
            <a:r>
              <a:rPr sz="2750" spc="90" dirty="0">
                <a:solidFill>
                  <a:srgbClr val="292934"/>
                </a:solidFill>
                <a:latin typeface="Arial"/>
                <a:cs typeface="Arial"/>
              </a:rPr>
              <a:t> </a:t>
            </a:r>
            <a:r>
              <a:rPr sz="2750" spc="30" dirty="0">
                <a:solidFill>
                  <a:srgbClr val="292934"/>
                </a:solidFill>
                <a:latin typeface="Arial"/>
                <a:cs typeface="Arial"/>
              </a:rPr>
              <a:t>d</a:t>
            </a:r>
            <a:r>
              <a:rPr sz="2750" spc="-114" dirty="0">
                <a:solidFill>
                  <a:srgbClr val="292934"/>
                </a:solidFill>
                <a:latin typeface="Arial"/>
                <a:cs typeface="Arial"/>
              </a:rPr>
              <a:t>y</a:t>
            </a:r>
            <a:r>
              <a:rPr sz="2750" spc="30" dirty="0">
                <a:solidFill>
                  <a:srgbClr val="292934"/>
                </a:solidFill>
                <a:latin typeface="Arial"/>
                <a:cs typeface="Arial"/>
              </a:rPr>
              <a:t>n</a:t>
            </a:r>
            <a:r>
              <a:rPr sz="2750" spc="-45" dirty="0">
                <a:solidFill>
                  <a:srgbClr val="292934"/>
                </a:solidFill>
                <a:latin typeface="Arial"/>
                <a:cs typeface="Arial"/>
              </a:rPr>
              <a:t>a</a:t>
            </a:r>
            <a:r>
              <a:rPr sz="2750" spc="10" dirty="0">
                <a:solidFill>
                  <a:srgbClr val="292934"/>
                </a:solidFill>
                <a:latin typeface="Arial"/>
                <a:cs typeface="Arial"/>
              </a:rPr>
              <a:t>m</a:t>
            </a:r>
            <a:r>
              <a:rPr sz="2750" spc="-95" dirty="0">
                <a:solidFill>
                  <a:srgbClr val="292934"/>
                </a:solidFill>
                <a:latin typeface="Arial"/>
                <a:cs typeface="Arial"/>
              </a:rPr>
              <a:t>i</a:t>
            </a:r>
            <a:r>
              <a:rPr sz="2750" spc="35" dirty="0">
                <a:solidFill>
                  <a:srgbClr val="292934"/>
                </a:solidFill>
                <a:latin typeface="Arial"/>
                <a:cs typeface="Arial"/>
              </a:rPr>
              <a:t>c</a:t>
            </a:r>
            <a:r>
              <a:rPr sz="2750" dirty="0">
                <a:solidFill>
                  <a:srgbClr val="292934"/>
                </a:solidFill>
                <a:latin typeface="Arial"/>
                <a:cs typeface="Arial"/>
              </a:rPr>
              <a:t>,</a:t>
            </a:r>
            <a:r>
              <a:rPr sz="2750" spc="260" dirty="0">
                <a:solidFill>
                  <a:srgbClr val="292934"/>
                </a:solidFill>
                <a:latin typeface="Arial"/>
                <a:cs typeface="Arial"/>
              </a:rPr>
              <a:t> </a:t>
            </a:r>
            <a:r>
              <a:rPr sz="2750" spc="10" dirty="0">
                <a:solidFill>
                  <a:srgbClr val="292934"/>
                </a:solidFill>
                <a:latin typeface="Arial"/>
                <a:cs typeface="Arial"/>
              </a:rPr>
              <a:t>m</a:t>
            </a:r>
            <a:r>
              <a:rPr sz="2750" spc="30" dirty="0">
                <a:solidFill>
                  <a:srgbClr val="292934"/>
                </a:solidFill>
                <a:latin typeface="Arial"/>
                <a:cs typeface="Arial"/>
              </a:rPr>
              <a:t>u</a:t>
            </a:r>
            <a:r>
              <a:rPr sz="2750" spc="-95" dirty="0">
                <a:solidFill>
                  <a:srgbClr val="292934"/>
                </a:solidFill>
                <a:latin typeface="Arial"/>
                <a:cs typeface="Arial"/>
              </a:rPr>
              <a:t>l</a:t>
            </a:r>
            <a:r>
              <a:rPr sz="2750" spc="-25" dirty="0">
                <a:solidFill>
                  <a:srgbClr val="292934"/>
                </a:solidFill>
                <a:latin typeface="Arial"/>
                <a:cs typeface="Arial"/>
              </a:rPr>
              <a:t>t</a:t>
            </a:r>
            <a:r>
              <a:rPr sz="2750" spc="-95" dirty="0">
                <a:solidFill>
                  <a:srgbClr val="292934"/>
                </a:solidFill>
                <a:latin typeface="Arial"/>
                <a:cs typeface="Arial"/>
              </a:rPr>
              <a:t>i</a:t>
            </a:r>
            <a:r>
              <a:rPr sz="2750" spc="-25" dirty="0">
                <a:solidFill>
                  <a:srgbClr val="292934"/>
                </a:solidFill>
                <a:latin typeface="Arial"/>
                <a:cs typeface="Arial"/>
              </a:rPr>
              <a:t>-</a:t>
            </a:r>
            <a:r>
              <a:rPr sz="2750" spc="-95" dirty="0">
                <a:solidFill>
                  <a:srgbClr val="292934"/>
                </a:solidFill>
                <a:latin typeface="Arial"/>
                <a:cs typeface="Arial"/>
              </a:rPr>
              <a:t>i</a:t>
            </a:r>
            <a:r>
              <a:rPr sz="2750" spc="105" dirty="0">
                <a:solidFill>
                  <a:srgbClr val="292934"/>
                </a:solidFill>
                <a:latin typeface="Arial"/>
                <a:cs typeface="Arial"/>
              </a:rPr>
              <a:t>n</a:t>
            </a:r>
            <a:r>
              <a:rPr sz="2750" spc="-40" dirty="0">
                <a:solidFill>
                  <a:srgbClr val="292934"/>
                </a:solidFill>
                <a:latin typeface="Arial"/>
                <a:cs typeface="Arial"/>
              </a:rPr>
              <a:t>s</a:t>
            </a:r>
            <a:r>
              <a:rPr sz="2750" spc="50" dirty="0">
                <a:solidFill>
                  <a:srgbClr val="292934"/>
                </a:solidFill>
                <a:latin typeface="Arial"/>
                <a:cs typeface="Arial"/>
              </a:rPr>
              <a:t>t</a:t>
            </a:r>
            <a:r>
              <a:rPr sz="2750" spc="-20" dirty="0">
                <a:solidFill>
                  <a:srgbClr val="292934"/>
                </a:solidFill>
                <a:latin typeface="Arial"/>
                <a:cs typeface="Arial"/>
              </a:rPr>
              <a:t>i</a:t>
            </a:r>
            <a:r>
              <a:rPr sz="2750" spc="-25" dirty="0">
                <a:solidFill>
                  <a:srgbClr val="292934"/>
                </a:solidFill>
                <a:latin typeface="Arial"/>
                <a:cs typeface="Arial"/>
              </a:rPr>
              <a:t>t</a:t>
            </a:r>
            <a:r>
              <a:rPr sz="2750" spc="30" dirty="0">
                <a:solidFill>
                  <a:srgbClr val="292934"/>
                </a:solidFill>
                <a:latin typeface="Arial"/>
                <a:cs typeface="Arial"/>
              </a:rPr>
              <a:t>u</a:t>
            </a:r>
            <a:r>
              <a:rPr sz="2750" spc="50"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spc="105" dirty="0">
                <a:solidFill>
                  <a:srgbClr val="292934"/>
                </a:solidFill>
                <a:latin typeface="Arial"/>
                <a:cs typeface="Arial"/>
              </a:rPr>
              <a:t>n</a:t>
            </a:r>
            <a:r>
              <a:rPr sz="2750" spc="30" dirty="0">
                <a:solidFill>
                  <a:srgbClr val="292934"/>
                </a:solidFill>
                <a:latin typeface="Arial"/>
                <a:cs typeface="Arial"/>
              </a:rPr>
              <a:t>a</a:t>
            </a:r>
            <a:r>
              <a:rPr sz="2750" dirty="0">
                <a:solidFill>
                  <a:srgbClr val="292934"/>
                </a:solidFill>
                <a:latin typeface="Arial"/>
                <a:cs typeface="Arial"/>
              </a:rPr>
              <a:t>l</a:t>
            </a:r>
            <a:r>
              <a:rPr sz="2750" spc="265" dirty="0">
                <a:solidFill>
                  <a:srgbClr val="292934"/>
                </a:solidFill>
                <a:latin typeface="Arial"/>
                <a:cs typeface="Arial"/>
              </a:rPr>
              <a:t> </a:t>
            </a:r>
            <a:r>
              <a:rPr sz="2750" spc="-114" dirty="0">
                <a:solidFill>
                  <a:srgbClr val="292934"/>
                </a:solidFill>
                <a:latin typeface="Arial"/>
                <a:cs typeface="Arial"/>
              </a:rPr>
              <a:t>v</a:t>
            </a:r>
            <a:r>
              <a:rPr sz="2750" spc="-95" dirty="0">
                <a:solidFill>
                  <a:srgbClr val="292934"/>
                </a:solidFill>
                <a:latin typeface="Arial"/>
                <a:cs typeface="Arial"/>
              </a:rPr>
              <a:t>i</a:t>
            </a:r>
            <a:r>
              <a:rPr sz="2750" spc="-25" dirty="0">
                <a:solidFill>
                  <a:srgbClr val="292934"/>
                </a:solidFill>
                <a:latin typeface="Arial"/>
                <a:cs typeface="Arial"/>
              </a:rPr>
              <a:t>rt</a:t>
            </a:r>
            <a:r>
              <a:rPr sz="2750" spc="30" dirty="0">
                <a:solidFill>
                  <a:srgbClr val="292934"/>
                </a:solidFill>
                <a:latin typeface="Arial"/>
                <a:cs typeface="Arial"/>
              </a:rPr>
              <a:t>ua</a:t>
            </a:r>
            <a:r>
              <a:rPr sz="2750" dirty="0">
                <a:solidFill>
                  <a:srgbClr val="292934"/>
                </a:solidFill>
                <a:latin typeface="Arial"/>
                <a:cs typeface="Arial"/>
              </a:rPr>
              <a:t>l </a:t>
            </a:r>
            <a:r>
              <a:rPr sz="2750" spc="30" dirty="0">
                <a:solidFill>
                  <a:srgbClr val="292934"/>
                </a:solidFill>
                <a:latin typeface="Arial"/>
                <a:cs typeface="Arial"/>
              </a:rPr>
              <a:t>o</a:t>
            </a:r>
            <a:r>
              <a:rPr sz="2750" spc="-25" dirty="0">
                <a:solidFill>
                  <a:srgbClr val="292934"/>
                </a:solidFill>
                <a:latin typeface="Arial"/>
                <a:cs typeface="Arial"/>
              </a:rPr>
              <a:t>r</a:t>
            </a:r>
            <a:r>
              <a:rPr sz="2750" spc="30" dirty="0">
                <a:solidFill>
                  <a:srgbClr val="292934"/>
                </a:solidFill>
                <a:latin typeface="Arial"/>
                <a:cs typeface="Arial"/>
              </a:rPr>
              <a:t>g</a:t>
            </a:r>
            <a:r>
              <a:rPr sz="2750" spc="-45" dirty="0">
                <a:solidFill>
                  <a:srgbClr val="292934"/>
                </a:solidFill>
                <a:latin typeface="Arial"/>
                <a:cs typeface="Arial"/>
              </a:rPr>
              <a:t>a</a:t>
            </a:r>
            <a:r>
              <a:rPr sz="2750" spc="30" dirty="0">
                <a:solidFill>
                  <a:srgbClr val="292934"/>
                </a:solidFill>
                <a:latin typeface="Arial"/>
                <a:cs typeface="Arial"/>
              </a:rPr>
              <a:t>n</a:t>
            </a:r>
            <a:r>
              <a:rPr sz="2750" spc="-95" dirty="0">
                <a:solidFill>
                  <a:srgbClr val="292934"/>
                </a:solidFill>
                <a:latin typeface="Arial"/>
                <a:cs typeface="Arial"/>
              </a:rPr>
              <a:t>i</a:t>
            </a:r>
            <a:r>
              <a:rPr sz="2750" spc="-40" dirty="0">
                <a:solidFill>
                  <a:srgbClr val="292934"/>
                </a:solidFill>
                <a:latin typeface="Arial"/>
                <a:cs typeface="Arial"/>
              </a:rPr>
              <a:t>z</a:t>
            </a:r>
            <a:r>
              <a:rPr sz="2750" spc="-45" dirty="0">
                <a:solidFill>
                  <a:srgbClr val="292934"/>
                </a:solidFill>
                <a:latin typeface="Arial"/>
                <a:cs typeface="Arial"/>
              </a:rPr>
              <a:t>a</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spc="105" dirty="0">
                <a:solidFill>
                  <a:srgbClr val="292934"/>
                </a:solidFill>
                <a:latin typeface="Arial"/>
                <a:cs typeface="Arial"/>
              </a:rPr>
              <a:t>n</a:t>
            </a:r>
            <a:r>
              <a:rPr sz="2750" dirty="0">
                <a:solidFill>
                  <a:srgbClr val="292934"/>
                </a:solidFill>
                <a:latin typeface="Arial"/>
                <a:cs typeface="Arial"/>
              </a:rPr>
              <a:t>s</a:t>
            </a:r>
            <a:endParaRPr sz="2750">
              <a:latin typeface="Arial"/>
              <a:cs typeface="Arial"/>
            </a:endParaRPr>
          </a:p>
        </p:txBody>
      </p:sp>
    </p:spTree>
    <p:extLst>
      <p:ext uri="{BB962C8B-B14F-4D97-AF65-F5344CB8AC3E}">
        <p14:creationId xmlns:p14="http://schemas.microsoft.com/office/powerpoint/2010/main" val="105528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52400" rIns="0" bIns="0" rtlCol="0">
            <a:spAutoFit/>
          </a:bodyPr>
          <a:lstStyle/>
          <a:p>
            <a:pPr marL="12700">
              <a:lnSpc>
                <a:spcPct val="100000"/>
              </a:lnSpc>
            </a:pPr>
            <a:r>
              <a:rPr spc="-95" dirty="0"/>
              <a:t>G</a:t>
            </a:r>
            <a:r>
              <a:rPr spc="-50" dirty="0"/>
              <a:t>r</a:t>
            </a:r>
            <a:r>
              <a:rPr spc="-60" dirty="0"/>
              <a:t>i</a:t>
            </a:r>
            <a:r>
              <a:rPr dirty="0"/>
              <a:t>d</a:t>
            </a:r>
            <a:r>
              <a:rPr spc="-229" dirty="0"/>
              <a:t> </a:t>
            </a:r>
            <a:r>
              <a:rPr spc="-105" dirty="0"/>
              <a:t>V</a:t>
            </a:r>
            <a:r>
              <a:rPr dirty="0"/>
              <a:t>s</a:t>
            </a:r>
            <a:r>
              <a:rPr spc="-160" dirty="0"/>
              <a:t> </a:t>
            </a:r>
            <a:r>
              <a:rPr spc="-95" dirty="0"/>
              <a:t>C</a:t>
            </a:r>
            <a:r>
              <a:rPr spc="-55" dirty="0"/>
              <a:t>l</a:t>
            </a:r>
            <a:r>
              <a:rPr spc="-105" dirty="0"/>
              <a:t>u</a:t>
            </a:r>
            <a:r>
              <a:rPr spc="-114" dirty="0"/>
              <a:t>s</a:t>
            </a:r>
            <a:r>
              <a:rPr spc="-50" dirty="0"/>
              <a:t>t</a:t>
            </a:r>
            <a:r>
              <a:rPr spc="-114" dirty="0"/>
              <a:t>e</a:t>
            </a:r>
            <a:r>
              <a:rPr dirty="0"/>
              <a:t>r</a:t>
            </a:r>
            <a:r>
              <a:rPr spc="-175" dirty="0"/>
              <a:t> </a:t>
            </a:r>
            <a:r>
              <a:rPr spc="-95" dirty="0"/>
              <a:t>C</a:t>
            </a:r>
            <a:r>
              <a:rPr spc="-105" dirty="0"/>
              <a:t>o</a:t>
            </a:r>
            <a:r>
              <a:rPr spc="-85" dirty="0"/>
              <a:t>m</a:t>
            </a:r>
            <a:r>
              <a:rPr spc="-105" dirty="0"/>
              <a:t>pu</a:t>
            </a:r>
            <a:r>
              <a:rPr spc="-50" dirty="0"/>
              <a:t>t</a:t>
            </a:r>
            <a:r>
              <a:rPr spc="-60" dirty="0"/>
              <a:t>i</a:t>
            </a:r>
            <a:r>
              <a:rPr spc="-105" dirty="0"/>
              <a:t>ng</a:t>
            </a:r>
          </a:p>
        </p:txBody>
      </p:sp>
      <p:sp>
        <p:nvSpPr>
          <p:cNvPr id="4" name="object 4"/>
          <p:cNvSpPr txBox="1"/>
          <p:nvPr/>
        </p:nvSpPr>
        <p:spPr>
          <a:xfrm>
            <a:off x="459740" y="1690544"/>
            <a:ext cx="3716654" cy="4220386"/>
          </a:xfrm>
          <a:prstGeom prst="rect">
            <a:avLst/>
          </a:prstGeom>
        </p:spPr>
        <p:txBody>
          <a:bodyPr vert="horz" wrap="square" lIns="0" tIns="0" rIns="0" bIns="0" rtlCol="0">
            <a:spAutoFit/>
          </a:bodyPr>
          <a:lstStyle/>
          <a:p>
            <a:pPr marL="365125" marR="5080" indent="-352425">
              <a:lnSpc>
                <a:spcPct val="102299"/>
              </a:lnSpc>
              <a:buClr>
                <a:srgbClr val="93A299"/>
              </a:buClr>
              <a:buSzPct val="87272"/>
              <a:buFont typeface="Arial"/>
              <a:buChar char="•"/>
              <a:tabLst>
                <a:tab pos="365125" algn="l"/>
              </a:tabLst>
            </a:pPr>
            <a:r>
              <a:rPr sz="2600" spc="229" dirty="0">
                <a:solidFill>
                  <a:srgbClr val="292934"/>
                </a:solidFill>
                <a:latin typeface="Arial"/>
                <a:cs typeface="Arial"/>
              </a:rPr>
              <a:t>W</a:t>
            </a:r>
            <a:r>
              <a:rPr sz="2600" spc="30" dirty="0">
                <a:solidFill>
                  <a:srgbClr val="292934"/>
                </a:solidFill>
                <a:latin typeface="Arial"/>
                <a:cs typeface="Arial"/>
              </a:rPr>
              <a:t>h</a:t>
            </a:r>
            <a:r>
              <a:rPr sz="2600" spc="-45" dirty="0">
                <a:solidFill>
                  <a:srgbClr val="292934"/>
                </a:solidFill>
                <a:latin typeface="Arial"/>
                <a:cs typeface="Arial"/>
              </a:rPr>
              <a:t>e</a:t>
            </a:r>
            <a:r>
              <a:rPr sz="2600" dirty="0">
                <a:solidFill>
                  <a:srgbClr val="292934"/>
                </a:solidFill>
                <a:latin typeface="Arial"/>
                <a:cs typeface="Arial"/>
              </a:rPr>
              <a:t>n</a:t>
            </a:r>
            <a:r>
              <a:rPr sz="2600" spc="-135" dirty="0">
                <a:solidFill>
                  <a:srgbClr val="292934"/>
                </a:solidFill>
                <a:latin typeface="Arial"/>
                <a:cs typeface="Arial"/>
              </a:rPr>
              <a:t> </a:t>
            </a:r>
            <a:r>
              <a:rPr sz="2600" b="1" spc="-25" dirty="0">
                <a:solidFill>
                  <a:srgbClr val="292934"/>
                </a:solidFill>
                <a:latin typeface="Arial"/>
                <a:cs typeface="Arial"/>
              </a:rPr>
              <a:t>t</a:t>
            </a:r>
            <a:r>
              <a:rPr sz="2600" b="1" spc="20" dirty="0">
                <a:solidFill>
                  <a:srgbClr val="292934"/>
                </a:solidFill>
                <a:latin typeface="Arial"/>
                <a:cs typeface="Arial"/>
              </a:rPr>
              <a:t>w</a:t>
            </a:r>
            <a:r>
              <a:rPr sz="2600" b="1" dirty="0">
                <a:solidFill>
                  <a:srgbClr val="292934"/>
                </a:solidFill>
                <a:latin typeface="Arial"/>
                <a:cs typeface="Arial"/>
              </a:rPr>
              <a:t>o</a:t>
            </a:r>
            <a:r>
              <a:rPr sz="2600" b="1" spc="15" dirty="0">
                <a:solidFill>
                  <a:srgbClr val="292934"/>
                </a:solidFill>
                <a:latin typeface="Arial"/>
                <a:cs typeface="Arial"/>
              </a:rPr>
              <a:t> </a:t>
            </a:r>
            <a:r>
              <a:rPr sz="2600" b="1" spc="30" dirty="0">
                <a:solidFill>
                  <a:srgbClr val="292934"/>
                </a:solidFill>
                <a:latin typeface="Arial"/>
                <a:cs typeface="Arial"/>
              </a:rPr>
              <a:t>o</a:t>
            </a:r>
            <a:r>
              <a:rPr sz="2600" b="1" dirty="0">
                <a:solidFill>
                  <a:srgbClr val="292934"/>
                </a:solidFill>
                <a:latin typeface="Arial"/>
                <a:cs typeface="Arial"/>
              </a:rPr>
              <a:t>r</a:t>
            </a:r>
            <a:r>
              <a:rPr sz="2600" b="1" spc="35" dirty="0">
                <a:solidFill>
                  <a:srgbClr val="292934"/>
                </a:solidFill>
                <a:latin typeface="Arial"/>
                <a:cs typeface="Arial"/>
              </a:rPr>
              <a:t> </a:t>
            </a:r>
            <a:r>
              <a:rPr sz="2600" b="1" spc="10" dirty="0">
                <a:solidFill>
                  <a:srgbClr val="292934"/>
                </a:solidFill>
                <a:latin typeface="Arial"/>
                <a:cs typeface="Arial"/>
              </a:rPr>
              <a:t>m</a:t>
            </a:r>
            <a:r>
              <a:rPr sz="2600" b="1" spc="30" dirty="0">
                <a:solidFill>
                  <a:srgbClr val="292934"/>
                </a:solidFill>
                <a:latin typeface="Arial"/>
                <a:cs typeface="Arial"/>
              </a:rPr>
              <a:t>o</a:t>
            </a:r>
            <a:r>
              <a:rPr sz="2600" b="1" spc="-25" dirty="0">
                <a:solidFill>
                  <a:srgbClr val="292934"/>
                </a:solidFill>
                <a:latin typeface="Arial"/>
                <a:cs typeface="Arial"/>
              </a:rPr>
              <a:t>r</a:t>
            </a:r>
            <a:r>
              <a:rPr sz="2600" b="1" dirty="0">
                <a:solidFill>
                  <a:srgbClr val="292934"/>
                </a:solidFill>
                <a:latin typeface="Arial"/>
                <a:cs typeface="Arial"/>
              </a:rPr>
              <a:t>e </a:t>
            </a:r>
            <a:r>
              <a:rPr sz="2600" b="1" spc="35" dirty="0">
                <a:solidFill>
                  <a:srgbClr val="292934"/>
                </a:solidFill>
                <a:latin typeface="Arial"/>
                <a:cs typeface="Arial"/>
              </a:rPr>
              <a:t>c</a:t>
            </a:r>
            <a:r>
              <a:rPr sz="2600" b="1" spc="30" dirty="0">
                <a:solidFill>
                  <a:srgbClr val="292934"/>
                </a:solidFill>
                <a:latin typeface="Arial"/>
                <a:cs typeface="Arial"/>
              </a:rPr>
              <a:t>o</a:t>
            </a:r>
            <a:r>
              <a:rPr sz="2600" b="1" spc="10" dirty="0">
                <a:solidFill>
                  <a:srgbClr val="292934"/>
                </a:solidFill>
                <a:latin typeface="Arial"/>
                <a:cs typeface="Arial"/>
              </a:rPr>
              <a:t>m</a:t>
            </a:r>
            <a:r>
              <a:rPr sz="2600" b="1" spc="30" dirty="0">
                <a:solidFill>
                  <a:srgbClr val="292934"/>
                </a:solidFill>
                <a:latin typeface="Arial"/>
                <a:cs typeface="Arial"/>
              </a:rPr>
              <a:t>pu</a:t>
            </a:r>
            <a:r>
              <a:rPr sz="2600" b="1" spc="-25" dirty="0">
                <a:solidFill>
                  <a:srgbClr val="292934"/>
                </a:solidFill>
                <a:latin typeface="Arial"/>
                <a:cs typeface="Arial"/>
              </a:rPr>
              <a:t>t</a:t>
            </a:r>
            <a:r>
              <a:rPr sz="2600" b="1" spc="-45" dirty="0">
                <a:solidFill>
                  <a:srgbClr val="292934"/>
                </a:solidFill>
                <a:latin typeface="Arial"/>
                <a:cs typeface="Arial"/>
              </a:rPr>
              <a:t>e</a:t>
            </a:r>
            <a:r>
              <a:rPr sz="2600" b="1" spc="-25" dirty="0">
                <a:solidFill>
                  <a:srgbClr val="292934"/>
                </a:solidFill>
                <a:latin typeface="Arial"/>
                <a:cs typeface="Arial"/>
              </a:rPr>
              <a:t>r</a:t>
            </a:r>
            <a:r>
              <a:rPr sz="2600" b="1" dirty="0">
                <a:solidFill>
                  <a:srgbClr val="292934"/>
                </a:solidFill>
                <a:latin typeface="Arial"/>
                <a:cs typeface="Arial"/>
              </a:rPr>
              <a:t>s</a:t>
            </a:r>
            <a:r>
              <a:rPr sz="2600" b="1" spc="95" dirty="0">
                <a:solidFill>
                  <a:srgbClr val="292934"/>
                </a:solidFill>
                <a:latin typeface="Arial"/>
                <a:cs typeface="Arial"/>
              </a:rPr>
              <a:t> </a:t>
            </a:r>
            <a:r>
              <a:rPr sz="2600" spc="-45" dirty="0">
                <a:solidFill>
                  <a:srgbClr val="292934"/>
                </a:solidFill>
                <a:latin typeface="Arial"/>
                <a:cs typeface="Arial"/>
              </a:rPr>
              <a:t>a</a:t>
            </a:r>
            <a:r>
              <a:rPr sz="2600" spc="-25" dirty="0">
                <a:solidFill>
                  <a:srgbClr val="292934"/>
                </a:solidFill>
                <a:latin typeface="Arial"/>
                <a:cs typeface="Arial"/>
              </a:rPr>
              <a:t>r</a:t>
            </a:r>
            <a:r>
              <a:rPr sz="2600" dirty="0">
                <a:solidFill>
                  <a:srgbClr val="292934"/>
                </a:solidFill>
                <a:latin typeface="Arial"/>
                <a:cs typeface="Arial"/>
              </a:rPr>
              <a:t>e</a:t>
            </a:r>
            <a:r>
              <a:rPr sz="2600" spc="90" dirty="0">
                <a:solidFill>
                  <a:srgbClr val="292934"/>
                </a:solidFill>
                <a:latin typeface="Arial"/>
                <a:cs typeface="Arial"/>
              </a:rPr>
              <a:t> </a:t>
            </a:r>
            <a:r>
              <a:rPr sz="2600" spc="30" dirty="0">
                <a:solidFill>
                  <a:srgbClr val="292934"/>
                </a:solidFill>
                <a:latin typeface="Arial"/>
                <a:cs typeface="Arial"/>
              </a:rPr>
              <a:t>u</a:t>
            </a:r>
            <a:r>
              <a:rPr sz="2600" spc="-40" dirty="0">
                <a:solidFill>
                  <a:srgbClr val="292934"/>
                </a:solidFill>
                <a:latin typeface="Arial"/>
                <a:cs typeface="Arial"/>
              </a:rPr>
              <a:t>s</a:t>
            </a:r>
            <a:r>
              <a:rPr sz="2600" spc="-45" dirty="0">
                <a:solidFill>
                  <a:srgbClr val="292934"/>
                </a:solidFill>
                <a:latin typeface="Arial"/>
                <a:cs typeface="Arial"/>
              </a:rPr>
              <a:t>e</a:t>
            </a:r>
            <a:r>
              <a:rPr sz="2600" dirty="0">
                <a:solidFill>
                  <a:srgbClr val="292934"/>
                </a:solidFill>
                <a:latin typeface="Arial"/>
                <a:cs typeface="Arial"/>
              </a:rPr>
              <a:t>d </a:t>
            </a:r>
            <a:r>
              <a:rPr sz="2600" spc="-25" dirty="0">
                <a:solidFill>
                  <a:srgbClr val="292934"/>
                </a:solidFill>
                <a:latin typeface="Arial"/>
                <a:cs typeface="Arial"/>
              </a:rPr>
              <a:t>t</a:t>
            </a:r>
            <a:r>
              <a:rPr sz="2600" spc="30" dirty="0">
                <a:solidFill>
                  <a:srgbClr val="292934"/>
                </a:solidFill>
                <a:latin typeface="Arial"/>
                <a:cs typeface="Arial"/>
              </a:rPr>
              <a:t>og</a:t>
            </a:r>
            <a:r>
              <a:rPr sz="2600" spc="-45" dirty="0">
                <a:solidFill>
                  <a:srgbClr val="292934"/>
                </a:solidFill>
                <a:latin typeface="Arial"/>
                <a:cs typeface="Arial"/>
              </a:rPr>
              <a:t>e</a:t>
            </a:r>
            <a:r>
              <a:rPr sz="2600" spc="-25" dirty="0">
                <a:solidFill>
                  <a:srgbClr val="292934"/>
                </a:solidFill>
                <a:latin typeface="Arial"/>
                <a:cs typeface="Arial"/>
              </a:rPr>
              <a:t>t</a:t>
            </a:r>
            <a:r>
              <a:rPr sz="2600" spc="30" dirty="0">
                <a:solidFill>
                  <a:srgbClr val="292934"/>
                </a:solidFill>
                <a:latin typeface="Arial"/>
                <a:cs typeface="Arial"/>
              </a:rPr>
              <a:t>h</a:t>
            </a:r>
            <a:r>
              <a:rPr sz="2600" spc="-45" dirty="0">
                <a:solidFill>
                  <a:srgbClr val="292934"/>
                </a:solidFill>
                <a:latin typeface="Arial"/>
                <a:cs typeface="Arial"/>
              </a:rPr>
              <a:t>e</a:t>
            </a:r>
            <a:r>
              <a:rPr sz="2600" dirty="0">
                <a:solidFill>
                  <a:srgbClr val="292934"/>
                </a:solidFill>
                <a:latin typeface="Arial"/>
                <a:cs typeface="Arial"/>
              </a:rPr>
              <a:t>r</a:t>
            </a:r>
            <a:r>
              <a:rPr sz="2600" spc="185" dirty="0">
                <a:solidFill>
                  <a:srgbClr val="292934"/>
                </a:solidFill>
                <a:latin typeface="Arial"/>
                <a:cs typeface="Arial"/>
              </a:rPr>
              <a:t> </a:t>
            </a:r>
            <a:r>
              <a:rPr sz="2600" spc="-25" dirty="0">
                <a:solidFill>
                  <a:srgbClr val="292934"/>
                </a:solidFill>
                <a:latin typeface="Arial"/>
                <a:cs typeface="Arial"/>
              </a:rPr>
              <a:t>t</a:t>
            </a:r>
            <a:r>
              <a:rPr sz="2600" dirty="0">
                <a:solidFill>
                  <a:srgbClr val="292934"/>
                </a:solidFill>
                <a:latin typeface="Arial"/>
                <a:cs typeface="Arial"/>
              </a:rPr>
              <a:t>o</a:t>
            </a:r>
            <a:r>
              <a:rPr sz="2600" spc="15" dirty="0">
                <a:solidFill>
                  <a:srgbClr val="292934"/>
                </a:solidFill>
                <a:latin typeface="Arial"/>
                <a:cs typeface="Arial"/>
              </a:rPr>
              <a:t> </a:t>
            </a:r>
            <a:r>
              <a:rPr sz="2600" spc="-40" dirty="0">
                <a:solidFill>
                  <a:srgbClr val="292934"/>
                </a:solidFill>
                <a:latin typeface="Arial"/>
                <a:cs typeface="Arial"/>
              </a:rPr>
              <a:t>s</a:t>
            </a:r>
            <a:r>
              <a:rPr sz="2600" spc="30" dirty="0">
                <a:solidFill>
                  <a:srgbClr val="292934"/>
                </a:solidFill>
                <a:latin typeface="Arial"/>
                <a:cs typeface="Arial"/>
              </a:rPr>
              <a:t>o</a:t>
            </a:r>
            <a:r>
              <a:rPr sz="2600" spc="-95" dirty="0">
                <a:solidFill>
                  <a:srgbClr val="292934"/>
                </a:solidFill>
                <a:latin typeface="Arial"/>
                <a:cs typeface="Arial"/>
              </a:rPr>
              <a:t>l</a:t>
            </a:r>
            <a:r>
              <a:rPr sz="2600" spc="-114" dirty="0">
                <a:solidFill>
                  <a:srgbClr val="292934"/>
                </a:solidFill>
                <a:latin typeface="Arial"/>
                <a:cs typeface="Arial"/>
              </a:rPr>
              <a:t>v</a:t>
            </a:r>
            <a:r>
              <a:rPr sz="2600" dirty="0">
                <a:solidFill>
                  <a:srgbClr val="292934"/>
                </a:solidFill>
                <a:latin typeface="Arial"/>
                <a:cs typeface="Arial"/>
              </a:rPr>
              <a:t>e</a:t>
            </a:r>
            <a:r>
              <a:rPr sz="2600" spc="315" dirty="0">
                <a:solidFill>
                  <a:srgbClr val="292934"/>
                </a:solidFill>
                <a:latin typeface="Arial"/>
                <a:cs typeface="Arial"/>
              </a:rPr>
              <a:t> </a:t>
            </a:r>
            <a:r>
              <a:rPr sz="2600" dirty="0">
                <a:solidFill>
                  <a:srgbClr val="292934"/>
                </a:solidFill>
                <a:latin typeface="Arial"/>
                <a:cs typeface="Arial"/>
              </a:rPr>
              <a:t>a </a:t>
            </a:r>
            <a:r>
              <a:rPr sz="2600" spc="30" dirty="0">
                <a:solidFill>
                  <a:srgbClr val="292934"/>
                </a:solidFill>
                <a:latin typeface="Arial"/>
                <a:cs typeface="Arial"/>
              </a:rPr>
              <a:t>p</a:t>
            </a:r>
            <a:r>
              <a:rPr sz="2600" spc="-25" dirty="0">
                <a:solidFill>
                  <a:srgbClr val="292934"/>
                </a:solidFill>
                <a:latin typeface="Arial"/>
                <a:cs typeface="Arial"/>
              </a:rPr>
              <a:t>r</a:t>
            </a:r>
            <a:r>
              <a:rPr sz="2600" spc="30" dirty="0">
                <a:solidFill>
                  <a:srgbClr val="292934"/>
                </a:solidFill>
                <a:latin typeface="Arial"/>
                <a:cs typeface="Arial"/>
              </a:rPr>
              <a:t>ob</a:t>
            </a:r>
            <a:r>
              <a:rPr sz="2600" spc="-95" dirty="0">
                <a:solidFill>
                  <a:srgbClr val="292934"/>
                </a:solidFill>
                <a:latin typeface="Arial"/>
                <a:cs typeface="Arial"/>
              </a:rPr>
              <a:t>l</a:t>
            </a:r>
            <a:r>
              <a:rPr sz="2600" spc="-45" dirty="0">
                <a:solidFill>
                  <a:srgbClr val="292934"/>
                </a:solidFill>
                <a:latin typeface="Arial"/>
                <a:cs typeface="Arial"/>
              </a:rPr>
              <a:t>e</a:t>
            </a:r>
            <a:r>
              <a:rPr sz="2600" spc="10" dirty="0">
                <a:solidFill>
                  <a:srgbClr val="292934"/>
                </a:solidFill>
                <a:latin typeface="Arial"/>
                <a:cs typeface="Arial"/>
              </a:rPr>
              <a:t>m</a:t>
            </a:r>
            <a:r>
              <a:rPr sz="2600" dirty="0">
                <a:solidFill>
                  <a:srgbClr val="292934"/>
                </a:solidFill>
                <a:latin typeface="Arial"/>
                <a:cs typeface="Arial"/>
              </a:rPr>
              <a:t>,</a:t>
            </a:r>
            <a:r>
              <a:rPr sz="2600" spc="185" dirty="0">
                <a:solidFill>
                  <a:srgbClr val="292934"/>
                </a:solidFill>
                <a:latin typeface="Arial"/>
                <a:cs typeface="Arial"/>
              </a:rPr>
              <a:t> </a:t>
            </a:r>
            <a:r>
              <a:rPr sz="2600" spc="-95" dirty="0">
                <a:solidFill>
                  <a:srgbClr val="292934"/>
                </a:solidFill>
                <a:latin typeface="Arial"/>
                <a:cs typeface="Arial"/>
              </a:rPr>
              <a:t>i</a:t>
            </a:r>
            <a:r>
              <a:rPr sz="2600" dirty="0">
                <a:solidFill>
                  <a:srgbClr val="292934"/>
                </a:solidFill>
                <a:latin typeface="Arial"/>
                <a:cs typeface="Arial"/>
              </a:rPr>
              <a:t>t</a:t>
            </a:r>
            <a:r>
              <a:rPr sz="2600" spc="110" dirty="0">
                <a:solidFill>
                  <a:srgbClr val="292934"/>
                </a:solidFill>
                <a:latin typeface="Arial"/>
                <a:cs typeface="Arial"/>
              </a:rPr>
              <a:t> </a:t>
            </a:r>
            <a:r>
              <a:rPr sz="2600" spc="-95" dirty="0">
                <a:solidFill>
                  <a:srgbClr val="292934"/>
                </a:solidFill>
                <a:latin typeface="Arial"/>
                <a:cs typeface="Arial"/>
              </a:rPr>
              <a:t>i</a:t>
            </a:r>
            <a:r>
              <a:rPr sz="2600" dirty="0">
                <a:solidFill>
                  <a:srgbClr val="292934"/>
                </a:solidFill>
                <a:latin typeface="Arial"/>
                <a:cs typeface="Arial"/>
              </a:rPr>
              <a:t>s</a:t>
            </a:r>
            <a:r>
              <a:rPr sz="2600" spc="95" dirty="0">
                <a:solidFill>
                  <a:srgbClr val="292934"/>
                </a:solidFill>
                <a:latin typeface="Arial"/>
                <a:cs typeface="Arial"/>
              </a:rPr>
              <a:t> </a:t>
            </a:r>
            <a:r>
              <a:rPr sz="2600" spc="35" dirty="0">
                <a:solidFill>
                  <a:srgbClr val="292934"/>
                </a:solidFill>
                <a:latin typeface="Arial"/>
                <a:cs typeface="Arial"/>
              </a:rPr>
              <a:t>c</a:t>
            </a:r>
            <a:r>
              <a:rPr sz="2600" spc="-45" dirty="0">
                <a:solidFill>
                  <a:srgbClr val="292934"/>
                </a:solidFill>
                <a:latin typeface="Arial"/>
                <a:cs typeface="Arial"/>
              </a:rPr>
              <a:t>a</a:t>
            </a:r>
            <a:r>
              <a:rPr sz="2600" spc="-95" dirty="0">
                <a:solidFill>
                  <a:srgbClr val="292934"/>
                </a:solidFill>
                <a:latin typeface="Arial"/>
                <a:cs typeface="Arial"/>
              </a:rPr>
              <a:t>ll</a:t>
            </a:r>
            <a:r>
              <a:rPr sz="2600" spc="-45" dirty="0">
                <a:solidFill>
                  <a:srgbClr val="292934"/>
                </a:solidFill>
                <a:latin typeface="Arial"/>
                <a:cs typeface="Arial"/>
              </a:rPr>
              <a:t>e</a:t>
            </a:r>
            <a:r>
              <a:rPr sz="2600" dirty="0">
                <a:solidFill>
                  <a:srgbClr val="292934"/>
                </a:solidFill>
                <a:latin typeface="Arial"/>
                <a:cs typeface="Arial"/>
              </a:rPr>
              <a:t>d</a:t>
            </a:r>
            <a:r>
              <a:rPr sz="2600" spc="315" dirty="0">
                <a:solidFill>
                  <a:srgbClr val="292934"/>
                </a:solidFill>
                <a:latin typeface="Arial"/>
                <a:cs typeface="Arial"/>
              </a:rPr>
              <a:t> </a:t>
            </a:r>
            <a:r>
              <a:rPr sz="2600" dirty="0">
                <a:solidFill>
                  <a:srgbClr val="292934"/>
                </a:solidFill>
                <a:latin typeface="Arial"/>
                <a:cs typeface="Arial"/>
              </a:rPr>
              <a:t>a </a:t>
            </a:r>
            <a:r>
              <a:rPr sz="2600" spc="35" dirty="0">
                <a:solidFill>
                  <a:srgbClr val="292934"/>
                </a:solidFill>
                <a:latin typeface="Arial"/>
                <a:cs typeface="Arial"/>
              </a:rPr>
              <a:t>c</a:t>
            </a:r>
            <a:r>
              <a:rPr sz="2600" spc="30" dirty="0">
                <a:solidFill>
                  <a:srgbClr val="292934"/>
                </a:solidFill>
                <a:latin typeface="Arial"/>
                <a:cs typeface="Arial"/>
              </a:rPr>
              <a:t>o</a:t>
            </a:r>
            <a:r>
              <a:rPr sz="2600" spc="10" dirty="0">
                <a:solidFill>
                  <a:srgbClr val="292934"/>
                </a:solidFill>
                <a:latin typeface="Arial"/>
                <a:cs typeface="Arial"/>
              </a:rPr>
              <a:t>m</a:t>
            </a:r>
            <a:r>
              <a:rPr sz="2600" spc="30" dirty="0">
                <a:solidFill>
                  <a:srgbClr val="292934"/>
                </a:solidFill>
                <a:latin typeface="Arial"/>
                <a:cs typeface="Arial"/>
              </a:rPr>
              <a:t>pu</a:t>
            </a:r>
            <a:r>
              <a:rPr sz="2600" spc="-25" dirty="0">
                <a:solidFill>
                  <a:srgbClr val="292934"/>
                </a:solidFill>
                <a:latin typeface="Arial"/>
                <a:cs typeface="Arial"/>
              </a:rPr>
              <a:t>t</a:t>
            </a:r>
            <a:r>
              <a:rPr sz="2600" spc="-45" dirty="0">
                <a:solidFill>
                  <a:srgbClr val="292934"/>
                </a:solidFill>
                <a:latin typeface="Arial"/>
                <a:cs typeface="Arial"/>
              </a:rPr>
              <a:t>e</a:t>
            </a:r>
            <a:r>
              <a:rPr sz="2600" dirty="0">
                <a:solidFill>
                  <a:srgbClr val="292934"/>
                </a:solidFill>
                <a:latin typeface="Arial"/>
                <a:cs typeface="Arial"/>
              </a:rPr>
              <a:t>r</a:t>
            </a:r>
            <a:r>
              <a:rPr sz="2600" spc="35" dirty="0">
                <a:solidFill>
                  <a:srgbClr val="292934"/>
                </a:solidFill>
                <a:latin typeface="Arial"/>
                <a:cs typeface="Arial"/>
              </a:rPr>
              <a:t> </a:t>
            </a:r>
            <a:r>
              <a:rPr sz="2600" b="1" spc="20" dirty="0">
                <a:solidFill>
                  <a:srgbClr val="292934"/>
                </a:solidFill>
                <a:latin typeface="Arial"/>
                <a:cs typeface="Arial"/>
              </a:rPr>
              <a:t>C</a:t>
            </a:r>
            <a:r>
              <a:rPr sz="2600" b="1" spc="-25" dirty="0">
                <a:solidFill>
                  <a:srgbClr val="292934"/>
                </a:solidFill>
                <a:latin typeface="Arial"/>
                <a:cs typeface="Arial"/>
              </a:rPr>
              <a:t>l</a:t>
            </a:r>
            <a:r>
              <a:rPr sz="2600" b="1" spc="30" dirty="0">
                <a:solidFill>
                  <a:srgbClr val="292934"/>
                </a:solidFill>
                <a:latin typeface="Arial"/>
                <a:cs typeface="Arial"/>
              </a:rPr>
              <a:t>us</a:t>
            </a:r>
            <a:r>
              <a:rPr sz="2600" b="1" spc="-25" dirty="0">
                <a:solidFill>
                  <a:srgbClr val="292934"/>
                </a:solidFill>
                <a:latin typeface="Arial"/>
                <a:cs typeface="Arial"/>
              </a:rPr>
              <a:t>t</a:t>
            </a:r>
            <a:r>
              <a:rPr sz="2600" b="1" spc="30" dirty="0">
                <a:solidFill>
                  <a:srgbClr val="292934"/>
                </a:solidFill>
                <a:latin typeface="Arial"/>
                <a:cs typeface="Arial"/>
              </a:rPr>
              <a:t>e</a:t>
            </a:r>
            <a:r>
              <a:rPr sz="2600" b="1" dirty="0">
                <a:solidFill>
                  <a:srgbClr val="292934"/>
                </a:solidFill>
                <a:latin typeface="Arial"/>
                <a:cs typeface="Arial"/>
              </a:rPr>
              <a:t>r</a:t>
            </a:r>
            <a:endParaRPr sz="2600" dirty="0">
              <a:latin typeface="Arial"/>
              <a:cs typeface="Arial"/>
            </a:endParaRPr>
          </a:p>
          <a:p>
            <a:pPr marL="365125" indent="-352425">
              <a:lnSpc>
                <a:spcPct val="100000"/>
              </a:lnSpc>
              <a:spcBef>
                <a:spcPts val="675"/>
              </a:spcBef>
              <a:buClr>
                <a:srgbClr val="93A299"/>
              </a:buClr>
              <a:buSzPct val="87272"/>
              <a:buFont typeface="Arial"/>
              <a:buChar char="•"/>
              <a:tabLst>
                <a:tab pos="365125" algn="l"/>
              </a:tabLst>
            </a:pPr>
            <a:r>
              <a:rPr sz="2600" spc="20" dirty="0">
                <a:solidFill>
                  <a:srgbClr val="292934"/>
                </a:solidFill>
                <a:latin typeface="Arial"/>
                <a:cs typeface="Arial"/>
              </a:rPr>
              <a:t>C</a:t>
            </a:r>
            <a:r>
              <a:rPr sz="2600" spc="-95" dirty="0">
                <a:solidFill>
                  <a:srgbClr val="292934"/>
                </a:solidFill>
                <a:latin typeface="Arial"/>
                <a:cs typeface="Arial"/>
              </a:rPr>
              <a:t>l</a:t>
            </a:r>
            <a:r>
              <a:rPr sz="2600" spc="30" dirty="0">
                <a:solidFill>
                  <a:srgbClr val="292934"/>
                </a:solidFill>
                <a:latin typeface="Arial"/>
                <a:cs typeface="Arial"/>
              </a:rPr>
              <a:t>u</a:t>
            </a:r>
            <a:r>
              <a:rPr sz="2600" spc="-40" dirty="0">
                <a:solidFill>
                  <a:srgbClr val="292934"/>
                </a:solidFill>
                <a:latin typeface="Arial"/>
                <a:cs typeface="Arial"/>
              </a:rPr>
              <a:t>s</a:t>
            </a:r>
            <a:r>
              <a:rPr sz="2600" spc="-25" dirty="0">
                <a:solidFill>
                  <a:srgbClr val="292934"/>
                </a:solidFill>
                <a:latin typeface="Arial"/>
                <a:cs typeface="Arial"/>
              </a:rPr>
              <a:t>t</a:t>
            </a:r>
            <a:r>
              <a:rPr sz="2600" spc="-45" dirty="0">
                <a:solidFill>
                  <a:srgbClr val="292934"/>
                </a:solidFill>
                <a:latin typeface="Arial"/>
                <a:cs typeface="Arial"/>
              </a:rPr>
              <a:t>e</a:t>
            </a:r>
            <a:r>
              <a:rPr sz="2600" dirty="0">
                <a:solidFill>
                  <a:srgbClr val="292934"/>
                </a:solidFill>
                <a:latin typeface="Arial"/>
                <a:cs typeface="Arial"/>
              </a:rPr>
              <a:t>r</a:t>
            </a:r>
            <a:r>
              <a:rPr sz="2600" spc="260" dirty="0">
                <a:solidFill>
                  <a:srgbClr val="292934"/>
                </a:solidFill>
                <a:latin typeface="Arial"/>
                <a:cs typeface="Arial"/>
              </a:rPr>
              <a:t> </a:t>
            </a:r>
            <a:r>
              <a:rPr sz="2600" spc="-95" dirty="0">
                <a:solidFill>
                  <a:srgbClr val="292934"/>
                </a:solidFill>
                <a:latin typeface="Arial"/>
                <a:cs typeface="Arial"/>
              </a:rPr>
              <a:t>is</a:t>
            </a:r>
            <a:endParaRPr sz="2600" dirty="0">
              <a:latin typeface="Arial"/>
              <a:cs typeface="Arial"/>
            </a:endParaRPr>
          </a:p>
          <a:p>
            <a:pPr marL="365125">
              <a:lnSpc>
                <a:spcPct val="100000"/>
              </a:lnSpc>
              <a:spcBef>
                <a:spcPts val="75"/>
              </a:spcBef>
            </a:pPr>
            <a:r>
              <a:rPr sz="2600" b="1" spc="30" dirty="0">
                <a:solidFill>
                  <a:srgbClr val="292934"/>
                </a:solidFill>
                <a:latin typeface="Arial"/>
                <a:cs typeface="Arial"/>
              </a:rPr>
              <a:t>ho</a:t>
            </a:r>
            <a:r>
              <a:rPr sz="2600" b="1" spc="10" dirty="0">
                <a:solidFill>
                  <a:srgbClr val="292934"/>
                </a:solidFill>
                <a:latin typeface="Arial"/>
                <a:cs typeface="Arial"/>
              </a:rPr>
              <a:t>m</a:t>
            </a:r>
            <a:r>
              <a:rPr sz="2600" b="1" spc="30" dirty="0">
                <a:solidFill>
                  <a:srgbClr val="292934"/>
                </a:solidFill>
                <a:latin typeface="Arial"/>
                <a:cs typeface="Arial"/>
              </a:rPr>
              <a:t>og</a:t>
            </a:r>
            <a:r>
              <a:rPr sz="2600" b="1" spc="-45" dirty="0">
                <a:solidFill>
                  <a:srgbClr val="292934"/>
                </a:solidFill>
                <a:latin typeface="Arial"/>
                <a:cs typeface="Arial"/>
              </a:rPr>
              <a:t>e</a:t>
            </a:r>
            <a:r>
              <a:rPr sz="2600" b="1" spc="30" dirty="0">
                <a:solidFill>
                  <a:srgbClr val="292934"/>
                </a:solidFill>
                <a:latin typeface="Arial"/>
                <a:cs typeface="Arial"/>
              </a:rPr>
              <a:t>nous</a:t>
            </a:r>
            <a:endParaRPr sz="2600" b="1" dirty="0">
              <a:latin typeface="Arial"/>
              <a:cs typeface="Arial"/>
            </a:endParaRPr>
          </a:p>
          <a:p>
            <a:pPr marL="365125" marR="462280" indent="-352425">
              <a:lnSpc>
                <a:spcPct val="101099"/>
              </a:lnSpc>
              <a:spcBef>
                <a:spcPts val="715"/>
              </a:spcBef>
              <a:buClr>
                <a:srgbClr val="93A299"/>
              </a:buClr>
              <a:buSzPct val="87272"/>
              <a:buFont typeface="Arial"/>
              <a:buChar char="•"/>
              <a:tabLst>
                <a:tab pos="365125" algn="l"/>
              </a:tabLst>
            </a:pPr>
            <a:r>
              <a:rPr sz="2600" spc="20" dirty="0">
                <a:solidFill>
                  <a:srgbClr val="292934"/>
                </a:solidFill>
                <a:latin typeface="Arial"/>
                <a:cs typeface="Arial"/>
              </a:rPr>
              <a:t>C</a:t>
            </a:r>
            <a:r>
              <a:rPr sz="2600" spc="-95" dirty="0">
                <a:solidFill>
                  <a:srgbClr val="292934"/>
                </a:solidFill>
                <a:latin typeface="Arial"/>
                <a:cs typeface="Arial"/>
              </a:rPr>
              <a:t>l</a:t>
            </a:r>
            <a:r>
              <a:rPr sz="2600" spc="30" dirty="0">
                <a:solidFill>
                  <a:srgbClr val="292934"/>
                </a:solidFill>
                <a:latin typeface="Arial"/>
                <a:cs typeface="Arial"/>
              </a:rPr>
              <a:t>u</a:t>
            </a:r>
            <a:r>
              <a:rPr sz="2600" spc="-40" dirty="0">
                <a:solidFill>
                  <a:srgbClr val="292934"/>
                </a:solidFill>
                <a:latin typeface="Arial"/>
                <a:cs typeface="Arial"/>
              </a:rPr>
              <a:t>s</a:t>
            </a:r>
            <a:r>
              <a:rPr sz="2600" spc="-25" dirty="0">
                <a:solidFill>
                  <a:srgbClr val="292934"/>
                </a:solidFill>
                <a:latin typeface="Arial"/>
                <a:cs typeface="Arial"/>
              </a:rPr>
              <a:t>t</a:t>
            </a:r>
            <a:r>
              <a:rPr sz="2600" spc="-45" dirty="0">
                <a:solidFill>
                  <a:srgbClr val="292934"/>
                </a:solidFill>
                <a:latin typeface="Arial"/>
                <a:cs typeface="Arial"/>
              </a:rPr>
              <a:t>e</a:t>
            </a:r>
            <a:r>
              <a:rPr sz="2600" dirty="0">
                <a:solidFill>
                  <a:srgbClr val="292934"/>
                </a:solidFill>
                <a:latin typeface="Arial"/>
                <a:cs typeface="Arial"/>
              </a:rPr>
              <a:t>r</a:t>
            </a:r>
            <a:r>
              <a:rPr sz="2600" spc="260" dirty="0">
                <a:solidFill>
                  <a:srgbClr val="292934"/>
                </a:solidFill>
                <a:latin typeface="Arial"/>
                <a:cs typeface="Arial"/>
              </a:rPr>
              <a:t> </a:t>
            </a:r>
            <a:r>
              <a:rPr sz="2600" spc="35" dirty="0">
                <a:solidFill>
                  <a:srgbClr val="292934"/>
                </a:solidFill>
                <a:latin typeface="Arial"/>
                <a:cs typeface="Arial"/>
              </a:rPr>
              <a:t>c</a:t>
            </a:r>
            <a:r>
              <a:rPr sz="2600" spc="30" dirty="0">
                <a:solidFill>
                  <a:srgbClr val="292934"/>
                </a:solidFill>
                <a:latin typeface="Arial"/>
                <a:cs typeface="Arial"/>
              </a:rPr>
              <a:t>o</a:t>
            </a:r>
            <a:r>
              <a:rPr sz="2600" spc="10" dirty="0">
                <a:solidFill>
                  <a:srgbClr val="292934"/>
                </a:solidFill>
                <a:latin typeface="Arial"/>
                <a:cs typeface="Arial"/>
              </a:rPr>
              <a:t>m</a:t>
            </a:r>
            <a:r>
              <a:rPr sz="2600" spc="30" dirty="0">
                <a:solidFill>
                  <a:srgbClr val="292934"/>
                </a:solidFill>
                <a:latin typeface="Arial"/>
                <a:cs typeface="Arial"/>
              </a:rPr>
              <a:t>pu</a:t>
            </a:r>
            <a:r>
              <a:rPr sz="2600" spc="-25" dirty="0">
                <a:solidFill>
                  <a:srgbClr val="292934"/>
                </a:solidFill>
                <a:latin typeface="Arial"/>
                <a:cs typeface="Arial"/>
              </a:rPr>
              <a:t>t</a:t>
            </a:r>
            <a:r>
              <a:rPr sz="2600" spc="-45" dirty="0">
                <a:solidFill>
                  <a:srgbClr val="292934"/>
                </a:solidFill>
                <a:latin typeface="Arial"/>
                <a:cs typeface="Arial"/>
              </a:rPr>
              <a:t>e</a:t>
            </a:r>
            <a:r>
              <a:rPr sz="2600" spc="-25" dirty="0">
                <a:solidFill>
                  <a:srgbClr val="292934"/>
                </a:solidFill>
                <a:latin typeface="Arial"/>
                <a:cs typeface="Arial"/>
              </a:rPr>
              <a:t>r</a:t>
            </a:r>
            <a:r>
              <a:rPr sz="2600" dirty="0">
                <a:solidFill>
                  <a:srgbClr val="292934"/>
                </a:solidFill>
                <a:latin typeface="Arial"/>
                <a:cs typeface="Arial"/>
              </a:rPr>
              <a:t>s </a:t>
            </a:r>
            <a:r>
              <a:rPr sz="2600" spc="30" dirty="0">
                <a:solidFill>
                  <a:srgbClr val="292934"/>
                </a:solidFill>
                <a:latin typeface="Arial"/>
                <a:cs typeface="Arial"/>
              </a:rPr>
              <a:t>h</a:t>
            </a:r>
            <a:r>
              <a:rPr sz="2600" spc="-45" dirty="0">
                <a:solidFill>
                  <a:srgbClr val="292934"/>
                </a:solidFill>
                <a:latin typeface="Arial"/>
                <a:cs typeface="Arial"/>
              </a:rPr>
              <a:t>a</a:t>
            </a:r>
            <a:r>
              <a:rPr sz="2600" spc="-114" dirty="0">
                <a:solidFill>
                  <a:srgbClr val="292934"/>
                </a:solidFill>
                <a:latin typeface="Arial"/>
                <a:cs typeface="Arial"/>
              </a:rPr>
              <a:t>v</a:t>
            </a:r>
            <a:r>
              <a:rPr sz="2600" dirty="0">
                <a:solidFill>
                  <a:srgbClr val="292934"/>
                </a:solidFill>
                <a:latin typeface="Arial"/>
                <a:cs typeface="Arial"/>
              </a:rPr>
              <a:t>e</a:t>
            </a:r>
            <a:r>
              <a:rPr sz="2600" spc="165" dirty="0">
                <a:solidFill>
                  <a:srgbClr val="292934"/>
                </a:solidFill>
                <a:latin typeface="Arial"/>
                <a:cs typeface="Arial"/>
              </a:rPr>
              <a:t> </a:t>
            </a:r>
            <a:r>
              <a:rPr sz="2600" spc="-25" dirty="0">
                <a:solidFill>
                  <a:srgbClr val="292934"/>
                </a:solidFill>
                <a:latin typeface="Arial"/>
                <a:cs typeface="Arial"/>
              </a:rPr>
              <a:t>t</a:t>
            </a:r>
            <a:r>
              <a:rPr sz="2600" spc="30" dirty="0">
                <a:solidFill>
                  <a:srgbClr val="292934"/>
                </a:solidFill>
                <a:latin typeface="Arial"/>
                <a:cs typeface="Arial"/>
              </a:rPr>
              <a:t>h</a:t>
            </a:r>
            <a:r>
              <a:rPr sz="2600" dirty="0">
                <a:solidFill>
                  <a:srgbClr val="292934"/>
                </a:solidFill>
                <a:latin typeface="Arial"/>
                <a:cs typeface="Arial"/>
              </a:rPr>
              <a:t>e</a:t>
            </a:r>
            <a:r>
              <a:rPr sz="2600" spc="90" dirty="0">
                <a:solidFill>
                  <a:srgbClr val="292934"/>
                </a:solidFill>
                <a:latin typeface="Arial"/>
                <a:cs typeface="Arial"/>
              </a:rPr>
              <a:t> </a:t>
            </a:r>
            <a:r>
              <a:rPr sz="2600" b="1" spc="-40" dirty="0">
                <a:solidFill>
                  <a:srgbClr val="292934"/>
                </a:solidFill>
                <a:latin typeface="Arial"/>
                <a:cs typeface="Arial"/>
              </a:rPr>
              <a:t>s</a:t>
            </a:r>
            <a:r>
              <a:rPr sz="2600" b="1" spc="-45" dirty="0">
                <a:solidFill>
                  <a:srgbClr val="292934"/>
                </a:solidFill>
                <a:latin typeface="Arial"/>
                <a:cs typeface="Arial"/>
              </a:rPr>
              <a:t>a</a:t>
            </a:r>
            <a:r>
              <a:rPr sz="2600" b="1" spc="10" dirty="0">
                <a:solidFill>
                  <a:srgbClr val="292934"/>
                </a:solidFill>
                <a:latin typeface="Arial"/>
                <a:cs typeface="Arial"/>
              </a:rPr>
              <a:t>m</a:t>
            </a:r>
            <a:r>
              <a:rPr sz="2600" b="1" dirty="0">
                <a:solidFill>
                  <a:srgbClr val="292934"/>
                </a:solidFill>
                <a:latin typeface="Arial"/>
                <a:cs typeface="Arial"/>
              </a:rPr>
              <a:t>e </a:t>
            </a:r>
            <a:r>
              <a:rPr sz="2600" b="1" spc="30" dirty="0">
                <a:solidFill>
                  <a:srgbClr val="292934"/>
                </a:solidFill>
                <a:latin typeface="Arial"/>
                <a:cs typeface="Arial"/>
              </a:rPr>
              <a:t>h</a:t>
            </a:r>
            <a:r>
              <a:rPr sz="2600" b="1" spc="-45" dirty="0">
                <a:solidFill>
                  <a:srgbClr val="292934"/>
                </a:solidFill>
                <a:latin typeface="Arial"/>
                <a:cs typeface="Arial"/>
              </a:rPr>
              <a:t>a</a:t>
            </a:r>
            <a:r>
              <a:rPr sz="2600" b="1" spc="-25" dirty="0">
                <a:solidFill>
                  <a:srgbClr val="292934"/>
                </a:solidFill>
                <a:latin typeface="Arial"/>
                <a:cs typeface="Arial"/>
              </a:rPr>
              <a:t>r</a:t>
            </a:r>
            <a:r>
              <a:rPr sz="2600" b="1" spc="30" dirty="0">
                <a:solidFill>
                  <a:srgbClr val="292934"/>
                </a:solidFill>
                <a:latin typeface="Arial"/>
                <a:cs typeface="Arial"/>
              </a:rPr>
              <a:t>d</a:t>
            </a:r>
            <a:r>
              <a:rPr sz="2600" b="1" spc="20" dirty="0">
                <a:solidFill>
                  <a:srgbClr val="292934"/>
                </a:solidFill>
                <a:latin typeface="Arial"/>
                <a:cs typeface="Arial"/>
              </a:rPr>
              <a:t>w</a:t>
            </a:r>
            <a:r>
              <a:rPr sz="2600" b="1" spc="-45" dirty="0">
                <a:solidFill>
                  <a:srgbClr val="292934"/>
                </a:solidFill>
                <a:latin typeface="Arial"/>
                <a:cs typeface="Arial"/>
              </a:rPr>
              <a:t>a</a:t>
            </a:r>
            <a:r>
              <a:rPr sz="2600" b="1" spc="-25" dirty="0">
                <a:solidFill>
                  <a:srgbClr val="292934"/>
                </a:solidFill>
                <a:latin typeface="Arial"/>
                <a:cs typeface="Arial"/>
              </a:rPr>
              <a:t>r</a:t>
            </a:r>
            <a:r>
              <a:rPr sz="2600" b="1" dirty="0">
                <a:solidFill>
                  <a:srgbClr val="292934"/>
                </a:solidFill>
                <a:latin typeface="Arial"/>
                <a:cs typeface="Arial"/>
              </a:rPr>
              <a:t>e</a:t>
            </a:r>
            <a:r>
              <a:rPr sz="2600" b="1" spc="165" dirty="0">
                <a:solidFill>
                  <a:srgbClr val="292934"/>
                </a:solidFill>
                <a:latin typeface="Arial"/>
                <a:cs typeface="Arial"/>
              </a:rPr>
              <a:t> </a:t>
            </a:r>
            <a:r>
              <a:rPr lang="en-US" sz="2600" b="1" spc="-45" dirty="0">
                <a:solidFill>
                  <a:srgbClr val="292934"/>
                </a:solidFill>
                <a:latin typeface="Arial"/>
                <a:cs typeface="Arial"/>
              </a:rPr>
              <a:t>&amp;</a:t>
            </a:r>
            <a:r>
              <a:rPr sz="2600" b="1" spc="90" dirty="0">
                <a:solidFill>
                  <a:srgbClr val="292934"/>
                </a:solidFill>
                <a:latin typeface="Arial"/>
                <a:cs typeface="Arial"/>
              </a:rPr>
              <a:t> </a:t>
            </a:r>
            <a:r>
              <a:rPr sz="2600" b="1" spc="15" dirty="0">
                <a:solidFill>
                  <a:srgbClr val="292934"/>
                </a:solidFill>
                <a:latin typeface="Arial"/>
                <a:cs typeface="Arial"/>
              </a:rPr>
              <a:t>O</a:t>
            </a:r>
            <a:r>
              <a:rPr sz="2600" b="1" dirty="0">
                <a:solidFill>
                  <a:srgbClr val="292934"/>
                </a:solidFill>
                <a:latin typeface="Arial"/>
                <a:cs typeface="Arial"/>
              </a:rPr>
              <a:t>S</a:t>
            </a:r>
            <a:endParaRPr sz="2600" b="1" dirty="0">
              <a:latin typeface="Arial"/>
              <a:cs typeface="Arial"/>
            </a:endParaRPr>
          </a:p>
        </p:txBody>
      </p:sp>
      <p:sp>
        <p:nvSpPr>
          <p:cNvPr id="5" name="object 5"/>
          <p:cNvSpPr txBox="1"/>
          <p:nvPr/>
        </p:nvSpPr>
        <p:spPr>
          <a:xfrm>
            <a:off x="4726940" y="1690544"/>
            <a:ext cx="4264660" cy="4210768"/>
          </a:xfrm>
          <a:prstGeom prst="rect">
            <a:avLst/>
          </a:prstGeom>
        </p:spPr>
        <p:txBody>
          <a:bodyPr vert="horz" wrap="square" lIns="0" tIns="0" rIns="0" bIns="0" rtlCol="0">
            <a:spAutoFit/>
          </a:bodyPr>
          <a:lstStyle/>
          <a:p>
            <a:pPr marL="365125" marR="328930" indent="-352425">
              <a:lnSpc>
                <a:spcPct val="102299"/>
              </a:lnSpc>
              <a:buClr>
                <a:srgbClr val="93A299"/>
              </a:buClr>
              <a:buSzPct val="87272"/>
              <a:buFont typeface="Arial"/>
              <a:buChar char="•"/>
              <a:tabLst>
                <a:tab pos="365125" algn="l"/>
              </a:tabLst>
            </a:pPr>
            <a:r>
              <a:rPr sz="2600" b="1" spc="15" dirty="0">
                <a:solidFill>
                  <a:srgbClr val="292934"/>
                </a:solidFill>
                <a:latin typeface="Arial"/>
                <a:cs typeface="Arial"/>
              </a:rPr>
              <a:t>G</a:t>
            </a:r>
            <a:r>
              <a:rPr sz="2600" b="1" spc="-35" dirty="0">
                <a:solidFill>
                  <a:srgbClr val="292934"/>
                </a:solidFill>
                <a:latin typeface="Arial"/>
                <a:cs typeface="Arial"/>
              </a:rPr>
              <a:t>r</a:t>
            </a:r>
            <a:r>
              <a:rPr sz="2600" b="1" spc="-25" dirty="0">
                <a:solidFill>
                  <a:srgbClr val="292934"/>
                </a:solidFill>
                <a:latin typeface="Arial"/>
                <a:cs typeface="Arial"/>
              </a:rPr>
              <a:t>i</a:t>
            </a:r>
            <a:r>
              <a:rPr sz="2600" b="1" dirty="0">
                <a:solidFill>
                  <a:srgbClr val="292934"/>
                </a:solidFill>
                <a:latin typeface="Arial"/>
                <a:cs typeface="Arial"/>
              </a:rPr>
              <a:t>d</a:t>
            </a:r>
            <a:r>
              <a:rPr sz="2600" b="1" spc="90" dirty="0">
                <a:solidFill>
                  <a:srgbClr val="292934"/>
                </a:solidFill>
                <a:latin typeface="Arial"/>
                <a:cs typeface="Arial"/>
              </a:rPr>
              <a:t> </a:t>
            </a:r>
            <a:r>
              <a:rPr sz="2600" spc="35" dirty="0">
                <a:solidFill>
                  <a:srgbClr val="292934"/>
                </a:solidFill>
                <a:latin typeface="Arial"/>
                <a:cs typeface="Arial"/>
              </a:rPr>
              <a:t>c</a:t>
            </a:r>
            <a:r>
              <a:rPr sz="2600" spc="30" dirty="0">
                <a:solidFill>
                  <a:srgbClr val="292934"/>
                </a:solidFill>
                <a:latin typeface="Arial"/>
                <a:cs typeface="Arial"/>
              </a:rPr>
              <a:t>o</a:t>
            </a:r>
            <a:r>
              <a:rPr sz="2600" spc="10" dirty="0">
                <a:solidFill>
                  <a:srgbClr val="292934"/>
                </a:solidFill>
                <a:latin typeface="Arial"/>
                <a:cs typeface="Arial"/>
              </a:rPr>
              <a:t>m</a:t>
            </a:r>
            <a:r>
              <a:rPr sz="2600" spc="30" dirty="0">
                <a:solidFill>
                  <a:srgbClr val="292934"/>
                </a:solidFill>
                <a:latin typeface="Arial"/>
                <a:cs typeface="Arial"/>
              </a:rPr>
              <a:t>pu</a:t>
            </a:r>
            <a:r>
              <a:rPr sz="2600" spc="-25" dirty="0">
                <a:solidFill>
                  <a:srgbClr val="292934"/>
                </a:solidFill>
                <a:latin typeface="Arial"/>
                <a:cs typeface="Arial"/>
              </a:rPr>
              <a:t>t</a:t>
            </a:r>
            <a:r>
              <a:rPr sz="2600" spc="-95" dirty="0">
                <a:solidFill>
                  <a:srgbClr val="292934"/>
                </a:solidFill>
                <a:latin typeface="Arial"/>
                <a:cs typeface="Arial"/>
              </a:rPr>
              <a:t>i</a:t>
            </a:r>
            <a:r>
              <a:rPr sz="2600" spc="30" dirty="0">
                <a:solidFill>
                  <a:srgbClr val="292934"/>
                </a:solidFill>
                <a:latin typeface="Arial"/>
                <a:cs typeface="Arial"/>
              </a:rPr>
              <a:t>n</a:t>
            </a:r>
            <a:r>
              <a:rPr sz="2600" dirty="0">
                <a:solidFill>
                  <a:srgbClr val="292934"/>
                </a:solidFill>
                <a:latin typeface="Arial"/>
                <a:cs typeface="Arial"/>
              </a:rPr>
              <a:t>g </a:t>
            </a:r>
            <a:r>
              <a:rPr sz="2600" spc="10" dirty="0">
                <a:solidFill>
                  <a:srgbClr val="292934"/>
                </a:solidFill>
                <a:latin typeface="Arial"/>
                <a:cs typeface="Arial"/>
              </a:rPr>
              <a:t>m</a:t>
            </a:r>
            <a:r>
              <a:rPr sz="2600" spc="-45" dirty="0">
                <a:solidFill>
                  <a:srgbClr val="292934"/>
                </a:solidFill>
                <a:latin typeface="Arial"/>
                <a:cs typeface="Arial"/>
              </a:rPr>
              <a:t>a</a:t>
            </a:r>
            <a:r>
              <a:rPr sz="2600" spc="35" dirty="0">
                <a:solidFill>
                  <a:srgbClr val="292934"/>
                </a:solidFill>
                <a:latin typeface="Arial"/>
                <a:cs typeface="Arial"/>
              </a:rPr>
              <a:t>k</a:t>
            </a:r>
            <a:r>
              <a:rPr sz="2600" spc="-45" dirty="0">
                <a:solidFill>
                  <a:srgbClr val="292934"/>
                </a:solidFill>
                <a:latin typeface="Arial"/>
                <a:cs typeface="Arial"/>
              </a:rPr>
              <a:t>e</a:t>
            </a:r>
            <a:r>
              <a:rPr sz="2600" dirty="0">
                <a:solidFill>
                  <a:srgbClr val="292934"/>
                </a:solidFill>
                <a:latin typeface="Arial"/>
                <a:cs typeface="Arial"/>
              </a:rPr>
              <a:t>s</a:t>
            </a:r>
            <a:r>
              <a:rPr sz="2600" spc="95" dirty="0">
                <a:solidFill>
                  <a:srgbClr val="292934"/>
                </a:solidFill>
                <a:latin typeface="Arial"/>
                <a:cs typeface="Arial"/>
              </a:rPr>
              <a:t> </a:t>
            </a:r>
            <a:r>
              <a:rPr sz="2600" spc="30" dirty="0">
                <a:solidFill>
                  <a:srgbClr val="292934"/>
                </a:solidFill>
                <a:latin typeface="Arial"/>
                <a:cs typeface="Arial"/>
              </a:rPr>
              <a:t>u</a:t>
            </a:r>
            <a:r>
              <a:rPr sz="2600" spc="-40" dirty="0">
                <a:solidFill>
                  <a:srgbClr val="292934"/>
                </a:solidFill>
                <a:latin typeface="Arial"/>
                <a:cs typeface="Arial"/>
              </a:rPr>
              <a:t>s</a:t>
            </a:r>
            <a:r>
              <a:rPr sz="2600" dirty="0">
                <a:solidFill>
                  <a:srgbClr val="292934"/>
                </a:solidFill>
                <a:latin typeface="Arial"/>
                <a:cs typeface="Arial"/>
              </a:rPr>
              <a:t>e</a:t>
            </a:r>
            <a:r>
              <a:rPr sz="2600" spc="90" dirty="0">
                <a:solidFill>
                  <a:srgbClr val="292934"/>
                </a:solidFill>
                <a:latin typeface="Arial"/>
                <a:cs typeface="Arial"/>
              </a:rPr>
              <a:t> </a:t>
            </a:r>
            <a:r>
              <a:rPr sz="2600" spc="30" dirty="0">
                <a:solidFill>
                  <a:srgbClr val="292934"/>
                </a:solidFill>
                <a:latin typeface="Arial"/>
                <a:cs typeface="Arial"/>
              </a:rPr>
              <a:t>o</a:t>
            </a:r>
            <a:r>
              <a:rPr sz="2600" dirty="0">
                <a:solidFill>
                  <a:srgbClr val="292934"/>
                </a:solidFill>
                <a:latin typeface="Arial"/>
                <a:cs typeface="Arial"/>
              </a:rPr>
              <a:t>f</a:t>
            </a:r>
            <a:r>
              <a:rPr sz="2600" spc="35" dirty="0">
                <a:solidFill>
                  <a:srgbClr val="292934"/>
                </a:solidFill>
                <a:latin typeface="Arial"/>
                <a:cs typeface="Arial"/>
              </a:rPr>
              <a:t> </a:t>
            </a:r>
            <a:r>
              <a:rPr sz="2600" b="1" spc="-40" dirty="0">
                <a:solidFill>
                  <a:srgbClr val="292934"/>
                </a:solidFill>
                <a:latin typeface="Arial"/>
                <a:cs typeface="Arial"/>
              </a:rPr>
              <a:t>s</a:t>
            </a:r>
            <a:r>
              <a:rPr sz="2600" b="1" spc="-45" dirty="0">
                <a:solidFill>
                  <a:srgbClr val="292934"/>
                </a:solidFill>
                <a:latin typeface="Arial"/>
                <a:cs typeface="Arial"/>
              </a:rPr>
              <a:t>e</a:t>
            </a:r>
            <a:r>
              <a:rPr sz="2600" b="1" spc="-114" dirty="0">
                <a:solidFill>
                  <a:srgbClr val="292934"/>
                </a:solidFill>
                <a:latin typeface="Arial"/>
                <a:cs typeface="Arial"/>
              </a:rPr>
              <a:t>v</a:t>
            </a:r>
            <a:r>
              <a:rPr sz="2600" b="1" spc="-45" dirty="0">
                <a:solidFill>
                  <a:srgbClr val="292934"/>
                </a:solidFill>
                <a:latin typeface="Arial"/>
                <a:cs typeface="Arial"/>
              </a:rPr>
              <a:t>e</a:t>
            </a:r>
            <a:r>
              <a:rPr sz="2600" b="1" spc="-25" dirty="0">
                <a:solidFill>
                  <a:srgbClr val="292934"/>
                </a:solidFill>
                <a:latin typeface="Arial"/>
                <a:cs typeface="Arial"/>
              </a:rPr>
              <a:t>r</a:t>
            </a:r>
            <a:r>
              <a:rPr sz="2600" b="1" spc="30" dirty="0">
                <a:solidFill>
                  <a:srgbClr val="292934"/>
                </a:solidFill>
                <a:latin typeface="Arial"/>
                <a:cs typeface="Arial"/>
              </a:rPr>
              <a:t>a</a:t>
            </a:r>
            <a:r>
              <a:rPr sz="2600" b="1" dirty="0">
                <a:solidFill>
                  <a:srgbClr val="292934"/>
                </a:solidFill>
                <a:latin typeface="Arial"/>
                <a:cs typeface="Arial"/>
              </a:rPr>
              <a:t>l </a:t>
            </a:r>
            <a:r>
              <a:rPr sz="2600" b="1" spc="35" dirty="0">
                <a:solidFill>
                  <a:srgbClr val="292934"/>
                </a:solidFill>
                <a:latin typeface="Arial"/>
                <a:cs typeface="Arial"/>
              </a:rPr>
              <a:t>c</a:t>
            </a:r>
            <a:r>
              <a:rPr sz="2600" b="1" spc="30" dirty="0">
                <a:solidFill>
                  <a:srgbClr val="292934"/>
                </a:solidFill>
                <a:latin typeface="Arial"/>
                <a:cs typeface="Arial"/>
              </a:rPr>
              <a:t>o</a:t>
            </a:r>
            <a:r>
              <a:rPr sz="2600" b="1" spc="10" dirty="0">
                <a:solidFill>
                  <a:srgbClr val="292934"/>
                </a:solidFill>
                <a:latin typeface="Arial"/>
                <a:cs typeface="Arial"/>
              </a:rPr>
              <a:t>m</a:t>
            </a:r>
            <a:r>
              <a:rPr sz="2600" b="1" spc="30" dirty="0">
                <a:solidFill>
                  <a:srgbClr val="292934"/>
                </a:solidFill>
                <a:latin typeface="Arial"/>
                <a:cs typeface="Arial"/>
              </a:rPr>
              <a:t>pu</a:t>
            </a:r>
            <a:r>
              <a:rPr sz="2600" b="1" spc="-25" dirty="0">
                <a:solidFill>
                  <a:srgbClr val="292934"/>
                </a:solidFill>
                <a:latin typeface="Arial"/>
                <a:cs typeface="Arial"/>
              </a:rPr>
              <a:t>t</a:t>
            </a:r>
            <a:r>
              <a:rPr sz="2600" b="1" spc="-45" dirty="0">
                <a:solidFill>
                  <a:srgbClr val="292934"/>
                </a:solidFill>
                <a:latin typeface="Arial"/>
                <a:cs typeface="Arial"/>
              </a:rPr>
              <a:t>e</a:t>
            </a:r>
            <a:r>
              <a:rPr sz="2600" b="1" spc="-25" dirty="0">
                <a:solidFill>
                  <a:srgbClr val="292934"/>
                </a:solidFill>
                <a:latin typeface="Arial"/>
                <a:cs typeface="Arial"/>
              </a:rPr>
              <a:t>r</a:t>
            </a:r>
            <a:r>
              <a:rPr sz="2600" b="1" dirty="0">
                <a:solidFill>
                  <a:srgbClr val="292934"/>
                </a:solidFill>
                <a:latin typeface="Arial"/>
                <a:cs typeface="Arial"/>
              </a:rPr>
              <a:t>s</a:t>
            </a:r>
            <a:r>
              <a:rPr sz="2600" b="1" spc="95" dirty="0">
                <a:solidFill>
                  <a:srgbClr val="292934"/>
                </a:solidFill>
                <a:latin typeface="Arial"/>
                <a:cs typeface="Arial"/>
              </a:rPr>
              <a:t> </a:t>
            </a:r>
            <a:r>
              <a:rPr sz="2600" spc="35" dirty="0">
                <a:solidFill>
                  <a:srgbClr val="292934"/>
                </a:solidFill>
                <a:latin typeface="Arial"/>
                <a:cs typeface="Arial"/>
              </a:rPr>
              <a:t>c</a:t>
            </a:r>
            <a:r>
              <a:rPr sz="2600" spc="30" dirty="0">
                <a:solidFill>
                  <a:srgbClr val="292934"/>
                </a:solidFill>
                <a:latin typeface="Arial"/>
                <a:cs typeface="Arial"/>
              </a:rPr>
              <a:t>onn</a:t>
            </a:r>
            <a:r>
              <a:rPr sz="2600" spc="-45" dirty="0">
                <a:solidFill>
                  <a:srgbClr val="292934"/>
                </a:solidFill>
                <a:latin typeface="Arial"/>
                <a:cs typeface="Arial"/>
              </a:rPr>
              <a:t>e</a:t>
            </a:r>
            <a:r>
              <a:rPr sz="2600" spc="35" dirty="0">
                <a:solidFill>
                  <a:srgbClr val="292934"/>
                </a:solidFill>
                <a:latin typeface="Arial"/>
                <a:cs typeface="Arial"/>
              </a:rPr>
              <a:t>c</a:t>
            </a:r>
            <a:r>
              <a:rPr sz="2600" spc="-25" dirty="0">
                <a:solidFill>
                  <a:srgbClr val="292934"/>
                </a:solidFill>
                <a:latin typeface="Arial"/>
                <a:cs typeface="Arial"/>
              </a:rPr>
              <a:t>t</a:t>
            </a:r>
            <a:r>
              <a:rPr sz="2600" spc="-45" dirty="0">
                <a:solidFill>
                  <a:srgbClr val="292934"/>
                </a:solidFill>
                <a:latin typeface="Arial"/>
                <a:cs typeface="Arial"/>
              </a:rPr>
              <a:t>e</a:t>
            </a:r>
            <a:r>
              <a:rPr sz="2600" dirty="0">
                <a:solidFill>
                  <a:srgbClr val="292934"/>
                </a:solidFill>
                <a:latin typeface="Arial"/>
                <a:cs typeface="Arial"/>
              </a:rPr>
              <a:t>d </a:t>
            </a:r>
            <a:r>
              <a:rPr sz="2600" spc="-25" dirty="0">
                <a:solidFill>
                  <a:srgbClr val="292934"/>
                </a:solidFill>
                <a:latin typeface="Arial"/>
                <a:cs typeface="Arial"/>
              </a:rPr>
              <a:t>t</a:t>
            </a:r>
            <a:r>
              <a:rPr sz="2600" dirty="0">
                <a:solidFill>
                  <a:srgbClr val="292934"/>
                </a:solidFill>
                <a:latin typeface="Arial"/>
                <a:cs typeface="Arial"/>
              </a:rPr>
              <a:t>o</a:t>
            </a:r>
            <a:r>
              <a:rPr sz="2600" spc="15" dirty="0">
                <a:solidFill>
                  <a:srgbClr val="292934"/>
                </a:solidFill>
                <a:latin typeface="Arial"/>
                <a:cs typeface="Arial"/>
              </a:rPr>
              <a:t> </a:t>
            </a:r>
            <a:r>
              <a:rPr sz="2600" spc="-40" dirty="0">
                <a:solidFill>
                  <a:srgbClr val="292934"/>
                </a:solidFill>
                <a:latin typeface="Arial"/>
                <a:cs typeface="Arial"/>
              </a:rPr>
              <a:t>s</a:t>
            </a:r>
            <a:r>
              <a:rPr sz="2600" spc="30" dirty="0">
                <a:solidFill>
                  <a:srgbClr val="292934"/>
                </a:solidFill>
                <a:latin typeface="Arial"/>
                <a:cs typeface="Arial"/>
              </a:rPr>
              <a:t>o</a:t>
            </a:r>
            <a:r>
              <a:rPr sz="2600" spc="-95" dirty="0">
                <a:solidFill>
                  <a:srgbClr val="292934"/>
                </a:solidFill>
                <a:latin typeface="Arial"/>
                <a:cs typeface="Arial"/>
              </a:rPr>
              <a:t>l</a:t>
            </a:r>
            <a:r>
              <a:rPr sz="2600" spc="-114" dirty="0">
                <a:solidFill>
                  <a:srgbClr val="292934"/>
                </a:solidFill>
                <a:latin typeface="Arial"/>
                <a:cs typeface="Arial"/>
              </a:rPr>
              <a:t>v</a:t>
            </a:r>
            <a:r>
              <a:rPr sz="2600" dirty="0">
                <a:solidFill>
                  <a:srgbClr val="292934"/>
                </a:solidFill>
                <a:latin typeface="Arial"/>
                <a:cs typeface="Arial"/>
              </a:rPr>
              <a:t>e</a:t>
            </a:r>
            <a:r>
              <a:rPr sz="2600" spc="315" dirty="0">
                <a:solidFill>
                  <a:srgbClr val="292934"/>
                </a:solidFill>
                <a:latin typeface="Arial"/>
                <a:cs typeface="Arial"/>
              </a:rPr>
              <a:t> </a:t>
            </a:r>
            <a:r>
              <a:rPr sz="2600" dirty="0">
                <a:solidFill>
                  <a:srgbClr val="292934"/>
                </a:solidFill>
                <a:latin typeface="Arial"/>
                <a:cs typeface="Arial"/>
              </a:rPr>
              <a:t>a</a:t>
            </a:r>
            <a:r>
              <a:rPr sz="2600" spc="15" dirty="0">
                <a:solidFill>
                  <a:srgbClr val="292934"/>
                </a:solidFill>
                <a:latin typeface="Arial"/>
                <a:cs typeface="Arial"/>
              </a:rPr>
              <a:t> </a:t>
            </a:r>
            <a:r>
              <a:rPr sz="2600" b="1" spc="-95" dirty="0">
                <a:solidFill>
                  <a:srgbClr val="292934"/>
                </a:solidFill>
                <a:latin typeface="Arial"/>
                <a:cs typeface="Arial"/>
              </a:rPr>
              <a:t>l</a:t>
            </a:r>
            <a:r>
              <a:rPr sz="2600" b="1" spc="-45" dirty="0">
                <a:solidFill>
                  <a:srgbClr val="292934"/>
                </a:solidFill>
                <a:latin typeface="Arial"/>
                <a:cs typeface="Arial"/>
              </a:rPr>
              <a:t>a</a:t>
            </a:r>
            <a:r>
              <a:rPr sz="2600" b="1" spc="-25" dirty="0">
                <a:solidFill>
                  <a:srgbClr val="292934"/>
                </a:solidFill>
                <a:latin typeface="Arial"/>
                <a:cs typeface="Arial"/>
              </a:rPr>
              <a:t>r</a:t>
            </a:r>
            <a:r>
              <a:rPr sz="2600" b="1" spc="30" dirty="0">
                <a:solidFill>
                  <a:srgbClr val="292934"/>
                </a:solidFill>
                <a:latin typeface="Arial"/>
                <a:cs typeface="Arial"/>
              </a:rPr>
              <a:t>g</a:t>
            </a:r>
            <a:r>
              <a:rPr sz="2600" b="1" dirty="0">
                <a:solidFill>
                  <a:srgbClr val="292934"/>
                </a:solidFill>
                <a:latin typeface="Arial"/>
                <a:cs typeface="Arial"/>
              </a:rPr>
              <a:t>e</a:t>
            </a:r>
            <a:r>
              <a:rPr lang="en-US" sz="2600" b="1" dirty="0">
                <a:solidFill>
                  <a:srgbClr val="292934"/>
                </a:solidFill>
                <a:latin typeface="Arial"/>
                <a:cs typeface="Arial"/>
              </a:rPr>
              <a:t> </a:t>
            </a:r>
            <a:r>
              <a:rPr sz="2600" spc="30" dirty="0">
                <a:solidFill>
                  <a:srgbClr val="292934"/>
                </a:solidFill>
                <a:latin typeface="Arial"/>
                <a:cs typeface="Arial"/>
              </a:rPr>
              <a:t>p</a:t>
            </a:r>
            <a:r>
              <a:rPr sz="2600" spc="-25" dirty="0">
                <a:solidFill>
                  <a:srgbClr val="292934"/>
                </a:solidFill>
                <a:latin typeface="Arial"/>
                <a:cs typeface="Arial"/>
              </a:rPr>
              <a:t>r</a:t>
            </a:r>
            <a:r>
              <a:rPr sz="2600" spc="30" dirty="0">
                <a:solidFill>
                  <a:srgbClr val="292934"/>
                </a:solidFill>
                <a:latin typeface="Arial"/>
                <a:cs typeface="Arial"/>
              </a:rPr>
              <a:t>ob</a:t>
            </a:r>
            <a:r>
              <a:rPr sz="2600" spc="-95" dirty="0">
                <a:solidFill>
                  <a:srgbClr val="292934"/>
                </a:solidFill>
                <a:latin typeface="Arial"/>
                <a:cs typeface="Arial"/>
              </a:rPr>
              <a:t>l</a:t>
            </a:r>
            <a:r>
              <a:rPr sz="2600" spc="-45" dirty="0">
                <a:solidFill>
                  <a:srgbClr val="292934"/>
                </a:solidFill>
                <a:latin typeface="Arial"/>
                <a:cs typeface="Arial"/>
              </a:rPr>
              <a:t>e</a:t>
            </a:r>
            <a:r>
              <a:rPr sz="2600" dirty="0">
                <a:solidFill>
                  <a:srgbClr val="292934"/>
                </a:solidFill>
                <a:latin typeface="Arial"/>
                <a:cs typeface="Arial"/>
              </a:rPr>
              <a:t>m</a:t>
            </a:r>
            <a:endParaRPr sz="2600" dirty="0">
              <a:latin typeface="Arial"/>
              <a:cs typeface="Arial"/>
            </a:endParaRPr>
          </a:p>
          <a:p>
            <a:pPr marL="365125" marR="1373505" indent="-352425">
              <a:lnSpc>
                <a:spcPct val="102299"/>
              </a:lnSpc>
              <a:spcBef>
                <a:spcPts val="600"/>
              </a:spcBef>
              <a:buClr>
                <a:srgbClr val="93A299"/>
              </a:buClr>
              <a:buSzPct val="87272"/>
              <a:buFont typeface="Arial"/>
              <a:buChar char="•"/>
              <a:tabLst>
                <a:tab pos="365125" algn="l"/>
              </a:tabLst>
            </a:pPr>
            <a:r>
              <a:rPr sz="2600" spc="15" dirty="0">
                <a:solidFill>
                  <a:srgbClr val="292934"/>
                </a:solidFill>
                <a:latin typeface="Arial"/>
                <a:cs typeface="Arial"/>
              </a:rPr>
              <a:t>G</a:t>
            </a:r>
            <a:r>
              <a:rPr sz="2600" spc="-25" dirty="0">
                <a:solidFill>
                  <a:srgbClr val="292934"/>
                </a:solidFill>
                <a:latin typeface="Arial"/>
                <a:cs typeface="Arial"/>
              </a:rPr>
              <a:t>r</a:t>
            </a:r>
            <a:r>
              <a:rPr sz="2600" spc="-95" dirty="0">
                <a:solidFill>
                  <a:srgbClr val="292934"/>
                </a:solidFill>
                <a:latin typeface="Arial"/>
                <a:cs typeface="Arial"/>
              </a:rPr>
              <a:t>i</a:t>
            </a:r>
            <a:r>
              <a:rPr sz="2600" spc="30" dirty="0">
                <a:solidFill>
                  <a:srgbClr val="292934"/>
                </a:solidFill>
                <a:latin typeface="Arial"/>
                <a:cs typeface="Arial"/>
              </a:rPr>
              <a:t>d</a:t>
            </a:r>
            <a:r>
              <a:rPr sz="2600" dirty="0">
                <a:solidFill>
                  <a:srgbClr val="292934"/>
                </a:solidFill>
                <a:latin typeface="Arial"/>
                <a:cs typeface="Arial"/>
              </a:rPr>
              <a:t>s</a:t>
            </a:r>
            <a:r>
              <a:rPr sz="2600" spc="170" dirty="0">
                <a:solidFill>
                  <a:srgbClr val="292934"/>
                </a:solidFill>
                <a:latin typeface="Arial"/>
                <a:cs typeface="Arial"/>
              </a:rPr>
              <a:t> </a:t>
            </a:r>
            <a:r>
              <a:rPr sz="2600" spc="-45" dirty="0">
                <a:solidFill>
                  <a:srgbClr val="292934"/>
                </a:solidFill>
                <a:latin typeface="Arial"/>
                <a:cs typeface="Arial"/>
              </a:rPr>
              <a:t>a</a:t>
            </a:r>
            <a:r>
              <a:rPr sz="2600" spc="-25" dirty="0">
                <a:solidFill>
                  <a:srgbClr val="292934"/>
                </a:solidFill>
                <a:latin typeface="Arial"/>
                <a:cs typeface="Arial"/>
              </a:rPr>
              <a:t>r</a:t>
            </a:r>
            <a:r>
              <a:rPr sz="2600" dirty="0">
                <a:solidFill>
                  <a:srgbClr val="292934"/>
                </a:solidFill>
                <a:latin typeface="Arial"/>
                <a:cs typeface="Arial"/>
              </a:rPr>
              <a:t>e </a:t>
            </a:r>
            <a:r>
              <a:rPr sz="2600" b="1" spc="30" dirty="0">
                <a:solidFill>
                  <a:srgbClr val="292934"/>
                </a:solidFill>
                <a:latin typeface="Arial"/>
                <a:cs typeface="Arial"/>
              </a:rPr>
              <a:t>h</a:t>
            </a:r>
            <a:r>
              <a:rPr sz="2600" b="1" spc="-45" dirty="0">
                <a:solidFill>
                  <a:srgbClr val="292934"/>
                </a:solidFill>
                <a:latin typeface="Arial"/>
                <a:cs typeface="Arial"/>
              </a:rPr>
              <a:t>e</a:t>
            </a:r>
            <a:r>
              <a:rPr sz="2600" b="1" spc="-25" dirty="0">
                <a:solidFill>
                  <a:srgbClr val="292934"/>
                </a:solidFill>
                <a:latin typeface="Arial"/>
                <a:cs typeface="Arial"/>
              </a:rPr>
              <a:t>t</a:t>
            </a:r>
            <a:r>
              <a:rPr sz="2600" b="1" spc="-45" dirty="0">
                <a:solidFill>
                  <a:srgbClr val="292934"/>
                </a:solidFill>
                <a:latin typeface="Arial"/>
                <a:cs typeface="Arial"/>
              </a:rPr>
              <a:t>e</a:t>
            </a:r>
            <a:r>
              <a:rPr sz="2600" b="1" spc="-25" dirty="0">
                <a:solidFill>
                  <a:srgbClr val="292934"/>
                </a:solidFill>
                <a:latin typeface="Arial"/>
                <a:cs typeface="Arial"/>
              </a:rPr>
              <a:t>r</a:t>
            </a:r>
            <a:r>
              <a:rPr sz="2600" b="1" spc="30" dirty="0">
                <a:solidFill>
                  <a:srgbClr val="292934"/>
                </a:solidFill>
                <a:latin typeface="Arial"/>
                <a:cs typeface="Arial"/>
              </a:rPr>
              <a:t>og</a:t>
            </a:r>
            <a:r>
              <a:rPr sz="2600" b="1" spc="-45" dirty="0">
                <a:solidFill>
                  <a:srgbClr val="292934"/>
                </a:solidFill>
                <a:latin typeface="Arial"/>
                <a:cs typeface="Arial"/>
              </a:rPr>
              <a:t>e</a:t>
            </a:r>
            <a:r>
              <a:rPr sz="2600" b="1" spc="30" dirty="0">
                <a:solidFill>
                  <a:srgbClr val="292934"/>
                </a:solidFill>
                <a:latin typeface="Arial"/>
                <a:cs typeface="Arial"/>
              </a:rPr>
              <a:t>n</a:t>
            </a:r>
            <a:r>
              <a:rPr sz="2600" b="1" spc="-45" dirty="0">
                <a:solidFill>
                  <a:srgbClr val="292934"/>
                </a:solidFill>
                <a:latin typeface="Arial"/>
                <a:cs typeface="Arial"/>
              </a:rPr>
              <a:t>e</a:t>
            </a:r>
            <a:r>
              <a:rPr sz="2600" b="1" spc="30" dirty="0">
                <a:solidFill>
                  <a:srgbClr val="292934"/>
                </a:solidFill>
                <a:latin typeface="Arial"/>
                <a:cs typeface="Arial"/>
              </a:rPr>
              <a:t>ous</a:t>
            </a:r>
            <a:endParaRPr sz="2600" b="1" dirty="0">
              <a:latin typeface="Arial"/>
              <a:cs typeface="Arial"/>
            </a:endParaRPr>
          </a:p>
          <a:p>
            <a:pPr marL="365125" marR="5080" indent="-352425">
              <a:lnSpc>
                <a:spcPct val="101099"/>
              </a:lnSpc>
              <a:spcBef>
                <a:spcPts val="715"/>
              </a:spcBef>
              <a:buClr>
                <a:srgbClr val="93A299"/>
              </a:buClr>
              <a:buSzPct val="87272"/>
              <a:buFont typeface="Arial"/>
              <a:buChar char="•"/>
              <a:tabLst>
                <a:tab pos="365125" algn="l"/>
              </a:tabLst>
            </a:pPr>
            <a:r>
              <a:rPr sz="2600" spc="15" dirty="0">
                <a:solidFill>
                  <a:srgbClr val="292934"/>
                </a:solidFill>
                <a:latin typeface="Arial"/>
                <a:cs typeface="Arial"/>
              </a:rPr>
              <a:t>G</a:t>
            </a:r>
            <a:r>
              <a:rPr sz="2600" spc="-25" dirty="0">
                <a:solidFill>
                  <a:srgbClr val="292934"/>
                </a:solidFill>
                <a:latin typeface="Arial"/>
                <a:cs typeface="Arial"/>
              </a:rPr>
              <a:t>r</a:t>
            </a:r>
            <a:r>
              <a:rPr sz="2600" spc="-95" dirty="0">
                <a:solidFill>
                  <a:srgbClr val="292934"/>
                </a:solidFill>
                <a:latin typeface="Arial"/>
                <a:cs typeface="Arial"/>
              </a:rPr>
              <a:t>i</a:t>
            </a:r>
            <a:r>
              <a:rPr sz="2600" dirty="0">
                <a:solidFill>
                  <a:srgbClr val="292934"/>
                </a:solidFill>
                <a:latin typeface="Arial"/>
                <a:cs typeface="Arial"/>
              </a:rPr>
              <a:t>d</a:t>
            </a:r>
            <a:r>
              <a:rPr sz="2600" spc="165" dirty="0">
                <a:solidFill>
                  <a:srgbClr val="292934"/>
                </a:solidFill>
                <a:latin typeface="Arial"/>
                <a:cs typeface="Arial"/>
              </a:rPr>
              <a:t> </a:t>
            </a:r>
            <a:r>
              <a:rPr sz="2600" spc="35" dirty="0">
                <a:solidFill>
                  <a:srgbClr val="292934"/>
                </a:solidFill>
                <a:latin typeface="Arial"/>
                <a:cs typeface="Arial"/>
              </a:rPr>
              <a:t>c</a:t>
            </a:r>
            <a:r>
              <a:rPr sz="2600" spc="30" dirty="0">
                <a:solidFill>
                  <a:srgbClr val="292934"/>
                </a:solidFill>
                <a:latin typeface="Arial"/>
                <a:cs typeface="Arial"/>
              </a:rPr>
              <a:t>o</a:t>
            </a:r>
            <a:r>
              <a:rPr sz="2600" spc="10" dirty="0">
                <a:solidFill>
                  <a:srgbClr val="292934"/>
                </a:solidFill>
                <a:latin typeface="Arial"/>
                <a:cs typeface="Arial"/>
              </a:rPr>
              <a:t>m</a:t>
            </a:r>
            <a:r>
              <a:rPr sz="2600" spc="30" dirty="0">
                <a:solidFill>
                  <a:srgbClr val="292934"/>
                </a:solidFill>
                <a:latin typeface="Arial"/>
                <a:cs typeface="Arial"/>
              </a:rPr>
              <a:t>pu</a:t>
            </a:r>
            <a:r>
              <a:rPr sz="2600" spc="-25" dirty="0">
                <a:solidFill>
                  <a:srgbClr val="292934"/>
                </a:solidFill>
                <a:latin typeface="Arial"/>
                <a:cs typeface="Arial"/>
              </a:rPr>
              <a:t>t</a:t>
            </a:r>
            <a:r>
              <a:rPr sz="2600" spc="-45" dirty="0">
                <a:solidFill>
                  <a:srgbClr val="292934"/>
                </a:solidFill>
                <a:latin typeface="Arial"/>
                <a:cs typeface="Arial"/>
              </a:rPr>
              <a:t>e</a:t>
            </a:r>
            <a:r>
              <a:rPr sz="2600" spc="-25" dirty="0">
                <a:solidFill>
                  <a:srgbClr val="292934"/>
                </a:solidFill>
                <a:latin typeface="Arial"/>
                <a:cs typeface="Arial"/>
              </a:rPr>
              <a:t>r</a:t>
            </a:r>
            <a:r>
              <a:rPr sz="2600" dirty="0">
                <a:solidFill>
                  <a:srgbClr val="292934"/>
                </a:solidFill>
                <a:latin typeface="Arial"/>
                <a:cs typeface="Arial"/>
              </a:rPr>
              <a:t>s</a:t>
            </a:r>
            <a:r>
              <a:rPr sz="2600" spc="95" dirty="0">
                <a:solidFill>
                  <a:srgbClr val="292934"/>
                </a:solidFill>
                <a:latin typeface="Arial"/>
                <a:cs typeface="Arial"/>
              </a:rPr>
              <a:t> </a:t>
            </a:r>
            <a:r>
              <a:rPr sz="2600" spc="35" dirty="0">
                <a:solidFill>
                  <a:srgbClr val="292934"/>
                </a:solidFill>
                <a:latin typeface="Arial"/>
                <a:cs typeface="Arial"/>
              </a:rPr>
              <a:t>c</a:t>
            </a:r>
            <a:r>
              <a:rPr sz="2600" spc="-45" dirty="0">
                <a:solidFill>
                  <a:srgbClr val="292934"/>
                </a:solidFill>
                <a:latin typeface="Arial"/>
                <a:cs typeface="Arial"/>
              </a:rPr>
              <a:t>a</a:t>
            </a:r>
            <a:r>
              <a:rPr sz="2600" dirty="0">
                <a:solidFill>
                  <a:srgbClr val="292934"/>
                </a:solidFill>
                <a:latin typeface="Arial"/>
                <a:cs typeface="Arial"/>
              </a:rPr>
              <a:t>n</a:t>
            </a:r>
            <a:r>
              <a:rPr sz="2600" spc="90" dirty="0">
                <a:solidFill>
                  <a:srgbClr val="292934"/>
                </a:solidFill>
                <a:latin typeface="Arial"/>
                <a:cs typeface="Arial"/>
              </a:rPr>
              <a:t> </a:t>
            </a:r>
            <a:r>
              <a:rPr sz="2600" spc="-25" dirty="0">
                <a:solidFill>
                  <a:srgbClr val="292934"/>
                </a:solidFill>
                <a:latin typeface="Arial"/>
                <a:cs typeface="Arial"/>
              </a:rPr>
              <a:t>r</a:t>
            </a:r>
            <a:r>
              <a:rPr sz="2600" spc="30" dirty="0">
                <a:solidFill>
                  <a:srgbClr val="292934"/>
                </a:solidFill>
                <a:latin typeface="Arial"/>
                <a:cs typeface="Arial"/>
              </a:rPr>
              <a:t>u</a:t>
            </a:r>
            <a:r>
              <a:rPr sz="2600" dirty="0">
                <a:solidFill>
                  <a:srgbClr val="292934"/>
                </a:solidFill>
                <a:latin typeface="Arial"/>
                <a:cs typeface="Arial"/>
              </a:rPr>
              <a:t>n </a:t>
            </a:r>
            <a:r>
              <a:rPr sz="2600" b="1" spc="30" dirty="0">
                <a:solidFill>
                  <a:srgbClr val="292934"/>
                </a:solidFill>
                <a:latin typeface="Arial"/>
                <a:cs typeface="Arial"/>
              </a:rPr>
              <a:t>d</a:t>
            </a:r>
            <a:r>
              <a:rPr sz="2600" b="1" spc="-95" dirty="0">
                <a:solidFill>
                  <a:srgbClr val="292934"/>
                </a:solidFill>
                <a:latin typeface="Arial"/>
                <a:cs typeface="Arial"/>
              </a:rPr>
              <a:t>i</a:t>
            </a:r>
            <a:r>
              <a:rPr sz="2600" b="1" spc="-100" dirty="0">
                <a:solidFill>
                  <a:srgbClr val="292934"/>
                </a:solidFill>
                <a:latin typeface="Arial"/>
                <a:cs typeface="Arial"/>
              </a:rPr>
              <a:t>f</a:t>
            </a:r>
            <a:r>
              <a:rPr sz="2600" b="1" spc="-25" dirty="0">
                <a:solidFill>
                  <a:srgbClr val="292934"/>
                </a:solidFill>
                <a:latin typeface="Arial"/>
                <a:cs typeface="Arial"/>
              </a:rPr>
              <a:t>f</a:t>
            </a:r>
            <a:r>
              <a:rPr sz="2600" b="1" spc="-45" dirty="0">
                <a:solidFill>
                  <a:srgbClr val="292934"/>
                </a:solidFill>
                <a:latin typeface="Arial"/>
                <a:cs typeface="Arial"/>
              </a:rPr>
              <a:t>e</a:t>
            </a:r>
            <a:r>
              <a:rPr sz="2600" b="1" spc="-25" dirty="0">
                <a:solidFill>
                  <a:srgbClr val="292934"/>
                </a:solidFill>
                <a:latin typeface="Arial"/>
                <a:cs typeface="Arial"/>
              </a:rPr>
              <a:t>r</a:t>
            </a:r>
            <a:r>
              <a:rPr sz="2600" b="1" spc="-45" dirty="0">
                <a:solidFill>
                  <a:srgbClr val="292934"/>
                </a:solidFill>
                <a:latin typeface="Arial"/>
                <a:cs typeface="Arial"/>
              </a:rPr>
              <a:t>e</a:t>
            </a:r>
            <a:r>
              <a:rPr sz="2600" b="1" spc="30" dirty="0">
                <a:solidFill>
                  <a:srgbClr val="292934"/>
                </a:solidFill>
                <a:latin typeface="Arial"/>
                <a:cs typeface="Arial"/>
              </a:rPr>
              <a:t>n</a:t>
            </a:r>
            <a:r>
              <a:rPr sz="2600" b="1" dirty="0">
                <a:solidFill>
                  <a:srgbClr val="292934"/>
                </a:solidFill>
                <a:latin typeface="Arial"/>
                <a:cs typeface="Arial"/>
              </a:rPr>
              <a:t>t</a:t>
            </a:r>
            <a:r>
              <a:rPr sz="2600" b="1" spc="335" dirty="0">
                <a:solidFill>
                  <a:srgbClr val="292934"/>
                </a:solidFill>
                <a:latin typeface="Arial"/>
                <a:cs typeface="Arial"/>
              </a:rPr>
              <a:t> </a:t>
            </a:r>
            <a:r>
              <a:rPr sz="2600" b="1" spc="15" dirty="0">
                <a:solidFill>
                  <a:srgbClr val="292934"/>
                </a:solidFill>
                <a:latin typeface="Arial"/>
                <a:cs typeface="Arial"/>
              </a:rPr>
              <a:t>O</a:t>
            </a:r>
            <a:r>
              <a:rPr sz="2600" b="1" spc="20" dirty="0">
                <a:solidFill>
                  <a:srgbClr val="292934"/>
                </a:solidFill>
                <a:latin typeface="Arial"/>
                <a:cs typeface="Arial"/>
              </a:rPr>
              <a:t>S</a:t>
            </a:r>
            <a:r>
              <a:rPr sz="2600" b="1" dirty="0">
                <a:solidFill>
                  <a:srgbClr val="292934"/>
                </a:solidFill>
                <a:latin typeface="Arial"/>
                <a:cs typeface="Arial"/>
              </a:rPr>
              <a:t>s</a:t>
            </a:r>
            <a:r>
              <a:rPr sz="2600" b="1" spc="20" dirty="0">
                <a:solidFill>
                  <a:srgbClr val="292934"/>
                </a:solidFill>
                <a:latin typeface="Arial"/>
                <a:cs typeface="Arial"/>
              </a:rPr>
              <a:t> </a:t>
            </a:r>
            <a:r>
              <a:rPr sz="2600" spc="-45" dirty="0">
                <a:solidFill>
                  <a:srgbClr val="292934"/>
                </a:solidFill>
                <a:latin typeface="Arial"/>
                <a:cs typeface="Arial"/>
              </a:rPr>
              <a:t>a</a:t>
            </a:r>
            <a:r>
              <a:rPr sz="2600" spc="30" dirty="0">
                <a:solidFill>
                  <a:srgbClr val="292934"/>
                </a:solidFill>
                <a:latin typeface="Arial"/>
                <a:cs typeface="Arial"/>
              </a:rPr>
              <a:t>n</a:t>
            </a:r>
            <a:r>
              <a:rPr sz="2600" dirty="0">
                <a:solidFill>
                  <a:srgbClr val="292934"/>
                </a:solidFill>
                <a:latin typeface="Arial"/>
                <a:cs typeface="Arial"/>
              </a:rPr>
              <a:t>d</a:t>
            </a:r>
            <a:r>
              <a:rPr sz="2600" spc="15" dirty="0">
                <a:solidFill>
                  <a:srgbClr val="292934"/>
                </a:solidFill>
                <a:latin typeface="Arial"/>
                <a:cs typeface="Arial"/>
              </a:rPr>
              <a:t> </a:t>
            </a:r>
            <a:r>
              <a:rPr sz="2600" spc="35" dirty="0">
                <a:solidFill>
                  <a:srgbClr val="292934"/>
                </a:solidFill>
                <a:latin typeface="Arial"/>
                <a:cs typeface="Arial"/>
              </a:rPr>
              <a:t>c</a:t>
            </a:r>
            <a:r>
              <a:rPr sz="2600" spc="-45" dirty="0">
                <a:solidFill>
                  <a:srgbClr val="292934"/>
                </a:solidFill>
                <a:latin typeface="Arial"/>
                <a:cs typeface="Arial"/>
              </a:rPr>
              <a:t>a</a:t>
            </a:r>
            <a:r>
              <a:rPr sz="2600" dirty="0">
                <a:solidFill>
                  <a:srgbClr val="292934"/>
                </a:solidFill>
                <a:latin typeface="Arial"/>
                <a:cs typeface="Arial"/>
              </a:rPr>
              <a:t>n </a:t>
            </a:r>
            <a:r>
              <a:rPr sz="2600" spc="30" dirty="0">
                <a:solidFill>
                  <a:srgbClr val="292934"/>
                </a:solidFill>
                <a:latin typeface="Arial"/>
                <a:cs typeface="Arial"/>
              </a:rPr>
              <a:t>h</a:t>
            </a:r>
            <a:r>
              <a:rPr sz="2600" spc="-45" dirty="0">
                <a:solidFill>
                  <a:srgbClr val="292934"/>
                </a:solidFill>
                <a:latin typeface="Arial"/>
                <a:cs typeface="Arial"/>
              </a:rPr>
              <a:t>a</a:t>
            </a:r>
            <a:r>
              <a:rPr sz="2600" spc="-114" dirty="0">
                <a:solidFill>
                  <a:srgbClr val="292934"/>
                </a:solidFill>
                <a:latin typeface="Arial"/>
                <a:cs typeface="Arial"/>
              </a:rPr>
              <a:t>v</a:t>
            </a:r>
            <a:r>
              <a:rPr sz="2600" dirty="0">
                <a:solidFill>
                  <a:srgbClr val="292934"/>
                </a:solidFill>
                <a:latin typeface="Arial"/>
                <a:cs typeface="Arial"/>
              </a:rPr>
              <a:t>e</a:t>
            </a:r>
            <a:r>
              <a:rPr sz="2600" spc="165" dirty="0">
                <a:solidFill>
                  <a:srgbClr val="292934"/>
                </a:solidFill>
                <a:latin typeface="Arial"/>
                <a:cs typeface="Arial"/>
              </a:rPr>
              <a:t> </a:t>
            </a:r>
            <a:r>
              <a:rPr sz="2600" b="1" spc="30" dirty="0">
                <a:solidFill>
                  <a:srgbClr val="292934"/>
                </a:solidFill>
                <a:latin typeface="Arial"/>
                <a:cs typeface="Arial"/>
              </a:rPr>
              <a:t>d</a:t>
            </a:r>
            <a:r>
              <a:rPr sz="2600" b="1" spc="-95" dirty="0">
                <a:solidFill>
                  <a:srgbClr val="292934"/>
                </a:solidFill>
                <a:latin typeface="Arial"/>
                <a:cs typeface="Arial"/>
              </a:rPr>
              <a:t>i</a:t>
            </a:r>
            <a:r>
              <a:rPr sz="2600" b="1" spc="-100" dirty="0">
                <a:solidFill>
                  <a:srgbClr val="292934"/>
                </a:solidFill>
                <a:latin typeface="Arial"/>
                <a:cs typeface="Arial"/>
              </a:rPr>
              <a:t>f</a:t>
            </a:r>
            <a:r>
              <a:rPr sz="2600" b="1" spc="-25" dirty="0">
                <a:solidFill>
                  <a:srgbClr val="292934"/>
                </a:solidFill>
                <a:latin typeface="Arial"/>
                <a:cs typeface="Arial"/>
              </a:rPr>
              <a:t>f</a:t>
            </a:r>
            <a:r>
              <a:rPr sz="2600" b="1" spc="-45" dirty="0">
                <a:solidFill>
                  <a:srgbClr val="292934"/>
                </a:solidFill>
                <a:latin typeface="Arial"/>
                <a:cs typeface="Arial"/>
              </a:rPr>
              <a:t>e</a:t>
            </a:r>
            <a:r>
              <a:rPr sz="2600" b="1" spc="-25" dirty="0">
                <a:solidFill>
                  <a:srgbClr val="292934"/>
                </a:solidFill>
                <a:latin typeface="Arial"/>
                <a:cs typeface="Arial"/>
              </a:rPr>
              <a:t>r</a:t>
            </a:r>
            <a:r>
              <a:rPr sz="2600" b="1" spc="-45" dirty="0">
                <a:solidFill>
                  <a:srgbClr val="292934"/>
                </a:solidFill>
                <a:latin typeface="Arial"/>
                <a:cs typeface="Arial"/>
              </a:rPr>
              <a:t>e</a:t>
            </a:r>
            <a:r>
              <a:rPr sz="2600" b="1" spc="30" dirty="0">
                <a:solidFill>
                  <a:srgbClr val="292934"/>
                </a:solidFill>
                <a:latin typeface="Arial"/>
                <a:cs typeface="Arial"/>
              </a:rPr>
              <a:t>n</a:t>
            </a:r>
            <a:r>
              <a:rPr sz="2600" b="1" dirty="0">
                <a:solidFill>
                  <a:srgbClr val="292934"/>
                </a:solidFill>
                <a:latin typeface="Arial"/>
                <a:cs typeface="Arial"/>
              </a:rPr>
              <a:t>t</a:t>
            </a:r>
            <a:r>
              <a:rPr sz="2600" b="1" spc="335" dirty="0">
                <a:solidFill>
                  <a:srgbClr val="292934"/>
                </a:solidFill>
                <a:latin typeface="Arial"/>
                <a:cs typeface="Arial"/>
              </a:rPr>
              <a:t> </a:t>
            </a:r>
            <a:r>
              <a:rPr sz="2600" b="1" spc="30" dirty="0">
                <a:solidFill>
                  <a:srgbClr val="292934"/>
                </a:solidFill>
                <a:latin typeface="Arial"/>
                <a:cs typeface="Arial"/>
              </a:rPr>
              <a:t>h</a:t>
            </a:r>
            <a:r>
              <a:rPr sz="2600" b="1" spc="-45" dirty="0">
                <a:solidFill>
                  <a:srgbClr val="292934"/>
                </a:solidFill>
                <a:latin typeface="Arial"/>
                <a:cs typeface="Arial"/>
              </a:rPr>
              <a:t>a</a:t>
            </a:r>
            <a:r>
              <a:rPr sz="2600" b="1" spc="-25" dirty="0">
                <a:solidFill>
                  <a:srgbClr val="292934"/>
                </a:solidFill>
                <a:latin typeface="Arial"/>
                <a:cs typeface="Arial"/>
              </a:rPr>
              <a:t>r</a:t>
            </a:r>
            <a:r>
              <a:rPr sz="2600" b="1" spc="30" dirty="0">
                <a:solidFill>
                  <a:srgbClr val="292934"/>
                </a:solidFill>
                <a:latin typeface="Arial"/>
                <a:cs typeface="Arial"/>
              </a:rPr>
              <a:t>d</a:t>
            </a:r>
            <a:r>
              <a:rPr sz="2600" b="1" spc="20" dirty="0">
                <a:solidFill>
                  <a:srgbClr val="292934"/>
                </a:solidFill>
                <a:latin typeface="Arial"/>
                <a:cs typeface="Arial"/>
              </a:rPr>
              <a:t>w</a:t>
            </a:r>
            <a:r>
              <a:rPr sz="2600" b="1" spc="-45" dirty="0">
                <a:solidFill>
                  <a:srgbClr val="292934"/>
                </a:solidFill>
                <a:latin typeface="Arial"/>
                <a:cs typeface="Arial"/>
              </a:rPr>
              <a:t>a</a:t>
            </a:r>
            <a:r>
              <a:rPr sz="2600" b="1" spc="-25" dirty="0">
                <a:solidFill>
                  <a:srgbClr val="292934"/>
                </a:solidFill>
                <a:latin typeface="Arial"/>
                <a:cs typeface="Arial"/>
              </a:rPr>
              <a:t>r</a:t>
            </a:r>
            <a:r>
              <a:rPr sz="2600" b="1" dirty="0">
                <a:solidFill>
                  <a:srgbClr val="292934"/>
                </a:solidFill>
                <a:latin typeface="Arial"/>
                <a:cs typeface="Arial"/>
              </a:rPr>
              <a:t>e</a:t>
            </a:r>
            <a:endParaRPr sz="2600" b="1" dirty="0">
              <a:latin typeface="Arial"/>
              <a:cs typeface="Arial"/>
            </a:endParaRPr>
          </a:p>
        </p:txBody>
      </p:sp>
    </p:spTree>
    <p:extLst>
      <p:ext uri="{BB962C8B-B14F-4D97-AF65-F5344CB8AC3E}">
        <p14:creationId xmlns:p14="http://schemas.microsoft.com/office/powerpoint/2010/main" val="10773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0" rIns="0" bIns="0" rtlCol="0">
            <a:spAutoFit/>
          </a:bodyPr>
          <a:lstStyle/>
          <a:p>
            <a:pPr marL="12700">
              <a:lnSpc>
                <a:spcPts val="4705"/>
              </a:lnSpc>
            </a:pPr>
            <a:r>
              <a:rPr spc="-15" dirty="0"/>
              <a:t>M</a:t>
            </a:r>
            <a:r>
              <a:rPr spc="-105" dirty="0"/>
              <a:t>u</a:t>
            </a:r>
            <a:r>
              <a:rPr spc="-60" dirty="0"/>
              <a:t>l</a:t>
            </a:r>
            <a:r>
              <a:rPr spc="-50" dirty="0"/>
              <a:t>t</a:t>
            </a:r>
            <a:r>
              <a:rPr spc="-60" dirty="0"/>
              <a:t>i</a:t>
            </a:r>
            <a:r>
              <a:rPr spc="-50" dirty="0"/>
              <a:t>-</a:t>
            </a:r>
            <a:r>
              <a:rPr spc="-95" dirty="0"/>
              <a:t>C</a:t>
            </a:r>
            <a:r>
              <a:rPr spc="-105" dirty="0"/>
              <a:t>o</a:t>
            </a:r>
            <a:r>
              <a:rPr spc="-50" dirty="0"/>
              <a:t>r</a:t>
            </a:r>
            <a:r>
              <a:rPr dirty="0"/>
              <a:t>e</a:t>
            </a:r>
            <a:r>
              <a:rPr spc="-385" dirty="0"/>
              <a:t> </a:t>
            </a:r>
            <a:r>
              <a:rPr spc="-105" dirty="0"/>
              <a:t>P</a:t>
            </a:r>
            <a:r>
              <a:rPr spc="-50" dirty="0"/>
              <a:t>r</a:t>
            </a:r>
            <a:r>
              <a:rPr spc="-105" dirty="0"/>
              <a:t>o</a:t>
            </a:r>
            <a:r>
              <a:rPr spc="-114" dirty="0"/>
              <a:t>cess</a:t>
            </a:r>
            <a:r>
              <a:rPr spc="-105" dirty="0"/>
              <a:t>o</a:t>
            </a:r>
            <a:r>
              <a:rPr spc="-50" dirty="0"/>
              <a:t>r</a:t>
            </a:r>
            <a:r>
              <a:rPr dirty="0"/>
              <a:t>s</a:t>
            </a:r>
          </a:p>
        </p:txBody>
      </p:sp>
      <p:sp>
        <p:nvSpPr>
          <p:cNvPr id="4" name="object 4"/>
          <p:cNvSpPr txBox="1"/>
          <p:nvPr/>
        </p:nvSpPr>
        <p:spPr>
          <a:xfrm>
            <a:off x="535940" y="1703244"/>
            <a:ext cx="7898765" cy="3514725"/>
          </a:xfrm>
          <a:prstGeom prst="rect">
            <a:avLst/>
          </a:prstGeom>
        </p:spPr>
        <p:txBody>
          <a:bodyPr vert="horz" wrap="square" lIns="0" tIns="0" rIns="0" bIns="0" rtlCol="0">
            <a:spAutoFit/>
          </a:bodyPr>
          <a:lstStyle/>
          <a:p>
            <a:pPr marL="365125" marR="5080" indent="-352425">
              <a:lnSpc>
                <a:spcPct val="102299"/>
              </a:lnSpc>
              <a:buClr>
                <a:srgbClr val="93A299"/>
              </a:buClr>
              <a:buSzPct val="87272"/>
              <a:buFont typeface="Arial"/>
              <a:buChar char="•"/>
              <a:tabLst>
                <a:tab pos="365125" algn="l"/>
                <a:tab pos="4364990" algn="l"/>
                <a:tab pos="6784340" algn="l"/>
              </a:tabLst>
            </a:pPr>
            <a:r>
              <a:rPr sz="2750" spc="10" dirty="0">
                <a:solidFill>
                  <a:srgbClr val="292934"/>
                </a:solidFill>
                <a:latin typeface="Arial"/>
                <a:cs typeface="Arial"/>
              </a:rPr>
              <a:t>M</a:t>
            </a:r>
            <a:r>
              <a:rPr sz="2750" spc="30" dirty="0">
                <a:solidFill>
                  <a:srgbClr val="292934"/>
                </a:solidFill>
                <a:latin typeface="Arial"/>
                <a:cs typeface="Arial"/>
              </a:rPr>
              <a:t>u</a:t>
            </a:r>
            <a:r>
              <a:rPr sz="2750" spc="-95" dirty="0">
                <a:solidFill>
                  <a:srgbClr val="292934"/>
                </a:solidFill>
                <a:latin typeface="Arial"/>
                <a:cs typeface="Arial"/>
              </a:rPr>
              <a:t>l</a:t>
            </a:r>
            <a:r>
              <a:rPr sz="2750" spc="-25" dirty="0">
                <a:solidFill>
                  <a:srgbClr val="292934"/>
                </a:solidFill>
                <a:latin typeface="Arial"/>
                <a:cs typeface="Arial"/>
              </a:rPr>
              <a:t>t</a:t>
            </a:r>
            <a:r>
              <a:rPr sz="2750" spc="-95" dirty="0">
                <a:solidFill>
                  <a:srgbClr val="292934"/>
                </a:solidFill>
                <a:latin typeface="Arial"/>
                <a:cs typeface="Arial"/>
              </a:rPr>
              <a:t>i</a:t>
            </a:r>
            <a:r>
              <a:rPr sz="2750" spc="-25" dirty="0">
                <a:solidFill>
                  <a:srgbClr val="292934"/>
                </a:solidFill>
                <a:latin typeface="Arial"/>
                <a:cs typeface="Arial"/>
              </a:rPr>
              <a:t>-</a:t>
            </a:r>
            <a:r>
              <a:rPr sz="2750" spc="35" dirty="0">
                <a:solidFill>
                  <a:srgbClr val="292934"/>
                </a:solidFill>
                <a:latin typeface="Arial"/>
                <a:cs typeface="Arial"/>
              </a:rPr>
              <a:t>c</a:t>
            </a:r>
            <a:r>
              <a:rPr sz="2750" spc="30" dirty="0">
                <a:solidFill>
                  <a:srgbClr val="292934"/>
                </a:solidFill>
                <a:latin typeface="Arial"/>
                <a:cs typeface="Arial"/>
              </a:rPr>
              <a:t>o</a:t>
            </a:r>
            <a:r>
              <a:rPr sz="2750" spc="-25" dirty="0">
                <a:solidFill>
                  <a:srgbClr val="292934"/>
                </a:solidFill>
                <a:latin typeface="Arial"/>
                <a:cs typeface="Arial"/>
              </a:rPr>
              <a:t>r</a:t>
            </a:r>
            <a:r>
              <a:rPr sz="2750" dirty="0">
                <a:solidFill>
                  <a:srgbClr val="292934"/>
                </a:solidFill>
                <a:latin typeface="Arial"/>
                <a:cs typeface="Arial"/>
              </a:rPr>
              <a:t>e</a:t>
            </a:r>
            <a:r>
              <a:rPr sz="2750" spc="315"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dirty="0">
                <a:solidFill>
                  <a:srgbClr val="292934"/>
                </a:solidFill>
                <a:latin typeface="Arial"/>
                <a:cs typeface="Arial"/>
              </a:rPr>
              <a:t>r</a:t>
            </a:r>
            <a:r>
              <a:rPr sz="2750" spc="110" dirty="0">
                <a:solidFill>
                  <a:srgbClr val="292934"/>
                </a:solidFill>
                <a:latin typeface="Arial"/>
                <a:cs typeface="Arial"/>
              </a:rPr>
              <a:t> </a:t>
            </a:r>
            <a:r>
              <a:rPr sz="2750" spc="-45" dirty="0">
                <a:solidFill>
                  <a:srgbClr val="292934"/>
                </a:solidFill>
                <a:latin typeface="Arial"/>
                <a:cs typeface="Arial"/>
              </a:rPr>
              <a:t>a</a:t>
            </a:r>
            <a:r>
              <a:rPr sz="2750" spc="-25" dirty="0">
                <a:solidFill>
                  <a:srgbClr val="292934"/>
                </a:solidFill>
                <a:latin typeface="Arial"/>
                <a:cs typeface="Arial"/>
              </a:rPr>
              <a:t>r</a:t>
            </a:r>
            <a:r>
              <a:rPr sz="2750" spc="35" dirty="0">
                <a:solidFill>
                  <a:srgbClr val="292934"/>
                </a:solidFill>
                <a:latin typeface="Arial"/>
                <a:cs typeface="Arial"/>
              </a:rPr>
              <a:t>c</a:t>
            </a:r>
            <a:r>
              <a:rPr sz="2750" spc="30" dirty="0">
                <a:solidFill>
                  <a:srgbClr val="292934"/>
                </a:solidFill>
                <a:latin typeface="Arial"/>
                <a:cs typeface="Arial"/>
              </a:rPr>
              <a:t>h</a:t>
            </a:r>
            <a:r>
              <a:rPr sz="2750" spc="-95" dirty="0">
                <a:solidFill>
                  <a:srgbClr val="292934"/>
                </a:solidFill>
                <a:latin typeface="Arial"/>
                <a:cs typeface="Arial"/>
              </a:rPr>
              <a:t>i</a:t>
            </a:r>
            <a:r>
              <a:rPr sz="2750" spc="-25" dirty="0">
                <a:solidFill>
                  <a:srgbClr val="292934"/>
                </a:solidFill>
                <a:latin typeface="Arial"/>
                <a:cs typeface="Arial"/>
              </a:rPr>
              <a:t>t</a:t>
            </a:r>
            <a:r>
              <a:rPr sz="2750" spc="-45" dirty="0">
                <a:solidFill>
                  <a:srgbClr val="292934"/>
                </a:solidFill>
                <a:latin typeface="Arial"/>
                <a:cs typeface="Arial"/>
              </a:rPr>
              <a:t>e</a:t>
            </a:r>
            <a:r>
              <a:rPr sz="2750" spc="35" dirty="0">
                <a:solidFill>
                  <a:srgbClr val="292934"/>
                </a:solidFill>
                <a:latin typeface="Arial"/>
                <a:cs typeface="Arial"/>
              </a:rPr>
              <a:t>c</a:t>
            </a:r>
            <a:r>
              <a:rPr sz="2750" spc="-25" dirty="0">
                <a:solidFill>
                  <a:srgbClr val="292934"/>
                </a:solidFill>
                <a:latin typeface="Arial"/>
                <a:cs typeface="Arial"/>
              </a:rPr>
              <a:t>t</a:t>
            </a:r>
            <a:r>
              <a:rPr sz="2750" spc="30" dirty="0">
                <a:solidFill>
                  <a:srgbClr val="292934"/>
                </a:solidFill>
                <a:latin typeface="Arial"/>
                <a:cs typeface="Arial"/>
              </a:rPr>
              <a:t>u</a:t>
            </a:r>
            <a:r>
              <a:rPr sz="2750" spc="-25" dirty="0">
                <a:solidFill>
                  <a:srgbClr val="292934"/>
                </a:solidFill>
                <a:latin typeface="Arial"/>
                <a:cs typeface="Arial"/>
              </a:rPr>
              <a:t>r</a:t>
            </a:r>
            <a:r>
              <a:rPr sz="2750" dirty="0">
                <a:solidFill>
                  <a:srgbClr val="292934"/>
                </a:solidFill>
                <a:latin typeface="Arial"/>
                <a:cs typeface="Arial"/>
              </a:rPr>
              <a:t>e</a:t>
            </a:r>
            <a:r>
              <a:rPr sz="2750" spc="315" dirty="0">
                <a:solidFill>
                  <a:srgbClr val="292934"/>
                </a:solidFill>
                <a:latin typeface="Arial"/>
                <a:cs typeface="Arial"/>
              </a:rPr>
              <a:t> </a:t>
            </a:r>
            <a:r>
              <a:rPr sz="2750" spc="-45" dirty="0">
                <a:solidFill>
                  <a:srgbClr val="292934"/>
                </a:solidFill>
                <a:latin typeface="Arial"/>
                <a:cs typeface="Arial"/>
              </a:rPr>
              <a:t>e</a:t>
            </a:r>
            <a:r>
              <a:rPr sz="2750" spc="30" dirty="0">
                <a:solidFill>
                  <a:srgbClr val="292934"/>
                </a:solidFill>
                <a:latin typeface="Arial"/>
                <a:cs typeface="Arial"/>
              </a:rPr>
              <a:t>n</a:t>
            </a:r>
            <a:r>
              <a:rPr sz="2750" spc="-25" dirty="0">
                <a:solidFill>
                  <a:srgbClr val="292934"/>
                </a:solidFill>
                <a:latin typeface="Arial"/>
                <a:cs typeface="Arial"/>
              </a:rPr>
              <a:t>t</a:t>
            </a:r>
            <a:r>
              <a:rPr sz="2750" spc="-45" dirty="0">
                <a:solidFill>
                  <a:srgbClr val="292934"/>
                </a:solidFill>
                <a:latin typeface="Arial"/>
                <a:cs typeface="Arial"/>
              </a:rPr>
              <a:t>a</a:t>
            </a:r>
            <a:r>
              <a:rPr sz="2750" spc="-95" dirty="0">
                <a:solidFill>
                  <a:srgbClr val="292934"/>
                </a:solidFill>
                <a:latin typeface="Arial"/>
                <a:cs typeface="Arial"/>
              </a:rPr>
              <a:t>il</a:t>
            </a:r>
            <a:r>
              <a:rPr sz="2750" dirty="0">
                <a:solidFill>
                  <a:srgbClr val="292934"/>
                </a:solidFill>
                <a:latin typeface="Arial"/>
                <a:cs typeface="Arial"/>
              </a:rPr>
              <a:t>s	</a:t>
            </a:r>
            <a:r>
              <a:rPr sz="2750" spc="30" dirty="0">
                <a:solidFill>
                  <a:srgbClr val="292934"/>
                </a:solidFill>
                <a:latin typeface="Arial"/>
                <a:cs typeface="Arial"/>
              </a:rPr>
              <a:t>p</a:t>
            </a:r>
            <a:r>
              <a:rPr sz="2750" spc="-95" dirty="0">
                <a:solidFill>
                  <a:srgbClr val="292934"/>
                </a:solidFill>
                <a:latin typeface="Arial"/>
                <a:cs typeface="Arial"/>
              </a:rPr>
              <a:t>l</a:t>
            </a:r>
            <a:r>
              <a:rPr sz="2750" spc="-45" dirty="0">
                <a:solidFill>
                  <a:srgbClr val="292934"/>
                </a:solidFill>
                <a:latin typeface="Arial"/>
                <a:cs typeface="Arial"/>
              </a:rPr>
              <a:t>a</a:t>
            </a:r>
            <a:r>
              <a:rPr sz="2750" spc="35" dirty="0">
                <a:solidFill>
                  <a:srgbClr val="292934"/>
                </a:solidFill>
                <a:latin typeface="Arial"/>
                <a:cs typeface="Arial"/>
              </a:rPr>
              <a:t>c</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 </a:t>
            </a:r>
            <a:r>
              <a:rPr sz="2750" spc="30" dirty="0">
                <a:solidFill>
                  <a:srgbClr val="292934"/>
                </a:solidFill>
                <a:latin typeface="Arial"/>
                <a:cs typeface="Arial"/>
              </a:rPr>
              <a:t>o</a:t>
            </a:r>
            <a:r>
              <a:rPr sz="2750" dirty="0">
                <a:solidFill>
                  <a:srgbClr val="292934"/>
                </a:solidFill>
                <a:latin typeface="Arial"/>
                <a:cs typeface="Arial"/>
              </a:rPr>
              <a:t>f</a:t>
            </a:r>
            <a:r>
              <a:rPr sz="2750" spc="-40" dirty="0">
                <a:solidFill>
                  <a:srgbClr val="292934"/>
                </a:solidFill>
                <a:latin typeface="Arial"/>
                <a:cs typeface="Arial"/>
              </a:rPr>
              <a:t> </a:t>
            </a:r>
            <a:r>
              <a:rPr sz="2750" spc="-25" dirty="0">
                <a:solidFill>
                  <a:srgbClr val="292934"/>
                </a:solidFill>
                <a:latin typeface="Arial"/>
                <a:cs typeface="Arial"/>
              </a:rPr>
              <a:t>t</a:t>
            </a:r>
            <a:r>
              <a:rPr sz="2750" spc="20" dirty="0">
                <a:solidFill>
                  <a:srgbClr val="292934"/>
                </a:solidFill>
                <a:latin typeface="Arial"/>
                <a:cs typeface="Arial"/>
              </a:rPr>
              <a:t>w</a:t>
            </a:r>
            <a:r>
              <a:rPr sz="2750" dirty="0">
                <a:solidFill>
                  <a:srgbClr val="292934"/>
                </a:solidFill>
                <a:latin typeface="Arial"/>
                <a:cs typeface="Arial"/>
              </a:rPr>
              <a:t>o</a:t>
            </a:r>
            <a:r>
              <a:rPr sz="2750" spc="95"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r</a:t>
            </a:r>
            <a:r>
              <a:rPr sz="2750" spc="35" dirty="0">
                <a:solidFill>
                  <a:srgbClr val="292934"/>
                </a:solidFill>
                <a:latin typeface="Arial"/>
                <a:cs typeface="Arial"/>
              </a:rPr>
              <a:t> </a:t>
            </a:r>
            <a:r>
              <a:rPr sz="2750" spc="10" dirty="0">
                <a:solidFill>
                  <a:srgbClr val="292934"/>
                </a:solidFill>
                <a:latin typeface="Arial"/>
                <a:cs typeface="Arial"/>
              </a:rPr>
              <a:t>m</a:t>
            </a:r>
            <a:r>
              <a:rPr sz="2750" spc="30" dirty="0">
                <a:solidFill>
                  <a:srgbClr val="292934"/>
                </a:solidFill>
                <a:latin typeface="Arial"/>
                <a:cs typeface="Arial"/>
              </a:rPr>
              <a:t>o</a:t>
            </a:r>
            <a:r>
              <a:rPr sz="2750" spc="-25" dirty="0">
                <a:solidFill>
                  <a:srgbClr val="292934"/>
                </a:solidFill>
                <a:latin typeface="Arial"/>
                <a:cs typeface="Arial"/>
              </a:rPr>
              <a:t>r</a:t>
            </a:r>
            <a:r>
              <a:rPr sz="2750" dirty="0">
                <a:solidFill>
                  <a:srgbClr val="292934"/>
                </a:solidFill>
                <a:latin typeface="Arial"/>
                <a:cs typeface="Arial"/>
              </a:rPr>
              <a:t>e</a:t>
            </a:r>
            <a:r>
              <a:rPr sz="2750" spc="15" dirty="0">
                <a:solidFill>
                  <a:srgbClr val="292934"/>
                </a:solidFill>
                <a:latin typeface="Arial"/>
                <a:cs typeface="Arial"/>
              </a:rPr>
              <a:t> </a:t>
            </a:r>
            <a:r>
              <a:rPr sz="2750" spc="-45" dirty="0">
                <a:solidFill>
                  <a:srgbClr val="292934"/>
                </a:solidFill>
                <a:latin typeface="Arial"/>
                <a:cs typeface="Arial"/>
              </a:rPr>
              <a:t>e</a:t>
            </a:r>
            <a:r>
              <a:rPr sz="2750" spc="-114" dirty="0">
                <a:solidFill>
                  <a:srgbClr val="292934"/>
                </a:solidFill>
                <a:latin typeface="Arial"/>
                <a:cs typeface="Arial"/>
              </a:rPr>
              <a:t>x</a:t>
            </a:r>
            <a:r>
              <a:rPr sz="2750" spc="-45" dirty="0">
                <a:solidFill>
                  <a:srgbClr val="292934"/>
                </a:solidFill>
                <a:latin typeface="Arial"/>
                <a:cs typeface="Arial"/>
              </a:rPr>
              <a:t>e</a:t>
            </a:r>
            <a:r>
              <a:rPr sz="2750" spc="35" dirty="0">
                <a:solidFill>
                  <a:srgbClr val="292934"/>
                </a:solidFill>
                <a:latin typeface="Arial"/>
                <a:cs typeface="Arial"/>
              </a:rPr>
              <a:t>c</a:t>
            </a:r>
            <a:r>
              <a:rPr sz="2750" spc="30" dirty="0">
                <a:solidFill>
                  <a:srgbClr val="292934"/>
                </a:solidFill>
                <a:latin typeface="Arial"/>
                <a:cs typeface="Arial"/>
              </a:rPr>
              <a:t>u</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dirty="0">
                <a:solidFill>
                  <a:srgbClr val="292934"/>
                </a:solidFill>
                <a:latin typeface="Arial"/>
                <a:cs typeface="Arial"/>
              </a:rPr>
              <a:t>n	</a:t>
            </a:r>
            <a:r>
              <a:rPr sz="2750" spc="35" dirty="0">
                <a:solidFill>
                  <a:srgbClr val="292934"/>
                </a:solidFill>
                <a:latin typeface="Arial"/>
                <a:cs typeface="Arial"/>
              </a:rPr>
              <a:t>c</a:t>
            </a:r>
            <a:r>
              <a:rPr sz="2750" spc="30" dirty="0">
                <a:solidFill>
                  <a:srgbClr val="292934"/>
                </a:solidFill>
                <a:latin typeface="Arial"/>
                <a:cs typeface="Arial"/>
              </a:rPr>
              <a:t>o</a:t>
            </a:r>
            <a:r>
              <a:rPr sz="2750" spc="-25" dirty="0">
                <a:solidFill>
                  <a:srgbClr val="292934"/>
                </a:solidFill>
                <a:latin typeface="Arial"/>
                <a:cs typeface="Arial"/>
              </a:rPr>
              <a:t>r</a:t>
            </a:r>
            <a:r>
              <a:rPr sz="2750" spc="-45" dirty="0">
                <a:solidFill>
                  <a:srgbClr val="292934"/>
                </a:solidFill>
                <a:latin typeface="Arial"/>
                <a:cs typeface="Arial"/>
              </a:rPr>
              <a:t>e</a:t>
            </a:r>
            <a:r>
              <a:rPr sz="2750" dirty="0">
                <a:solidFill>
                  <a:srgbClr val="292934"/>
                </a:solidFill>
                <a:latin typeface="Arial"/>
                <a:cs typeface="Arial"/>
              </a:rPr>
              <a:t>s</a:t>
            </a:r>
            <a:r>
              <a:rPr sz="2750" spc="95" dirty="0">
                <a:solidFill>
                  <a:srgbClr val="292934"/>
                </a:solidFill>
                <a:latin typeface="Arial"/>
                <a:cs typeface="Arial"/>
              </a:rPr>
              <a:t> </a:t>
            </a:r>
            <a:r>
              <a:rPr sz="2750" spc="20" dirty="0">
                <a:solidFill>
                  <a:srgbClr val="292934"/>
                </a:solidFill>
                <a:latin typeface="Arial"/>
                <a:cs typeface="Arial"/>
              </a:rPr>
              <a:t>w</a:t>
            </a:r>
            <a:r>
              <a:rPr sz="2750" spc="-95" dirty="0">
                <a:solidFill>
                  <a:srgbClr val="292934"/>
                </a:solidFill>
                <a:latin typeface="Arial"/>
                <a:cs typeface="Arial"/>
              </a:rPr>
              <a:t>i</a:t>
            </a:r>
            <a:r>
              <a:rPr sz="2750" spc="-25" dirty="0">
                <a:solidFill>
                  <a:srgbClr val="292934"/>
                </a:solidFill>
                <a:latin typeface="Arial"/>
                <a:cs typeface="Arial"/>
              </a:rPr>
              <a:t>t</a:t>
            </a:r>
            <a:r>
              <a:rPr sz="2750" spc="30" dirty="0">
                <a:solidFill>
                  <a:srgbClr val="292934"/>
                </a:solidFill>
                <a:latin typeface="Arial"/>
                <a:cs typeface="Arial"/>
              </a:rPr>
              <a:t>h</a:t>
            </a:r>
            <a:r>
              <a:rPr sz="2750" spc="-95" dirty="0">
                <a:solidFill>
                  <a:srgbClr val="292934"/>
                </a:solidFill>
                <a:latin typeface="Arial"/>
                <a:cs typeface="Arial"/>
              </a:rPr>
              <a:t>i</a:t>
            </a:r>
            <a:r>
              <a:rPr sz="2750" dirty="0">
                <a:solidFill>
                  <a:srgbClr val="292934"/>
                </a:solidFill>
                <a:latin typeface="Arial"/>
                <a:cs typeface="Arial"/>
              </a:rPr>
              <a:t>n</a:t>
            </a:r>
            <a:r>
              <a:rPr sz="2750" spc="240" dirty="0">
                <a:solidFill>
                  <a:srgbClr val="292934"/>
                </a:solidFill>
                <a:latin typeface="Arial"/>
                <a:cs typeface="Arial"/>
              </a:rPr>
              <a:t> </a:t>
            </a:r>
            <a:r>
              <a:rPr sz="2750" dirty="0">
                <a:solidFill>
                  <a:srgbClr val="292934"/>
                </a:solidFill>
                <a:latin typeface="Arial"/>
                <a:cs typeface="Arial"/>
              </a:rPr>
              <a:t>a</a:t>
            </a:r>
            <a:r>
              <a:rPr sz="2750" spc="15" dirty="0">
                <a:solidFill>
                  <a:srgbClr val="292934"/>
                </a:solidFill>
                <a:latin typeface="Arial"/>
                <a:cs typeface="Arial"/>
              </a:rPr>
              <a:t> </a:t>
            </a:r>
            <a:r>
              <a:rPr sz="2750" spc="-40" dirty="0">
                <a:solidFill>
                  <a:srgbClr val="292934"/>
                </a:solidFill>
                <a:latin typeface="Arial"/>
                <a:cs typeface="Arial"/>
              </a:rPr>
              <a:t>s</a:t>
            </a:r>
            <a:r>
              <a:rPr sz="2750" spc="-95" dirty="0">
                <a:solidFill>
                  <a:srgbClr val="292934"/>
                </a:solidFill>
                <a:latin typeface="Arial"/>
                <a:cs typeface="Arial"/>
              </a:rPr>
              <a:t>i</a:t>
            </a:r>
            <a:r>
              <a:rPr sz="2750" spc="30" dirty="0">
                <a:solidFill>
                  <a:srgbClr val="292934"/>
                </a:solidFill>
                <a:latin typeface="Arial"/>
                <a:cs typeface="Arial"/>
              </a:rPr>
              <a:t>ng</a:t>
            </a:r>
            <a:r>
              <a:rPr sz="2750" spc="-95" dirty="0">
                <a:solidFill>
                  <a:srgbClr val="292934"/>
                </a:solidFill>
                <a:latin typeface="Arial"/>
                <a:cs typeface="Arial"/>
              </a:rPr>
              <a:t>le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dirty="0">
                <a:solidFill>
                  <a:srgbClr val="292934"/>
                </a:solidFill>
                <a:latin typeface="Arial"/>
                <a:cs typeface="Arial"/>
              </a:rPr>
              <a:t>r</a:t>
            </a:r>
            <a:r>
              <a:rPr sz="2750" spc="18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h</a:t>
            </a:r>
            <a:r>
              <a:rPr sz="2750" spc="-95" dirty="0">
                <a:solidFill>
                  <a:srgbClr val="292934"/>
                </a:solidFill>
                <a:latin typeface="Arial"/>
                <a:cs typeface="Arial"/>
              </a:rPr>
              <a:t>i</a:t>
            </a:r>
            <a:r>
              <a:rPr sz="2750" spc="30" dirty="0">
                <a:solidFill>
                  <a:srgbClr val="292934"/>
                </a:solidFill>
                <a:latin typeface="Arial"/>
                <a:cs typeface="Arial"/>
              </a:rPr>
              <a:t>p.</a:t>
            </a:r>
            <a:endParaRPr sz="2750">
              <a:latin typeface="Arial"/>
              <a:cs typeface="Arial"/>
            </a:endParaRPr>
          </a:p>
          <a:p>
            <a:pPr marL="364490" marR="376555" indent="-351790">
              <a:lnSpc>
                <a:spcPct val="100000"/>
              </a:lnSpc>
              <a:spcBef>
                <a:spcPts val="750"/>
              </a:spcBef>
              <a:buClr>
                <a:srgbClr val="93A299"/>
              </a:buClr>
              <a:buSzPct val="87272"/>
              <a:buFont typeface="Arial"/>
              <a:buChar char="•"/>
              <a:tabLst>
                <a:tab pos="365125" algn="l"/>
              </a:tabLst>
            </a:pPr>
            <a:r>
              <a:rPr sz="2750" spc="30" dirty="0">
                <a:solidFill>
                  <a:srgbClr val="292934"/>
                </a:solidFill>
                <a:latin typeface="Arial"/>
                <a:cs typeface="Arial"/>
              </a:rPr>
              <a:t>Th</a:t>
            </a:r>
            <a:r>
              <a:rPr sz="2750" spc="-95" dirty="0">
                <a:solidFill>
                  <a:srgbClr val="292934"/>
                </a:solidFill>
                <a:latin typeface="Arial"/>
                <a:cs typeface="Arial"/>
              </a:rPr>
              <a:t>i</a:t>
            </a:r>
            <a:r>
              <a:rPr sz="2750" dirty="0">
                <a:solidFill>
                  <a:srgbClr val="292934"/>
                </a:solidFill>
                <a:latin typeface="Arial"/>
                <a:cs typeface="Arial"/>
              </a:rPr>
              <a:t>s</a:t>
            </a:r>
            <a:r>
              <a:rPr sz="2750" spc="95" dirty="0">
                <a:solidFill>
                  <a:srgbClr val="292934"/>
                </a:solidFill>
                <a:latin typeface="Arial"/>
                <a:cs typeface="Arial"/>
              </a:rPr>
              <a:t> </a:t>
            </a:r>
            <a:r>
              <a:rPr sz="2750" spc="10" dirty="0">
                <a:solidFill>
                  <a:srgbClr val="292934"/>
                </a:solidFill>
                <a:latin typeface="Arial"/>
                <a:cs typeface="Arial"/>
              </a:rPr>
              <a:t>m</a:t>
            </a:r>
            <a:r>
              <a:rPr sz="2750" spc="30" dirty="0">
                <a:solidFill>
                  <a:srgbClr val="292934"/>
                </a:solidFill>
                <a:latin typeface="Arial"/>
                <a:cs typeface="Arial"/>
              </a:rPr>
              <a:t>u</a:t>
            </a:r>
            <a:r>
              <a:rPr sz="2750" spc="-95" dirty="0">
                <a:solidFill>
                  <a:srgbClr val="292934"/>
                </a:solidFill>
                <a:latin typeface="Arial"/>
                <a:cs typeface="Arial"/>
              </a:rPr>
              <a:t>l</a:t>
            </a:r>
            <a:r>
              <a:rPr sz="2750" spc="-25" dirty="0">
                <a:solidFill>
                  <a:srgbClr val="292934"/>
                </a:solidFill>
                <a:latin typeface="Arial"/>
                <a:cs typeface="Arial"/>
              </a:rPr>
              <a:t>t</a:t>
            </a:r>
            <a:r>
              <a:rPr sz="2750" spc="-95" dirty="0">
                <a:solidFill>
                  <a:srgbClr val="292934"/>
                </a:solidFill>
                <a:latin typeface="Arial"/>
                <a:cs typeface="Arial"/>
              </a:rPr>
              <a:t>i</a:t>
            </a:r>
            <a:r>
              <a:rPr sz="2750" spc="-25" dirty="0">
                <a:solidFill>
                  <a:srgbClr val="292934"/>
                </a:solidFill>
                <a:latin typeface="Arial"/>
                <a:cs typeface="Arial"/>
              </a:rPr>
              <a:t>-</a:t>
            </a:r>
            <a:r>
              <a:rPr sz="2750" spc="35" dirty="0">
                <a:solidFill>
                  <a:srgbClr val="292934"/>
                </a:solidFill>
                <a:latin typeface="Arial"/>
                <a:cs typeface="Arial"/>
              </a:rPr>
              <a:t>c</a:t>
            </a:r>
            <a:r>
              <a:rPr sz="2750" spc="30" dirty="0">
                <a:solidFill>
                  <a:srgbClr val="292934"/>
                </a:solidFill>
                <a:latin typeface="Arial"/>
                <a:cs typeface="Arial"/>
              </a:rPr>
              <a:t>o</a:t>
            </a:r>
            <a:r>
              <a:rPr sz="2750" spc="-25" dirty="0">
                <a:solidFill>
                  <a:srgbClr val="292934"/>
                </a:solidFill>
                <a:latin typeface="Arial"/>
                <a:cs typeface="Arial"/>
              </a:rPr>
              <a:t>r</a:t>
            </a:r>
            <a:r>
              <a:rPr sz="2750" dirty="0">
                <a:solidFill>
                  <a:srgbClr val="292934"/>
                </a:solidFill>
                <a:latin typeface="Arial"/>
                <a:cs typeface="Arial"/>
              </a:rPr>
              <a:t>e</a:t>
            </a:r>
            <a:r>
              <a:rPr sz="2750" spc="315"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dirty="0">
                <a:solidFill>
                  <a:srgbClr val="292934"/>
                </a:solidFill>
                <a:latin typeface="Arial"/>
                <a:cs typeface="Arial"/>
              </a:rPr>
              <a:t>r</a:t>
            </a:r>
            <a:r>
              <a:rPr sz="2750" spc="110" dirty="0">
                <a:solidFill>
                  <a:srgbClr val="292934"/>
                </a:solidFill>
                <a:latin typeface="Arial"/>
                <a:cs typeface="Arial"/>
              </a:rPr>
              <a:t> </a:t>
            </a:r>
            <a:r>
              <a:rPr sz="2750" spc="30" dirty="0">
                <a:solidFill>
                  <a:srgbClr val="292934"/>
                </a:solidFill>
                <a:latin typeface="Arial"/>
                <a:cs typeface="Arial"/>
              </a:rPr>
              <a:t>p</a:t>
            </a:r>
            <a:r>
              <a:rPr sz="2750" spc="-95" dirty="0">
                <a:solidFill>
                  <a:srgbClr val="292934"/>
                </a:solidFill>
                <a:latin typeface="Arial"/>
                <a:cs typeface="Arial"/>
              </a:rPr>
              <a:t>l</a:t>
            </a:r>
            <a:r>
              <a:rPr sz="2750" spc="30" dirty="0">
                <a:solidFill>
                  <a:srgbClr val="292934"/>
                </a:solidFill>
                <a:latin typeface="Arial"/>
                <a:cs typeface="Arial"/>
              </a:rPr>
              <a:t>ug</a:t>
            </a:r>
            <a:r>
              <a:rPr sz="2750" dirty="0">
                <a:solidFill>
                  <a:srgbClr val="292934"/>
                </a:solidFill>
                <a:latin typeface="Arial"/>
                <a:cs typeface="Arial"/>
              </a:rPr>
              <a:t>s</a:t>
            </a:r>
            <a:r>
              <a:rPr sz="2750" spc="95" dirty="0">
                <a:solidFill>
                  <a:srgbClr val="292934"/>
                </a:solidFill>
                <a:latin typeface="Arial"/>
                <a:cs typeface="Arial"/>
              </a:rPr>
              <a:t> </a:t>
            </a:r>
            <a:r>
              <a:rPr sz="2750" spc="30" dirty="0">
                <a:solidFill>
                  <a:srgbClr val="292934"/>
                </a:solidFill>
                <a:latin typeface="Arial"/>
                <a:cs typeface="Arial"/>
              </a:rPr>
              <a:t>d</a:t>
            </a:r>
            <a:r>
              <a:rPr sz="2750" spc="-95" dirty="0">
                <a:solidFill>
                  <a:srgbClr val="292934"/>
                </a:solidFill>
                <a:latin typeface="Arial"/>
                <a:cs typeface="Arial"/>
              </a:rPr>
              <a:t>i</a:t>
            </a:r>
            <a:r>
              <a:rPr sz="2750" spc="-25" dirty="0">
                <a:solidFill>
                  <a:srgbClr val="292934"/>
                </a:solidFill>
                <a:latin typeface="Arial"/>
                <a:cs typeface="Arial"/>
              </a:rPr>
              <a:t>r</a:t>
            </a:r>
            <a:r>
              <a:rPr sz="2750" spc="-45" dirty="0">
                <a:solidFill>
                  <a:srgbClr val="292934"/>
                </a:solidFill>
                <a:latin typeface="Arial"/>
                <a:cs typeface="Arial"/>
              </a:rPr>
              <a:t>e</a:t>
            </a:r>
            <a:r>
              <a:rPr sz="2750" spc="35" dirty="0">
                <a:solidFill>
                  <a:srgbClr val="292934"/>
                </a:solidFill>
                <a:latin typeface="Arial"/>
                <a:cs typeface="Arial"/>
              </a:rPr>
              <a:t>c</a:t>
            </a:r>
            <a:r>
              <a:rPr sz="2750" spc="-25" dirty="0">
                <a:solidFill>
                  <a:srgbClr val="292934"/>
                </a:solidFill>
                <a:latin typeface="Arial"/>
                <a:cs typeface="Arial"/>
              </a:rPr>
              <a:t>t</a:t>
            </a:r>
            <a:r>
              <a:rPr sz="2750" spc="-20" dirty="0">
                <a:solidFill>
                  <a:srgbClr val="292934"/>
                </a:solidFill>
                <a:latin typeface="Arial"/>
                <a:cs typeface="Arial"/>
              </a:rPr>
              <a:t>l</a:t>
            </a:r>
            <a:r>
              <a:rPr sz="2750" dirty="0">
                <a:solidFill>
                  <a:srgbClr val="292934"/>
                </a:solidFill>
                <a:latin typeface="Arial"/>
                <a:cs typeface="Arial"/>
              </a:rPr>
              <a:t>y</a:t>
            </a:r>
            <a:r>
              <a:rPr sz="2750" spc="245" dirty="0">
                <a:solidFill>
                  <a:srgbClr val="292934"/>
                </a:solidFill>
                <a:latin typeface="Arial"/>
                <a:cs typeface="Arial"/>
              </a:rPr>
              <a:t> </a:t>
            </a:r>
            <a:r>
              <a:rPr sz="2750" spc="-95" dirty="0">
                <a:solidFill>
                  <a:srgbClr val="292934"/>
                </a:solidFill>
                <a:latin typeface="Arial"/>
                <a:cs typeface="Arial"/>
              </a:rPr>
              <a:t>i</a:t>
            </a:r>
            <a:r>
              <a:rPr sz="2750" spc="30" dirty="0">
                <a:solidFill>
                  <a:srgbClr val="292934"/>
                </a:solidFill>
                <a:latin typeface="Arial"/>
                <a:cs typeface="Arial"/>
              </a:rPr>
              <a:t>n</a:t>
            </a:r>
            <a:r>
              <a:rPr sz="2750" spc="-25" dirty="0">
                <a:solidFill>
                  <a:srgbClr val="292934"/>
                </a:solidFill>
                <a:latin typeface="Arial"/>
                <a:cs typeface="Arial"/>
              </a:rPr>
              <a:t>t</a:t>
            </a:r>
            <a:r>
              <a:rPr sz="2750" dirty="0">
                <a:solidFill>
                  <a:srgbClr val="292934"/>
                </a:solidFill>
                <a:latin typeface="Arial"/>
                <a:cs typeface="Arial"/>
              </a:rPr>
              <a:t>o</a:t>
            </a:r>
            <a:r>
              <a:rPr sz="2750" spc="165" dirty="0">
                <a:solidFill>
                  <a:srgbClr val="292934"/>
                </a:solidFill>
                <a:latin typeface="Arial"/>
                <a:cs typeface="Arial"/>
              </a:rPr>
              <a:t> </a:t>
            </a:r>
            <a:r>
              <a:rPr sz="2750" dirty="0">
                <a:solidFill>
                  <a:srgbClr val="292934"/>
                </a:solidFill>
                <a:latin typeface="Arial"/>
                <a:cs typeface="Arial"/>
              </a:rPr>
              <a:t>a </a:t>
            </a:r>
            <a:r>
              <a:rPr sz="2750" spc="-40" dirty="0">
                <a:solidFill>
                  <a:srgbClr val="292934"/>
                </a:solidFill>
                <a:latin typeface="Arial"/>
                <a:cs typeface="Arial"/>
              </a:rPr>
              <a:t>s</a:t>
            </a:r>
            <a:r>
              <a:rPr sz="2750" spc="-95" dirty="0">
                <a:solidFill>
                  <a:srgbClr val="292934"/>
                </a:solidFill>
                <a:latin typeface="Arial"/>
                <a:cs typeface="Arial"/>
              </a:rPr>
              <a:t>i</a:t>
            </a:r>
            <a:r>
              <a:rPr sz="2750" spc="30" dirty="0">
                <a:solidFill>
                  <a:srgbClr val="292934"/>
                </a:solidFill>
                <a:latin typeface="Arial"/>
                <a:cs typeface="Arial"/>
              </a:rPr>
              <a:t>ng</a:t>
            </a:r>
            <a:r>
              <a:rPr sz="2750" spc="-95" dirty="0">
                <a:solidFill>
                  <a:srgbClr val="292934"/>
                </a:solidFill>
                <a:latin typeface="Arial"/>
                <a:cs typeface="Arial"/>
              </a:rPr>
              <a:t>l</a:t>
            </a:r>
            <a:r>
              <a:rPr sz="2750" dirty="0">
                <a:solidFill>
                  <a:srgbClr val="292934"/>
                </a:solidFill>
                <a:latin typeface="Arial"/>
                <a:cs typeface="Arial"/>
              </a:rPr>
              <a:t>e</a:t>
            </a:r>
            <a:r>
              <a:rPr sz="2750" spc="240"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a:t>
            </a:r>
            <a:r>
              <a:rPr sz="2750" dirty="0">
                <a:solidFill>
                  <a:srgbClr val="292934"/>
                </a:solidFill>
                <a:latin typeface="Arial"/>
                <a:cs typeface="Arial"/>
              </a:rPr>
              <a:t>r</a:t>
            </a:r>
            <a:r>
              <a:rPr sz="2750" spc="185" dirty="0">
                <a:solidFill>
                  <a:srgbClr val="292934"/>
                </a:solidFill>
                <a:latin typeface="Arial"/>
                <a:cs typeface="Arial"/>
              </a:rPr>
              <a:t> </a:t>
            </a:r>
            <a:r>
              <a:rPr sz="2750" spc="-40" dirty="0">
                <a:solidFill>
                  <a:srgbClr val="292934"/>
                </a:solidFill>
                <a:latin typeface="Arial"/>
                <a:cs typeface="Arial"/>
              </a:rPr>
              <a:t>s</a:t>
            </a:r>
            <a:r>
              <a:rPr sz="2750" spc="30" dirty="0">
                <a:solidFill>
                  <a:srgbClr val="292934"/>
                </a:solidFill>
                <a:latin typeface="Arial"/>
                <a:cs typeface="Arial"/>
              </a:rPr>
              <a:t>o</a:t>
            </a:r>
            <a:r>
              <a:rPr sz="2750" spc="35" dirty="0">
                <a:solidFill>
                  <a:srgbClr val="292934"/>
                </a:solidFill>
                <a:latin typeface="Arial"/>
                <a:cs typeface="Arial"/>
              </a:rPr>
              <a:t>ck</a:t>
            </a:r>
            <a:r>
              <a:rPr sz="2750" spc="-45" dirty="0">
                <a:solidFill>
                  <a:srgbClr val="292934"/>
                </a:solidFill>
                <a:latin typeface="Arial"/>
                <a:cs typeface="Arial"/>
              </a:rPr>
              <a:t>e</a:t>
            </a:r>
            <a:r>
              <a:rPr sz="2750" dirty="0">
                <a:solidFill>
                  <a:srgbClr val="292934"/>
                </a:solidFill>
                <a:latin typeface="Arial"/>
                <a:cs typeface="Arial"/>
              </a:rPr>
              <a:t>t</a:t>
            </a:r>
            <a:endParaRPr sz="2750">
              <a:latin typeface="Arial"/>
              <a:cs typeface="Arial"/>
            </a:endParaRPr>
          </a:p>
          <a:p>
            <a:pPr marL="365125" marR="156210" indent="-352425">
              <a:lnSpc>
                <a:spcPct val="102299"/>
              </a:lnSpc>
              <a:spcBef>
                <a:spcPts val="675"/>
              </a:spcBef>
              <a:buClr>
                <a:srgbClr val="93A299"/>
              </a:buClr>
              <a:buSzPct val="87272"/>
              <a:buFont typeface="Arial"/>
              <a:buChar char="•"/>
              <a:tabLst>
                <a:tab pos="365125" algn="l"/>
                <a:tab pos="3945890" algn="l"/>
                <a:tab pos="4879340" algn="l"/>
                <a:tab pos="5574665" algn="l"/>
              </a:tabLst>
            </a:pPr>
            <a:r>
              <a:rPr sz="2750" spc="15" dirty="0">
                <a:solidFill>
                  <a:srgbClr val="292934"/>
                </a:solidFill>
                <a:latin typeface="Arial"/>
                <a:cs typeface="Arial"/>
              </a:rPr>
              <a:t>O</a:t>
            </a:r>
            <a:r>
              <a:rPr sz="2750" spc="30" dirty="0">
                <a:solidFill>
                  <a:srgbClr val="292934"/>
                </a:solidFill>
                <a:latin typeface="Arial"/>
                <a:cs typeface="Arial"/>
              </a:rPr>
              <a:t>p</a:t>
            </a:r>
            <a:r>
              <a:rPr sz="2750" spc="-45" dirty="0">
                <a:solidFill>
                  <a:srgbClr val="292934"/>
                </a:solidFill>
                <a:latin typeface="Arial"/>
                <a:cs typeface="Arial"/>
              </a:rPr>
              <a:t>e</a:t>
            </a:r>
            <a:r>
              <a:rPr sz="2750" spc="-25" dirty="0">
                <a:solidFill>
                  <a:srgbClr val="292934"/>
                </a:solidFill>
                <a:latin typeface="Arial"/>
                <a:cs typeface="Arial"/>
              </a:rPr>
              <a:t>r</a:t>
            </a:r>
            <a:r>
              <a:rPr sz="2750" spc="-45" dirty="0">
                <a:solidFill>
                  <a:srgbClr val="292934"/>
                </a:solidFill>
                <a:latin typeface="Arial"/>
                <a:cs typeface="Arial"/>
              </a:rPr>
              <a:t>a</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n</a:t>
            </a:r>
            <a:r>
              <a:rPr sz="2750" dirty="0">
                <a:solidFill>
                  <a:srgbClr val="292934"/>
                </a:solidFill>
                <a:latin typeface="Arial"/>
                <a:cs typeface="Arial"/>
              </a:rPr>
              <a:t>g</a:t>
            </a:r>
            <a:r>
              <a:rPr sz="2750" spc="315" dirty="0">
                <a:solidFill>
                  <a:srgbClr val="292934"/>
                </a:solidFill>
                <a:latin typeface="Arial"/>
                <a:cs typeface="Arial"/>
              </a:rPr>
              <a:t> </a:t>
            </a:r>
            <a:r>
              <a:rPr sz="2750" spc="-40" dirty="0">
                <a:solidFill>
                  <a:srgbClr val="292934"/>
                </a:solidFill>
                <a:latin typeface="Arial"/>
                <a:cs typeface="Arial"/>
              </a:rPr>
              <a:t>s</a:t>
            </a:r>
            <a:r>
              <a:rPr sz="2750" spc="-114" dirty="0">
                <a:solidFill>
                  <a:srgbClr val="292934"/>
                </a:solidFill>
                <a:latin typeface="Arial"/>
                <a:cs typeface="Arial"/>
              </a:rPr>
              <a:t>y</a:t>
            </a:r>
            <a:r>
              <a:rPr sz="2750" spc="-40" dirty="0">
                <a:solidFill>
                  <a:srgbClr val="292934"/>
                </a:solidFill>
                <a:latin typeface="Arial"/>
                <a:cs typeface="Arial"/>
              </a:rPr>
              <a:t>s</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m</a:t>
            </a:r>
            <a:r>
              <a:rPr sz="2750" spc="295" dirty="0">
                <a:solidFill>
                  <a:srgbClr val="292934"/>
                </a:solidFill>
                <a:latin typeface="Arial"/>
                <a:cs typeface="Arial"/>
              </a:rPr>
              <a:t> </a:t>
            </a:r>
            <a:r>
              <a:rPr sz="2750" spc="30" dirty="0">
                <a:solidFill>
                  <a:srgbClr val="292934"/>
                </a:solidFill>
                <a:latin typeface="Arial"/>
                <a:cs typeface="Arial"/>
              </a:rPr>
              <a:t>p</a:t>
            </a:r>
            <a:r>
              <a:rPr sz="2750" spc="-45" dirty="0">
                <a:solidFill>
                  <a:srgbClr val="292934"/>
                </a:solidFill>
                <a:latin typeface="Arial"/>
                <a:cs typeface="Arial"/>
              </a:rPr>
              <a:t>e</a:t>
            </a:r>
            <a:r>
              <a:rPr sz="2750" spc="-25" dirty="0">
                <a:solidFill>
                  <a:srgbClr val="292934"/>
                </a:solidFill>
                <a:latin typeface="Arial"/>
                <a:cs typeface="Arial"/>
              </a:rPr>
              <a:t>r</a:t>
            </a:r>
            <a:r>
              <a:rPr sz="2750" spc="35" dirty="0">
                <a:solidFill>
                  <a:srgbClr val="292934"/>
                </a:solidFill>
                <a:latin typeface="Arial"/>
                <a:cs typeface="Arial"/>
              </a:rPr>
              <a:t>c</a:t>
            </a:r>
            <a:r>
              <a:rPr sz="2750" spc="-45" dirty="0">
                <a:solidFill>
                  <a:srgbClr val="292934"/>
                </a:solidFill>
                <a:latin typeface="Arial"/>
                <a:cs typeface="Arial"/>
              </a:rPr>
              <a:t>e</a:t>
            </a:r>
            <a:r>
              <a:rPr sz="2750" spc="-95" dirty="0">
                <a:solidFill>
                  <a:srgbClr val="292934"/>
                </a:solidFill>
                <a:latin typeface="Arial"/>
                <a:cs typeface="Arial"/>
              </a:rPr>
              <a:t>i</a:t>
            </a:r>
            <a:r>
              <a:rPr sz="2750" spc="-40" dirty="0">
                <a:solidFill>
                  <a:srgbClr val="292934"/>
                </a:solidFill>
                <a:latin typeface="Arial"/>
                <a:cs typeface="Arial"/>
              </a:rPr>
              <a:t>v</a:t>
            </a:r>
            <a:r>
              <a:rPr sz="2750" spc="-45" dirty="0">
                <a:solidFill>
                  <a:srgbClr val="292934"/>
                </a:solidFill>
                <a:latin typeface="Arial"/>
                <a:cs typeface="Arial"/>
              </a:rPr>
              <a:t>e</a:t>
            </a:r>
            <a:r>
              <a:rPr sz="2750" dirty="0">
                <a:solidFill>
                  <a:srgbClr val="292934"/>
                </a:solidFill>
                <a:latin typeface="Arial"/>
                <a:cs typeface="Arial"/>
              </a:rPr>
              <a:t>s	</a:t>
            </a:r>
            <a:r>
              <a:rPr sz="2750" spc="-45" dirty="0">
                <a:solidFill>
                  <a:srgbClr val="292934"/>
                </a:solidFill>
                <a:latin typeface="Arial"/>
                <a:cs typeface="Arial"/>
              </a:rPr>
              <a:t>ea</a:t>
            </a:r>
            <a:r>
              <a:rPr sz="2750" spc="35" dirty="0">
                <a:solidFill>
                  <a:srgbClr val="292934"/>
                </a:solidFill>
                <a:latin typeface="Arial"/>
                <a:cs typeface="Arial"/>
              </a:rPr>
              <a:t>c</a:t>
            </a:r>
            <a:r>
              <a:rPr sz="2750" dirty="0">
                <a:solidFill>
                  <a:srgbClr val="292934"/>
                </a:solidFill>
                <a:latin typeface="Arial"/>
                <a:cs typeface="Arial"/>
              </a:rPr>
              <a:t>h</a:t>
            </a:r>
            <a:r>
              <a:rPr sz="2750" spc="90" dirty="0">
                <a:solidFill>
                  <a:srgbClr val="292934"/>
                </a:solidFill>
                <a:latin typeface="Arial"/>
                <a:cs typeface="Arial"/>
              </a:rPr>
              <a:t> </a:t>
            </a:r>
            <a:r>
              <a:rPr sz="2750" spc="30" dirty="0">
                <a:solidFill>
                  <a:srgbClr val="292934"/>
                </a:solidFill>
                <a:latin typeface="Arial"/>
                <a:cs typeface="Arial"/>
              </a:rPr>
              <a:t>o</a:t>
            </a:r>
            <a:r>
              <a:rPr sz="2750" dirty="0">
                <a:solidFill>
                  <a:srgbClr val="292934"/>
                </a:solidFill>
                <a:latin typeface="Arial"/>
                <a:cs typeface="Arial"/>
              </a:rPr>
              <a:t>f</a:t>
            </a:r>
            <a:r>
              <a:rPr sz="2750" spc="35" dirty="0">
                <a:solidFill>
                  <a:srgbClr val="292934"/>
                </a:solidFill>
                <a:latin typeface="Arial"/>
                <a:cs typeface="Arial"/>
              </a:rPr>
              <a:t> </a:t>
            </a:r>
            <a:r>
              <a:rPr sz="2750" spc="-95" dirty="0">
                <a:solidFill>
                  <a:srgbClr val="292934"/>
                </a:solidFill>
                <a:latin typeface="Arial"/>
                <a:cs typeface="Arial"/>
              </a:rPr>
              <a:t>i</a:t>
            </a:r>
            <a:r>
              <a:rPr sz="2750" spc="-25" dirty="0">
                <a:solidFill>
                  <a:srgbClr val="292934"/>
                </a:solidFill>
                <a:latin typeface="Arial"/>
                <a:cs typeface="Arial"/>
              </a:rPr>
              <a:t>t</a:t>
            </a:r>
            <a:r>
              <a:rPr sz="2750" dirty="0">
                <a:solidFill>
                  <a:srgbClr val="292934"/>
                </a:solidFill>
                <a:latin typeface="Arial"/>
                <a:cs typeface="Arial"/>
              </a:rPr>
              <a:t>s </a:t>
            </a:r>
            <a:r>
              <a:rPr sz="2750" spc="-45" dirty="0">
                <a:solidFill>
                  <a:srgbClr val="292934"/>
                </a:solidFill>
                <a:latin typeface="Arial"/>
                <a:cs typeface="Arial"/>
              </a:rPr>
              <a:t>e</a:t>
            </a:r>
            <a:r>
              <a:rPr sz="2750" spc="-114" dirty="0">
                <a:solidFill>
                  <a:srgbClr val="292934"/>
                </a:solidFill>
                <a:latin typeface="Arial"/>
                <a:cs typeface="Arial"/>
              </a:rPr>
              <a:t>x</a:t>
            </a:r>
            <a:r>
              <a:rPr sz="2750" spc="-45" dirty="0">
                <a:solidFill>
                  <a:srgbClr val="292934"/>
                </a:solidFill>
                <a:latin typeface="Arial"/>
                <a:cs typeface="Arial"/>
              </a:rPr>
              <a:t>e</a:t>
            </a:r>
            <a:r>
              <a:rPr sz="2750" spc="35" dirty="0">
                <a:solidFill>
                  <a:srgbClr val="292934"/>
                </a:solidFill>
                <a:latin typeface="Arial"/>
                <a:cs typeface="Arial"/>
              </a:rPr>
              <a:t>c</a:t>
            </a:r>
            <a:r>
              <a:rPr sz="2750" spc="30" dirty="0">
                <a:solidFill>
                  <a:srgbClr val="292934"/>
                </a:solidFill>
                <a:latin typeface="Arial"/>
                <a:cs typeface="Arial"/>
              </a:rPr>
              <a:t>u</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dirty="0">
                <a:solidFill>
                  <a:srgbClr val="292934"/>
                </a:solidFill>
                <a:latin typeface="Arial"/>
                <a:cs typeface="Arial"/>
              </a:rPr>
              <a:t>n</a:t>
            </a:r>
            <a:r>
              <a:rPr sz="2750" spc="315" dirty="0">
                <a:solidFill>
                  <a:srgbClr val="292934"/>
                </a:solidFill>
                <a:latin typeface="Arial"/>
                <a:cs typeface="Arial"/>
              </a:rPr>
              <a:t> </a:t>
            </a:r>
            <a:r>
              <a:rPr sz="2750" spc="35" dirty="0">
                <a:solidFill>
                  <a:srgbClr val="292934"/>
                </a:solidFill>
                <a:latin typeface="Arial"/>
                <a:cs typeface="Arial"/>
              </a:rPr>
              <a:t>c</a:t>
            </a:r>
            <a:r>
              <a:rPr sz="2750" spc="30" dirty="0">
                <a:solidFill>
                  <a:srgbClr val="292934"/>
                </a:solidFill>
                <a:latin typeface="Arial"/>
                <a:cs typeface="Arial"/>
              </a:rPr>
              <a:t>o</a:t>
            </a:r>
            <a:r>
              <a:rPr sz="2750" spc="-25" dirty="0">
                <a:solidFill>
                  <a:srgbClr val="292934"/>
                </a:solidFill>
                <a:latin typeface="Arial"/>
                <a:cs typeface="Arial"/>
              </a:rPr>
              <a:t>r</a:t>
            </a:r>
            <a:r>
              <a:rPr sz="2750" spc="-45" dirty="0">
                <a:solidFill>
                  <a:srgbClr val="292934"/>
                </a:solidFill>
                <a:latin typeface="Arial"/>
                <a:cs typeface="Arial"/>
              </a:rPr>
              <a:t>e</a:t>
            </a:r>
            <a:r>
              <a:rPr sz="2750" dirty="0">
                <a:solidFill>
                  <a:srgbClr val="292934"/>
                </a:solidFill>
                <a:latin typeface="Arial"/>
                <a:cs typeface="Arial"/>
              </a:rPr>
              <a:t>s</a:t>
            </a:r>
            <a:r>
              <a:rPr sz="2750" spc="95" dirty="0">
                <a:solidFill>
                  <a:srgbClr val="292934"/>
                </a:solidFill>
                <a:latin typeface="Arial"/>
                <a:cs typeface="Arial"/>
              </a:rPr>
              <a:t> </a:t>
            </a:r>
            <a:r>
              <a:rPr sz="2750" spc="-45" dirty="0">
                <a:solidFill>
                  <a:srgbClr val="292934"/>
                </a:solidFill>
                <a:latin typeface="Arial"/>
                <a:cs typeface="Arial"/>
              </a:rPr>
              <a:t>a</a:t>
            </a:r>
            <a:r>
              <a:rPr sz="2750" dirty="0">
                <a:solidFill>
                  <a:srgbClr val="292934"/>
                </a:solidFill>
                <a:latin typeface="Arial"/>
                <a:cs typeface="Arial"/>
              </a:rPr>
              <a:t>s</a:t>
            </a:r>
            <a:r>
              <a:rPr sz="2750" spc="95" dirty="0">
                <a:solidFill>
                  <a:srgbClr val="292934"/>
                </a:solidFill>
                <a:latin typeface="Arial"/>
                <a:cs typeface="Arial"/>
              </a:rPr>
              <a:t> </a:t>
            </a:r>
            <a:r>
              <a:rPr sz="2750" dirty="0">
                <a:solidFill>
                  <a:srgbClr val="292934"/>
                </a:solidFill>
                <a:latin typeface="Arial"/>
                <a:cs typeface="Arial"/>
              </a:rPr>
              <a:t>a</a:t>
            </a:r>
            <a:r>
              <a:rPr sz="2750" spc="15" dirty="0">
                <a:solidFill>
                  <a:srgbClr val="292934"/>
                </a:solidFill>
                <a:latin typeface="Arial"/>
                <a:cs typeface="Arial"/>
              </a:rPr>
              <a:t> </a:t>
            </a:r>
            <a:r>
              <a:rPr sz="2750" spc="30" dirty="0">
                <a:solidFill>
                  <a:srgbClr val="292934"/>
                </a:solidFill>
                <a:latin typeface="Arial"/>
                <a:cs typeface="Arial"/>
              </a:rPr>
              <a:t>d</a:t>
            </a:r>
            <a:r>
              <a:rPr sz="2750" spc="-95" dirty="0">
                <a:solidFill>
                  <a:srgbClr val="292934"/>
                </a:solidFill>
                <a:latin typeface="Arial"/>
                <a:cs typeface="Arial"/>
              </a:rPr>
              <a:t>i</a:t>
            </a:r>
            <a:r>
              <a:rPr sz="2750" spc="-40" dirty="0">
                <a:solidFill>
                  <a:srgbClr val="292934"/>
                </a:solidFill>
                <a:latin typeface="Arial"/>
                <a:cs typeface="Arial"/>
              </a:rPr>
              <a:t>s</a:t>
            </a:r>
            <a:r>
              <a:rPr sz="2750" spc="35" dirty="0">
                <a:solidFill>
                  <a:srgbClr val="292934"/>
                </a:solidFill>
                <a:latin typeface="Arial"/>
                <a:cs typeface="Arial"/>
              </a:rPr>
              <a:t>c</a:t>
            </a:r>
            <a:r>
              <a:rPr sz="2750" spc="-25" dirty="0">
                <a:solidFill>
                  <a:srgbClr val="292934"/>
                </a:solidFill>
                <a:latin typeface="Arial"/>
                <a:cs typeface="Arial"/>
              </a:rPr>
              <a:t>r</a:t>
            </a:r>
            <a:r>
              <a:rPr sz="2750" spc="-45" dirty="0">
                <a:solidFill>
                  <a:srgbClr val="292934"/>
                </a:solidFill>
                <a:latin typeface="Arial"/>
                <a:cs typeface="Arial"/>
              </a:rPr>
              <a:t>e</a:t>
            </a:r>
            <a:r>
              <a:rPr sz="2750" spc="-25" dirty="0">
                <a:solidFill>
                  <a:srgbClr val="292934"/>
                </a:solidFill>
                <a:latin typeface="Arial"/>
                <a:cs typeface="Arial"/>
              </a:rPr>
              <a:t>t</a:t>
            </a:r>
            <a:r>
              <a:rPr sz="2750" dirty="0">
                <a:solidFill>
                  <a:srgbClr val="292934"/>
                </a:solidFill>
                <a:latin typeface="Arial"/>
                <a:cs typeface="Arial"/>
              </a:rPr>
              <a:t>e</a:t>
            </a:r>
            <a:r>
              <a:rPr sz="2750" spc="315" dirty="0">
                <a:solidFill>
                  <a:srgbClr val="292934"/>
                </a:solidFill>
                <a:latin typeface="Arial"/>
                <a:cs typeface="Arial"/>
              </a:rPr>
              <a:t> </a:t>
            </a:r>
            <a:r>
              <a:rPr sz="2750" spc="-95" dirty="0">
                <a:solidFill>
                  <a:srgbClr val="292934"/>
                </a:solidFill>
                <a:latin typeface="Arial"/>
                <a:cs typeface="Arial"/>
              </a:rPr>
              <a:t>l</a:t>
            </a:r>
            <a:r>
              <a:rPr sz="2750" spc="30" dirty="0">
                <a:solidFill>
                  <a:srgbClr val="292934"/>
                </a:solidFill>
                <a:latin typeface="Arial"/>
                <a:cs typeface="Arial"/>
              </a:rPr>
              <a:t>og</a:t>
            </a:r>
            <a:r>
              <a:rPr sz="2750" spc="-95" dirty="0">
                <a:solidFill>
                  <a:srgbClr val="292934"/>
                </a:solidFill>
                <a:latin typeface="Arial"/>
                <a:cs typeface="Arial"/>
              </a:rPr>
              <a:t>i</a:t>
            </a:r>
            <a:r>
              <a:rPr sz="2750" spc="35" dirty="0">
                <a:solidFill>
                  <a:srgbClr val="292934"/>
                </a:solidFill>
                <a:latin typeface="Arial"/>
                <a:cs typeface="Arial"/>
              </a:rPr>
              <a:t>c</a:t>
            </a:r>
            <a:r>
              <a:rPr sz="2750" spc="-45" dirty="0">
                <a:solidFill>
                  <a:srgbClr val="292934"/>
                </a:solidFill>
                <a:latin typeface="Arial"/>
                <a:cs typeface="Arial"/>
              </a:rPr>
              <a:t>a</a:t>
            </a:r>
            <a:r>
              <a:rPr sz="2750" dirty="0">
                <a:solidFill>
                  <a:srgbClr val="292934"/>
                </a:solidFill>
                <a:latin typeface="Arial"/>
                <a:cs typeface="Arial"/>
              </a:rPr>
              <a:t>l</a:t>
            </a:r>
            <a:r>
              <a:rPr sz="2750" spc="190" dirty="0">
                <a:solidFill>
                  <a:srgbClr val="292934"/>
                </a:solidFill>
                <a:latin typeface="Arial"/>
                <a:cs typeface="Arial"/>
              </a:rPr>
              <a:t> </a:t>
            </a:r>
            <a:r>
              <a:rPr sz="2750" spc="30" dirty="0">
                <a:solidFill>
                  <a:srgbClr val="292934"/>
                </a:solidFill>
                <a:latin typeface="Arial"/>
                <a:cs typeface="Arial"/>
              </a:rPr>
              <a:t>p</a:t>
            </a:r>
            <a:r>
              <a:rPr sz="2750" spc="-25" dirty="0">
                <a:solidFill>
                  <a:srgbClr val="292934"/>
                </a:solidFill>
                <a:latin typeface="Arial"/>
                <a:cs typeface="Arial"/>
              </a:rPr>
              <a:t>r</a:t>
            </a:r>
            <a:r>
              <a:rPr sz="2750" spc="30" dirty="0">
                <a:solidFill>
                  <a:srgbClr val="292934"/>
                </a:solidFill>
                <a:latin typeface="Arial"/>
                <a:cs typeface="Arial"/>
              </a:rPr>
              <a:t>o</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ss</a:t>
            </a:r>
            <a:r>
              <a:rPr sz="2750" spc="30" dirty="0">
                <a:solidFill>
                  <a:srgbClr val="292934"/>
                </a:solidFill>
                <a:latin typeface="Arial"/>
                <a:cs typeface="Arial"/>
              </a:rPr>
              <a:t>or </a:t>
            </a:r>
            <a:r>
              <a:rPr sz="2750" spc="20" dirty="0">
                <a:solidFill>
                  <a:srgbClr val="292934"/>
                </a:solidFill>
                <a:latin typeface="Arial"/>
                <a:cs typeface="Arial"/>
              </a:rPr>
              <a:t>w</a:t>
            </a:r>
            <a:r>
              <a:rPr sz="2750" spc="-95" dirty="0">
                <a:solidFill>
                  <a:srgbClr val="292934"/>
                </a:solidFill>
                <a:latin typeface="Arial"/>
                <a:cs typeface="Arial"/>
              </a:rPr>
              <a:t>i</a:t>
            </a:r>
            <a:r>
              <a:rPr sz="2750" spc="-25" dirty="0">
                <a:solidFill>
                  <a:srgbClr val="292934"/>
                </a:solidFill>
                <a:latin typeface="Arial"/>
                <a:cs typeface="Arial"/>
              </a:rPr>
              <a:t>t</a:t>
            </a:r>
            <a:r>
              <a:rPr sz="2750" dirty="0">
                <a:solidFill>
                  <a:srgbClr val="292934"/>
                </a:solidFill>
                <a:latin typeface="Arial"/>
                <a:cs typeface="Arial"/>
              </a:rPr>
              <a:t>h</a:t>
            </a:r>
            <a:r>
              <a:rPr sz="2750" spc="165" dirty="0">
                <a:solidFill>
                  <a:srgbClr val="292934"/>
                </a:solidFill>
                <a:latin typeface="Arial"/>
                <a:cs typeface="Arial"/>
              </a:rPr>
              <a:t> </a:t>
            </a:r>
            <a:r>
              <a:rPr sz="2750" spc="-45" dirty="0">
                <a:solidFill>
                  <a:srgbClr val="292934"/>
                </a:solidFill>
                <a:latin typeface="Arial"/>
                <a:cs typeface="Arial"/>
              </a:rPr>
              <a:t>a</a:t>
            </a:r>
            <a:r>
              <a:rPr sz="2750" spc="-95" dirty="0">
                <a:solidFill>
                  <a:srgbClr val="292934"/>
                </a:solidFill>
                <a:latin typeface="Arial"/>
                <a:cs typeface="Arial"/>
              </a:rPr>
              <a:t>l</a:t>
            </a:r>
            <a:r>
              <a:rPr sz="2750" dirty="0">
                <a:solidFill>
                  <a:srgbClr val="292934"/>
                </a:solidFill>
                <a:latin typeface="Arial"/>
                <a:cs typeface="Arial"/>
              </a:rPr>
              <a:t>l</a:t>
            </a:r>
            <a:r>
              <a:rPr sz="2750" spc="190" dirty="0">
                <a:solidFill>
                  <a:srgbClr val="292934"/>
                </a:solidFill>
                <a:latin typeface="Arial"/>
                <a:cs typeface="Arial"/>
              </a:rPr>
              <a:t> </a:t>
            </a:r>
            <a:r>
              <a:rPr sz="2750" spc="-25" dirty="0">
                <a:solidFill>
                  <a:srgbClr val="292934"/>
                </a:solidFill>
                <a:latin typeface="Arial"/>
                <a:cs typeface="Arial"/>
              </a:rPr>
              <a:t>t</a:t>
            </a:r>
            <a:r>
              <a:rPr sz="2750" spc="30" dirty="0">
                <a:solidFill>
                  <a:srgbClr val="292934"/>
                </a:solidFill>
                <a:latin typeface="Arial"/>
                <a:cs typeface="Arial"/>
              </a:rPr>
              <a:t>h</a:t>
            </a:r>
            <a:r>
              <a:rPr sz="2750" dirty="0">
                <a:solidFill>
                  <a:srgbClr val="292934"/>
                </a:solidFill>
                <a:latin typeface="Arial"/>
                <a:cs typeface="Arial"/>
              </a:rPr>
              <a:t>e</a:t>
            </a:r>
            <a:r>
              <a:rPr sz="2750" spc="15" dirty="0">
                <a:solidFill>
                  <a:srgbClr val="292934"/>
                </a:solidFill>
                <a:latin typeface="Arial"/>
                <a:cs typeface="Arial"/>
              </a:rPr>
              <a:t> </a:t>
            </a:r>
            <a:r>
              <a:rPr sz="2750" spc="-45" dirty="0">
                <a:solidFill>
                  <a:srgbClr val="292934"/>
                </a:solidFill>
                <a:latin typeface="Arial"/>
                <a:cs typeface="Arial"/>
              </a:rPr>
              <a:t>a</a:t>
            </a:r>
            <a:r>
              <a:rPr sz="2750" spc="-40" dirty="0">
                <a:solidFill>
                  <a:srgbClr val="292934"/>
                </a:solidFill>
                <a:latin typeface="Arial"/>
                <a:cs typeface="Arial"/>
              </a:rPr>
              <a:t>ss</a:t>
            </a:r>
            <a:r>
              <a:rPr sz="2750" spc="30" dirty="0">
                <a:solidFill>
                  <a:srgbClr val="292934"/>
                </a:solidFill>
                <a:latin typeface="Arial"/>
                <a:cs typeface="Arial"/>
              </a:rPr>
              <a:t>o</a:t>
            </a:r>
            <a:r>
              <a:rPr sz="2750" spc="35" dirty="0">
                <a:solidFill>
                  <a:srgbClr val="292934"/>
                </a:solidFill>
                <a:latin typeface="Arial"/>
                <a:cs typeface="Arial"/>
              </a:rPr>
              <a:t>c</a:t>
            </a:r>
            <a:r>
              <a:rPr sz="2750" spc="-95" dirty="0">
                <a:solidFill>
                  <a:srgbClr val="292934"/>
                </a:solidFill>
                <a:latin typeface="Arial"/>
                <a:cs typeface="Arial"/>
              </a:rPr>
              <a:t>i</a:t>
            </a:r>
            <a:r>
              <a:rPr sz="2750" spc="-45" dirty="0">
                <a:solidFill>
                  <a:srgbClr val="292934"/>
                </a:solidFill>
                <a:latin typeface="Arial"/>
                <a:cs typeface="Arial"/>
              </a:rPr>
              <a:t>a</a:t>
            </a:r>
            <a:r>
              <a:rPr sz="2750" spc="-25" dirty="0">
                <a:solidFill>
                  <a:srgbClr val="292934"/>
                </a:solidFill>
                <a:latin typeface="Arial"/>
                <a:cs typeface="Arial"/>
              </a:rPr>
              <a:t>t</a:t>
            </a:r>
            <a:r>
              <a:rPr sz="2750" spc="-45" dirty="0">
                <a:solidFill>
                  <a:srgbClr val="292934"/>
                </a:solidFill>
                <a:latin typeface="Arial"/>
                <a:cs typeface="Arial"/>
              </a:rPr>
              <a:t>e</a:t>
            </a:r>
            <a:r>
              <a:rPr sz="2750" dirty="0">
                <a:solidFill>
                  <a:srgbClr val="292934"/>
                </a:solidFill>
                <a:latin typeface="Arial"/>
                <a:cs typeface="Arial"/>
              </a:rPr>
              <a:t>d	</a:t>
            </a:r>
            <a:r>
              <a:rPr sz="2750" spc="-45" dirty="0">
                <a:solidFill>
                  <a:srgbClr val="292934"/>
                </a:solidFill>
                <a:latin typeface="Arial"/>
                <a:cs typeface="Arial"/>
              </a:rPr>
              <a:t>e</a:t>
            </a:r>
            <a:r>
              <a:rPr sz="2750" spc="-114" dirty="0">
                <a:solidFill>
                  <a:srgbClr val="292934"/>
                </a:solidFill>
                <a:latin typeface="Arial"/>
                <a:cs typeface="Arial"/>
              </a:rPr>
              <a:t>x</a:t>
            </a:r>
            <a:r>
              <a:rPr sz="2750" spc="-45" dirty="0">
                <a:solidFill>
                  <a:srgbClr val="292934"/>
                </a:solidFill>
                <a:latin typeface="Arial"/>
                <a:cs typeface="Arial"/>
              </a:rPr>
              <a:t>e</a:t>
            </a:r>
            <a:r>
              <a:rPr sz="2750" spc="35" dirty="0">
                <a:solidFill>
                  <a:srgbClr val="292934"/>
                </a:solidFill>
                <a:latin typeface="Arial"/>
                <a:cs typeface="Arial"/>
              </a:rPr>
              <a:t>c</a:t>
            </a:r>
            <a:r>
              <a:rPr sz="2750" spc="30" dirty="0">
                <a:solidFill>
                  <a:srgbClr val="292934"/>
                </a:solidFill>
                <a:latin typeface="Arial"/>
                <a:cs typeface="Arial"/>
              </a:rPr>
              <a:t>u</a:t>
            </a:r>
            <a:r>
              <a:rPr sz="2750" spc="-25" dirty="0">
                <a:solidFill>
                  <a:srgbClr val="292934"/>
                </a:solidFill>
                <a:latin typeface="Arial"/>
                <a:cs typeface="Arial"/>
              </a:rPr>
              <a:t>t</a:t>
            </a:r>
            <a:r>
              <a:rPr sz="2750" spc="-95" dirty="0">
                <a:solidFill>
                  <a:srgbClr val="292934"/>
                </a:solidFill>
                <a:latin typeface="Arial"/>
                <a:cs typeface="Arial"/>
              </a:rPr>
              <a:t>i</a:t>
            </a:r>
            <a:r>
              <a:rPr sz="2750" spc="30" dirty="0">
                <a:solidFill>
                  <a:srgbClr val="292934"/>
                </a:solidFill>
                <a:latin typeface="Arial"/>
                <a:cs typeface="Arial"/>
              </a:rPr>
              <a:t>o</a:t>
            </a:r>
            <a:r>
              <a:rPr sz="2750" dirty="0">
                <a:solidFill>
                  <a:srgbClr val="292934"/>
                </a:solidFill>
                <a:latin typeface="Arial"/>
                <a:cs typeface="Arial"/>
              </a:rPr>
              <a:t>n	</a:t>
            </a:r>
            <a:r>
              <a:rPr sz="2750" spc="-25" dirty="0">
                <a:solidFill>
                  <a:srgbClr val="292934"/>
                </a:solidFill>
                <a:latin typeface="Arial"/>
                <a:cs typeface="Arial"/>
              </a:rPr>
              <a:t>r</a:t>
            </a:r>
            <a:r>
              <a:rPr sz="2750" spc="-45" dirty="0">
                <a:solidFill>
                  <a:srgbClr val="292934"/>
                </a:solidFill>
                <a:latin typeface="Arial"/>
                <a:cs typeface="Arial"/>
              </a:rPr>
              <a:t>e</a:t>
            </a:r>
            <a:r>
              <a:rPr sz="2750" spc="-40" dirty="0">
                <a:solidFill>
                  <a:srgbClr val="292934"/>
                </a:solidFill>
                <a:latin typeface="Arial"/>
                <a:cs typeface="Arial"/>
              </a:rPr>
              <a:t>s</a:t>
            </a:r>
            <a:r>
              <a:rPr sz="2750" spc="30" dirty="0">
                <a:solidFill>
                  <a:srgbClr val="292934"/>
                </a:solidFill>
                <a:latin typeface="Arial"/>
                <a:cs typeface="Arial"/>
              </a:rPr>
              <a:t>ou</a:t>
            </a:r>
            <a:r>
              <a:rPr sz="2750" spc="-25" dirty="0">
                <a:solidFill>
                  <a:srgbClr val="292934"/>
                </a:solidFill>
                <a:latin typeface="Arial"/>
                <a:cs typeface="Arial"/>
              </a:rPr>
              <a:t>r</a:t>
            </a:r>
            <a:r>
              <a:rPr sz="2750" spc="35" dirty="0">
                <a:solidFill>
                  <a:srgbClr val="292934"/>
                </a:solidFill>
                <a:latin typeface="Arial"/>
                <a:cs typeface="Arial"/>
              </a:rPr>
              <a:t>c</a:t>
            </a:r>
            <a:r>
              <a:rPr sz="2750" spc="-45" dirty="0">
                <a:solidFill>
                  <a:srgbClr val="292934"/>
                </a:solidFill>
                <a:latin typeface="Arial"/>
                <a:cs typeface="Arial"/>
              </a:rPr>
              <a:t>e</a:t>
            </a:r>
            <a:r>
              <a:rPr sz="2750" spc="-40" dirty="0">
                <a:solidFill>
                  <a:srgbClr val="292934"/>
                </a:solidFill>
                <a:latin typeface="Arial"/>
                <a:cs typeface="Arial"/>
              </a:rPr>
              <a:t>s</a:t>
            </a:r>
            <a:r>
              <a:rPr sz="2750" dirty="0">
                <a:solidFill>
                  <a:srgbClr val="292934"/>
                </a:solidFill>
                <a:latin typeface="Arial"/>
                <a:cs typeface="Arial"/>
              </a:rPr>
              <a:t>.</a:t>
            </a:r>
            <a:endParaRPr sz="2750">
              <a:latin typeface="Arial"/>
              <a:cs typeface="Arial"/>
            </a:endParaRPr>
          </a:p>
        </p:txBody>
      </p:sp>
    </p:spTree>
    <p:extLst>
      <p:ext uri="{BB962C8B-B14F-4D97-AF65-F5344CB8AC3E}">
        <p14:creationId xmlns:p14="http://schemas.microsoft.com/office/powerpoint/2010/main" val="403710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2403</TotalTime>
  <Words>1676</Words>
  <Application>Microsoft Office PowerPoint</Application>
  <PresentationFormat>On-screen Show (4:3)</PresentationFormat>
  <Paragraphs>299</Paragraphs>
  <Slides>53</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Gill Sans MT</vt:lpstr>
      <vt:lpstr>MetaNormalLF-Roman</vt:lpstr>
      <vt:lpstr>Times New Roman</vt:lpstr>
      <vt:lpstr>Wingdings 3</vt:lpstr>
      <vt:lpstr>Clarity</vt:lpstr>
      <vt:lpstr>Cloud Computing </vt:lpstr>
      <vt:lpstr>Evolution</vt:lpstr>
      <vt:lpstr>Processor Speed</vt:lpstr>
      <vt:lpstr>Alternatives</vt:lpstr>
      <vt:lpstr>Network of Workstations</vt:lpstr>
      <vt:lpstr>Cluster</vt:lpstr>
      <vt:lpstr>Grid</vt:lpstr>
      <vt:lpstr>Grid Vs Cluster Computing</vt:lpstr>
      <vt:lpstr>Multi-Core Processors</vt:lpstr>
      <vt:lpstr>Single-core CPU chip</vt:lpstr>
      <vt:lpstr>Multi-core CPU chip</vt:lpstr>
      <vt:lpstr>Why Multi-Core</vt:lpstr>
      <vt:lpstr>Concurrent &amp; Parallel Programming</vt:lpstr>
      <vt:lpstr>Concurrent versus Parallel</vt:lpstr>
      <vt:lpstr>Concurrent versus Parallel</vt:lpstr>
      <vt:lpstr>Concurrent versus Parallel</vt:lpstr>
      <vt:lpstr>Problem !</vt:lpstr>
      <vt:lpstr>Solution ?</vt:lpstr>
      <vt:lpstr>Parallel ?</vt:lpstr>
      <vt:lpstr>Concurrent ?</vt:lpstr>
      <vt:lpstr>More Concurrent ?</vt:lpstr>
      <vt:lpstr>Parallel ?</vt:lpstr>
      <vt:lpstr>Concurrent or Parallel ?</vt:lpstr>
      <vt:lpstr>Concurrent or Parallel ?</vt:lpstr>
      <vt:lpstr>Foundations</vt:lpstr>
      <vt:lpstr>Cloud Infrastructure</vt:lpstr>
      <vt:lpstr>PowerPoint Presentation</vt:lpstr>
      <vt:lpstr>Classic Data Center</vt:lpstr>
      <vt:lpstr>Virtualized Data Center</vt:lpstr>
      <vt:lpstr>Virtualized Data Center</vt:lpstr>
      <vt:lpstr>Virtualized Data Center</vt:lpstr>
      <vt:lpstr>Journey to the Cloud</vt:lpstr>
      <vt:lpstr>Cloud Computing</vt:lpstr>
      <vt:lpstr>Definition (NIST)</vt:lpstr>
      <vt:lpstr>Essential Characteristics</vt:lpstr>
      <vt:lpstr>On-Demand Self-Service</vt:lpstr>
      <vt:lpstr>Broad Network Access</vt:lpstr>
      <vt:lpstr>Resource Pooling </vt:lpstr>
      <vt:lpstr>Rapid Elasticity </vt:lpstr>
      <vt:lpstr>Metered Service</vt:lpstr>
      <vt:lpstr>Cloud Service Models</vt:lpstr>
      <vt:lpstr>Infrastructure-as-a-Service</vt:lpstr>
      <vt:lpstr>Platform-as-a-Service</vt:lpstr>
      <vt:lpstr>Software-as-a-Service</vt:lpstr>
      <vt:lpstr>Deployment – Public Cloud</vt:lpstr>
      <vt:lpstr>Deployment – Private Cloud</vt:lpstr>
      <vt:lpstr>Deployment – Hybrid Cloud</vt:lpstr>
      <vt:lpstr>PowerPoint Presentation</vt:lpstr>
      <vt:lpstr>Tools Hypervisors:</vt:lpstr>
      <vt:lpstr>PowerPoint Presentation</vt:lpstr>
      <vt:lpstr>Cloud Service Providers – India </vt:lpstr>
      <vt:lpstr>Cloud Service Providers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Emmanuel S</dc:creator>
  <cp:lastModifiedBy>Emmanuel Pilli</cp:lastModifiedBy>
  <cp:revision>29</cp:revision>
  <dcterms:created xsi:type="dcterms:W3CDTF">2015-12-20T14:27:40Z</dcterms:created>
  <dcterms:modified xsi:type="dcterms:W3CDTF">2020-09-30T04:19:25Z</dcterms:modified>
</cp:coreProperties>
</file>