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0" r:id="rId2"/>
    <p:sldId id="257" r:id="rId3"/>
    <p:sldId id="272" r:id="rId4"/>
    <p:sldId id="258" r:id="rId5"/>
    <p:sldId id="277" r:id="rId6"/>
    <p:sldId id="278" r:id="rId7"/>
    <p:sldId id="273" r:id="rId8"/>
    <p:sldId id="274" r:id="rId9"/>
    <p:sldId id="275" r:id="rId10"/>
    <p:sldId id="280" r:id="rId11"/>
    <p:sldId id="281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9" r:id="rId23"/>
    <p:sldId id="282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B1D48-9A54-4AA7-BDB4-F7740B43DEF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6FE23-F7E0-41D2-8124-3A76F4B7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0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262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PR_Conten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0228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defRPr/>
            </a:lvl1pPr>
            <a:lvl2pPr marL="631825" indent="-282575">
              <a:defRPr/>
            </a:lvl2pPr>
            <a:lvl3pPr marL="860425" indent="-228600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67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4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72C64CD-9056-49BA-BEF3-1EF65A0D7A4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82729DA-CBD1-4A4E-9CF7-C3ECED07AD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1" y="495861"/>
            <a:ext cx="1034113" cy="101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3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848600" cy="1927225"/>
          </a:xfrm>
        </p:spPr>
        <p:txBody>
          <a:bodyPr/>
          <a:lstStyle/>
          <a:p>
            <a:r>
              <a:rPr lang="en-US" dirty="0"/>
              <a:t>OpenStack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Emmanuel S. </a:t>
            </a:r>
            <a:r>
              <a:rPr lang="en-US"/>
              <a:t>Pilli</a:t>
            </a:r>
          </a:p>
        </p:txBody>
      </p:sp>
    </p:spTree>
    <p:extLst>
      <p:ext uri="{BB962C8B-B14F-4D97-AF65-F5344CB8AC3E}">
        <p14:creationId xmlns:p14="http://schemas.microsoft.com/office/powerpoint/2010/main" val="27374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0610-A7B6-4BC7-A58A-ECA6498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access.redhat.com/webassets/avalon/d/Red_Hat_OpenStack_Platform-9-Architecture_Guide-en-US/images/fce6394275bd3444892c5d3a91ccf17c/RHEL_OSP_arch_347192_1015_JCS_01_Interface-Overview.png">
            <a:extLst>
              <a:ext uri="{FF2B5EF4-FFF2-40B4-BE49-F238E27FC236}">
                <a16:creationId xmlns:a16="http://schemas.microsoft.com/office/drawing/2014/main" id="{A381763D-7A50-4114-ABE2-4C7394D9B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2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1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CE41-67B7-4678-B815-682AD848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1DC5E2-D1F6-4631-911D-1C7C5EB4A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20" dirty="0"/>
              <a:t>OpenStack</a:t>
            </a:r>
            <a:r>
              <a:rPr spc="-10" dirty="0"/>
              <a:t> </a:t>
            </a:r>
            <a:r>
              <a:rPr lang="en-US" spc="-20" dirty="0"/>
              <a:t>L</a:t>
            </a:r>
            <a:r>
              <a:rPr spc="-20" dirty="0"/>
              <a:t>ogical</a:t>
            </a:r>
            <a:r>
              <a:rPr spc="-10" dirty="0"/>
              <a:t> </a:t>
            </a:r>
            <a:r>
              <a:rPr lang="en-US" spc="-20" dirty="0"/>
              <a:t>V</a:t>
            </a:r>
            <a:r>
              <a:rPr spc="-20" dirty="0"/>
              <a:t>iew</a:t>
            </a:r>
          </a:p>
        </p:txBody>
      </p:sp>
      <p:sp>
        <p:nvSpPr>
          <p:cNvPr id="3" name="object 3"/>
          <p:cNvSpPr/>
          <p:nvPr/>
        </p:nvSpPr>
        <p:spPr>
          <a:xfrm>
            <a:off x="1059374" y="1541026"/>
            <a:ext cx="7354596" cy="44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207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094" y="1535295"/>
            <a:ext cx="7354596" cy="44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9311" y="4914367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324001" y="0"/>
                </a:moveTo>
                <a:lnTo>
                  <a:pt x="271446" y="4240"/>
                </a:lnTo>
                <a:lnTo>
                  <a:pt x="221591" y="16517"/>
                </a:lnTo>
                <a:lnTo>
                  <a:pt x="175103" y="36164"/>
                </a:lnTo>
                <a:lnTo>
                  <a:pt x="132649" y="62512"/>
                </a:lnTo>
                <a:lnTo>
                  <a:pt x="94897" y="94897"/>
                </a:lnTo>
                <a:lnTo>
                  <a:pt x="62512" y="132649"/>
                </a:lnTo>
                <a:lnTo>
                  <a:pt x="36164" y="175103"/>
                </a:lnTo>
                <a:lnTo>
                  <a:pt x="16517" y="221591"/>
                </a:lnTo>
                <a:lnTo>
                  <a:pt x="4240" y="271446"/>
                </a:lnTo>
                <a:lnTo>
                  <a:pt x="0" y="324001"/>
                </a:lnTo>
                <a:lnTo>
                  <a:pt x="1074" y="350575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1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7"/>
                </a:lnTo>
                <a:lnTo>
                  <a:pt x="297428" y="646929"/>
                </a:lnTo>
                <a:lnTo>
                  <a:pt x="324001" y="648003"/>
                </a:lnTo>
                <a:lnTo>
                  <a:pt x="350575" y="646929"/>
                </a:lnTo>
                <a:lnTo>
                  <a:pt x="401863" y="638587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1"/>
                </a:lnTo>
                <a:lnTo>
                  <a:pt x="570010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5"/>
                </a:lnTo>
                <a:lnTo>
                  <a:pt x="648003" y="324001"/>
                </a:lnTo>
                <a:lnTo>
                  <a:pt x="646929" y="297428"/>
                </a:lnTo>
                <a:lnTo>
                  <a:pt x="638587" y="246139"/>
                </a:lnTo>
                <a:lnTo>
                  <a:pt x="622541" y="197884"/>
                </a:lnTo>
                <a:lnTo>
                  <a:pt x="599460" y="153330"/>
                </a:lnTo>
                <a:lnTo>
                  <a:pt x="570010" y="113143"/>
                </a:lnTo>
                <a:lnTo>
                  <a:pt x="534859" y="77992"/>
                </a:lnTo>
                <a:lnTo>
                  <a:pt x="494672" y="48542"/>
                </a:lnTo>
                <a:lnTo>
                  <a:pt x="450118" y="25461"/>
                </a:lnTo>
                <a:lnTo>
                  <a:pt x="401863" y="9416"/>
                </a:lnTo>
                <a:lnTo>
                  <a:pt x="350575" y="1074"/>
                </a:lnTo>
                <a:lnTo>
                  <a:pt x="324001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9311" y="4914367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648003" y="324001"/>
                </a:moveTo>
                <a:lnTo>
                  <a:pt x="643762" y="271446"/>
                </a:lnTo>
                <a:lnTo>
                  <a:pt x="631485" y="221591"/>
                </a:lnTo>
                <a:lnTo>
                  <a:pt x="611839" y="175103"/>
                </a:lnTo>
                <a:lnTo>
                  <a:pt x="585490" y="132649"/>
                </a:lnTo>
                <a:lnTo>
                  <a:pt x="553106" y="94897"/>
                </a:lnTo>
                <a:lnTo>
                  <a:pt x="515353" y="62512"/>
                </a:lnTo>
                <a:lnTo>
                  <a:pt x="472899" y="36164"/>
                </a:lnTo>
                <a:lnTo>
                  <a:pt x="426412" y="16517"/>
                </a:lnTo>
                <a:lnTo>
                  <a:pt x="376556" y="4240"/>
                </a:lnTo>
                <a:lnTo>
                  <a:pt x="324001" y="0"/>
                </a:lnTo>
                <a:lnTo>
                  <a:pt x="297428" y="1074"/>
                </a:lnTo>
                <a:lnTo>
                  <a:pt x="246139" y="9416"/>
                </a:lnTo>
                <a:lnTo>
                  <a:pt x="197884" y="25461"/>
                </a:lnTo>
                <a:lnTo>
                  <a:pt x="153330" y="48542"/>
                </a:lnTo>
                <a:lnTo>
                  <a:pt x="113143" y="77992"/>
                </a:lnTo>
                <a:lnTo>
                  <a:pt x="77992" y="113143"/>
                </a:lnTo>
                <a:lnTo>
                  <a:pt x="48542" y="153330"/>
                </a:lnTo>
                <a:lnTo>
                  <a:pt x="25461" y="197884"/>
                </a:lnTo>
                <a:lnTo>
                  <a:pt x="9416" y="246139"/>
                </a:lnTo>
                <a:lnTo>
                  <a:pt x="1074" y="297428"/>
                </a:lnTo>
                <a:lnTo>
                  <a:pt x="0" y="324001"/>
                </a:lnTo>
                <a:lnTo>
                  <a:pt x="1074" y="350575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1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7"/>
                </a:lnTo>
                <a:lnTo>
                  <a:pt x="297428" y="646929"/>
                </a:lnTo>
                <a:lnTo>
                  <a:pt x="324001" y="648003"/>
                </a:lnTo>
                <a:lnTo>
                  <a:pt x="350575" y="646929"/>
                </a:lnTo>
                <a:lnTo>
                  <a:pt x="401863" y="638587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1"/>
                </a:lnTo>
                <a:lnTo>
                  <a:pt x="570010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5"/>
                </a:lnTo>
                <a:lnTo>
                  <a:pt x="648003" y="324001"/>
                </a:lnTo>
                <a:close/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8706" y="6306157"/>
            <a:ext cx="618164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 algn="ctr"/>
            <a:r>
              <a:rPr sz="2200" b="1" spc="-20" dirty="0">
                <a:solidFill>
                  <a:srgbClr val="292934"/>
                </a:solidFill>
                <a:latin typeface="Bookman Old Style"/>
                <a:cs typeface="Bookman Old Style"/>
              </a:rPr>
              <a:t>Keystone</a:t>
            </a:r>
            <a:r>
              <a:rPr sz="2200" b="1" spc="-5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ovides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the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authentication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service</a:t>
            </a:r>
            <a:endParaRPr sz="2200" dirty="0">
              <a:solidFill>
                <a:srgbClr val="292934"/>
              </a:solidFill>
              <a:latin typeface="Bookman Old Style"/>
              <a:cs typeface="Bookman Old Style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457200" y="720923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179"/>
            <a:r>
              <a:rPr lang="en-US" spc="-20">
                <a:solidFill>
                  <a:srgbClr val="D2533C"/>
                </a:solidFill>
              </a:rPr>
              <a:t>OpenStack</a:t>
            </a:r>
            <a:r>
              <a:rPr lang="en-US" spc="-10">
                <a:solidFill>
                  <a:srgbClr val="D2533C"/>
                </a:solidFill>
              </a:rPr>
              <a:t> </a:t>
            </a:r>
            <a:r>
              <a:rPr lang="en-US" spc="-20">
                <a:solidFill>
                  <a:srgbClr val="D2533C"/>
                </a:solidFill>
              </a:rPr>
              <a:t>Logical</a:t>
            </a:r>
            <a:r>
              <a:rPr lang="en-US" spc="-10">
                <a:solidFill>
                  <a:srgbClr val="D2533C"/>
                </a:solidFill>
              </a:rPr>
              <a:t> </a:t>
            </a:r>
            <a:r>
              <a:rPr lang="en-US" spc="-20">
                <a:solidFill>
                  <a:srgbClr val="D2533C"/>
                </a:solidFill>
              </a:rPr>
              <a:t>View</a:t>
            </a:r>
            <a:endParaRPr lang="en-US" spc="-2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7701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094" y="1559944"/>
            <a:ext cx="7354596" cy="44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9549" y="3191180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324001" y="0"/>
                </a:moveTo>
                <a:lnTo>
                  <a:pt x="271446" y="4240"/>
                </a:lnTo>
                <a:lnTo>
                  <a:pt x="221591" y="16517"/>
                </a:lnTo>
                <a:lnTo>
                  <a:pt x="175103" y="36164"/>
                </a:lnTo>
                <a:lnTo>
                  <a:pt x="132649" y="62512"/>
                </a:lnTo>
                <a:lnTo>
                  <a:pt x="94896" y="94897"/>
                </a:lnTo>
                <a:lnTo>
                  <a:pt x="62512" y="132649"/>
                </a:lnTo>
                <a:lnTo>
                  <a:pt x="36164" y="175103"/>
                </a:lnTo>
                <a:lnTo>
                  <a:pt x="16517" y="221591"/>
                </a:lnTo>
                <a:lnTo>
                  <a:pt x="4240" y="271446"/>
                </a:lnTo>
                <a:lnTo>
                  <a:pt x="0" y="324001"/>
                </a:lnTo>
                <a:lnTo>
                  <a:pt x="1074" y="350574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0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6"/>
                </a:lnTo>
                <a:lnTo>
                  <a:pt x="297428" y="646928"/>
                </a:lnTo>
                <a:lnTo>
                  <a:pt x="324001" y="648003"/>
                </a:lnTo>
                <a:lnTo>
                  <a:pt x="350574" y="646928"/>
                </a:lnTo>
                <a:lnTo>
                  <a:pt x="401863" y="638586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0"/>
                </a:lnTo>
                <a:lnTo>
                  <a:pt x="570010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6" y="401863"/>
                </a:lnTo>
                <a:lnTo>
                  <a:pt x="646928" y="350574"/>
                </a:lnTo>
                <a:lnTo>
                  <a:pt x="648003" y="324001"/>
                </a:lnTo>
                <a:lnTo>
                  <a:pt x="646928" y="297427"/>
                </a:lnTo>
                <a:lnTo>
                  <a:pt x="638586" y="246139"/>
                </a:lnTo>
                <a:lnTo>
                  <a:pt x="622541" y="197884"/>
                </a:lnTo>
                <a:lnTo>
                  <a:pt x="599460" y="153330"/>
                </a:lnTo>
                <a:lnTo>
                  <a:pt x="570010" y="113143"/>
                </a:lnTo>
                <a:lnTo>
                  <a:pt x="534859" y="77992"/>
                </a:lnTo>
                <a:lnTo>
                  <a:pt x="494672" y="48542"/>
                </a:lnTo>
                <a:lnTo>
                  <a:pt x="450118" y="25461"/>
                </a:lnTo>
                <a:lnTo>
                  <a:pt x="401863" y="9416"/>
                </a:lnTo>
                <a:lnTo>
                  <a:pt x="350574" y="1074"/>
                </a:lnTo>
                <a:lnTo>
                  <a:pt x="324001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9549" y="3191180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648003" y="324001"/>
                </a:moveTo>
                <a:lnTo>
                  <a:pt x="643762" y="271446"/>
                </a:lnTo>
                <a:lnTo>
                  <a:pt x="631485" y="221591"/>
                </a:lnTo>
                <a:lnTo>
                  <a:pt x="611839" y="175103"/>
                </a:lnTo>
                <a:lnTo>
                  <a:pt x="585490" y="132649"/>
                </a:lnTo>
                <a:lnTo>
                  <a:pt x="553106" y="94897"/>
                </a:lnTo>
                <a:lnTo>
                  <a:pt x="515353" y="62512"/>
                </a:lnTo>
                <a:lnTo>
                  <a:pt x="472899" y="36164"/>
                </a:lnTo>
                <a:lnTo>
                  <a:pt x="426411" y="16517"/>
                </a:lnTo>
                <a:lnTo>
                  <a:pt x="376556" y="4240"/>
                </a:lnTo>
                <a:lnTo>
                  <a:pt x="324001" y="0"/>
                </a:lnTo>
                <a:lnTo>
                  <a:pt x="297428" y="1074"/>
                </a:lnTo>
                <a:lnTo>
                  <a:pt x="246139" y="9416"/>
                </a:lnTo>
                <a:lnTo>
                  <a:pt x="197884" y="25461"/>
                </a:lnTo>
                <a:lnTo>
                  <a:pt x="153330" y="48542"/>
                </a:lnTo>
                <a:lnTo>
                  <a:pt x="113143" y="77992"/>
                </a:lnTo>
                <a:lnTo>
                  <a:pt x="77992" y="113143"/>
                </a:lnTo>
                <a:lnTo>
                  <a:pt x="48542" y="153330"/>
                </a:lnTo>
                <a:lnTo>
                  <a:pt x="25461" y="197884"/>
                </a:lnTo>
                <a:lnTo>
                  <a:pt x="9416" y="246139"/>
                </a:lnTo>
                <a:lnTo>
                  <a:pt x="1074" y="297427"/>
                </a:lnTo>
                <a:lnTo>
                  <a:pt x="0" y="324001"/>
                </a:lnTo>
                <a:lnTo>
                  <a:pt x="1074" y="350574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0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6"/>
                </a:lnTo>
                <a:lnTo>
                  <a:pt x="297428" y="646928"/>
                </a:lnTo>
                <a:lnTo>
                  <a:pt x="324001" y="648003"/>
                </a:lnTo>
                <a:lnTo>
                  <a:pt x="350574" y="646928"/>
                </a:lnTo>
                <a:lnTo>
                  <a:pt x="401863" y="638586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0"/>
                </a:lnTo>
                <a:lnTo>
                  <a:pt x="570010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6" y="401863"/>
                </a:lnTo>
                <a:lnTo>
                  <a:pt x="646928" y="350574"/>
                </a:lnTo>
                <a:lnTo>
                  <a:pt x="648003" y="324001"/>
                </a:lnTo>
                <a:close/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7757" y="6330806"/>
            <a:ext cx="51425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2200" b="1" spc="-20" dirty="0">
                <a:solidFill>
                  <a:srgbClr val="292934"/>
                </a:solidFill>
                <a:latin typeface="Bookman Old Style"/>
                <a:cs typeface="Bookman Old Style"/>
              </a:rPr>
              <a:t>Nova</a:t>
            </a:r>
            <a:r>
              <a:rPr sz="2200" b="1" spc="-5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ovides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computational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services</a:t>
            </a:r>
            <a:endParaRPr sz="2200" dirty="0">
              <a:solidFill>
                <a:srgbClr val="292934"/>
              </a:solidFill>
              <a:latin typeface="Bookman Old Style"/>
              <a:cs typeface="Bookman Old Style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720923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20" dirty="0"/>
              <a:t>OpenStack</a:t>
            </a:r>
            <a:r>
              <a:rPr spc="-10" dirty="0"/>
              <a:t> </a:t>
            </a:r>
            <a:r>
              <a:rPr lang="en-US" spc="-20" dirty="0"/>
              <a:t>L</a:t>
            </a:r>
            <a:r>
              <a:rPr spc="-20" dirty="0"/>
              <a:t>ogical</a:t>
            </a:r>
            <a:r>
              <a:rPr spc="-10" dirty="0"/>
              <a:t> </a:t>
            </a:r>
            <a:r>
              <a:rPr lang="en-US" spc="-20" dirty="0"/>
              <a:t>V</a:t>
            </a:r>
            <a:r>
              <a:rPr spc="-20" dirty="0"/>
              <a:t>iew</a:t>
            </a:r>
          </a:p>
        </p:txBody>
      </p:sp>
    </p:spTree>
    <p:extLst>
      <p:ext uri="{BB962C8B-B14F-4D97-AF65-F5344CB8AC3E}">
        <p14:creationId xmlns:p14="http://schemas.microsoft.com/office/powerpoint/2010/main" val="317446305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094" y="1556792"/>
            <a:ext cx="7354596" cy="44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7533" y="2795655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324001" y="0"/>
                </a:moveTo>
                <a:lnTo>
                  <a:pt x="271446" y="4240"/>
                </a:lnTo>
                <a:lnTo>
                  <a:pt x="221591" y="16517"/>
                </a:lnTo>
                <a:lnTo>
                  <a:pt x="175103" y="36164"/>
                </a:lnTo>
                <a:lnTo>
                  <a:pt x="132649" y="62512"/>
                </a:lnTo>
                <a:lnTo>
                  <a:pt x="94897" y="94897"/>
                </a:lnTo>
                <a:lnTo>
                  <a:pt x="62512" y="132649"/>
                </a:lnTo>
                <a:lnTo>
                  <a:pt x="36164" y="175103"/>
                </a:lnTo>
                <a:lnTo>
                  <a:pt x="16517" y="221591"/>
                </a:lnTo>
                <a:lnTo>
                  <a:pt x="4240" y="271446"/>
                </a:lnTo>
                <a:lnTo>
                  <a:pt x="0" y="324001"/>
                </a:lnTo>
                <a:lnTo>
                  <a:pt x="1074" y="350575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1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7"/>
                </a:lnTo>
                <a:lnTo>
                  <a:pt x="297428" y="646929"/>
                </a:lnTo>
                <a:lnTo>
                  <a:pt x="324001" y="648003"/>
                </a:lnTo>
                <a:lnTo>
                  <a:pt x="350575" y="646929"/>
                </a:lnTo>
                <a:lnTo>
                  <a:pt x="401863" y="638587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1"/>
                </a:lnTo>
                <a:lnTo>
                  <a:pt x="570011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5"/>
                </a:lnTo>
                <a:lnTo>
                  <a:pt x="648003" y="324001"/>
                </a:lnTo>
                <a:lnTo>
                  <a:pt x="646929" y="297428"/>
                </a:lnTo>
                <a:lnTo>
                  <a:pt x="638587" y="246139"/>
                </a:lnTo>
                <a:lnTo>
                  <a:pt x="622541" y="197884"/>
                </a:lnTo>
                <a:lnTo>
                  <a:pt x="599460" y="153330"/>
                </a:lnTo>
                <a:lnTo>
                  <a:pt x="570011" y="113143"/>
                </a:lnTo>
                <a:lnTo>
                  <a:pt x="534859" y="77992"/>
                </a:lnTo>
                <a:lnTo>
                  <a:pt x="494672" y="48542"/>
                </a:lnTo>
                <a:lnTo>
                  <a:pt x="450118" y="25461"/>
                </a:lnTo>
                <a:lnTo>
                  <a:pt x="401863" y="9416"/>
                </a:lnTo>
                <a:lnTo>
                  <a:pt x="350575" y="1074"/>
                </a:lnTo>
                <a:lnTo>
                  <a:pt x="324001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7533" y="2795655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648003" y="324001"/>
                </a:moveTo>
                <a:lnTo>
                  <a:pt x="643762" y="271446"/>
                </a:lnTo>
                <a:lnTo>
                  <a:pt x="631485" y="221591"/>
                </a:lnTo>
                <a:lnTo>
                  <a:pt x="611839" y="175103"/>
                </a:lnTo>
                <a:lnTo>
                  <a:pt x="585490" y="132649"/>
                </a:lnTo>
                <a:lnTo>
                  <a:pt x="553106" y="94897"/>
                </a:lnTo>
                <a:lnTo>
                  <a:pt x="515353" y="62512"/>
                </a:lnTo>
                <a:lnTo>
                  <a:pt x="472900" y="36164"/>
                </a:lnTo>
                <a:lnTo>
                  <a:pt x="426412" y="16517"/>
                </a:lnTo>
                <a:lnTo>
                  <a:pt x="376557" y="4240"/>
                </a:lnTo>
                <a:lnTo>
                  <a:pt x="324001" y="0"/>
                </a:lnTo>
                <a:lnTo>
                  <a:pt x="297428" y="1074"/>
                </a:lnTo>
                <a:lnTo>
                  <a:pt x="246139" y="9416"/>
                </a:lnTo>
                <a:lnTo>
                  <a:pt x="197884" y="25461"/>
                </a:lnTo>
                <a:lnTo>
                  <a:pt x="153330" y="48542"/>
                </a:lnTo>
                <a:lnTo>
                  <a:pt x="113143" y="77992"/>
                </a:lnTo>
                <a:lnTo>
                  <a:pt x="77992" y="113143"/>
                </a:lnTo>
                <a:lnTo>
                  <a:pt x="48542" y="153330"/>
                </a:lnTo>
                <a:lnTo>
                  <a:pt x="25461" y="197884"/>
                </a:lnTo>
                <a:lnTo>
                  <a:pt x="9416" y="246139"/>
                </a:lnTo>
                <a:lnTo>
                  <a:pt x="1074" y="297428"/>
                </a:lnTo>
                <a:lnTo>
                  <a:pt x="0" y="324001"/>
                </a:lnTo>
                <a:lnTo>
                  <a:pt x="1074" y="350575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1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7"/>
                </a:lnTo>
                <a:lnTo>
                  <a:pt x="297428" y="646929"/>
                </a:lnTo>
                <a:lnTo>
                  <a:pt x="324001" y="648003"/>
                </a:lnTo>
                <a:lnTo>
                  <a:pt x="350575" y="646929"/>
                </a:lnTo>
                <a:lnTo>
                  <a:pt x="401863" y="638587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1"/>
                </a:lnTo>
                <a:lnTo>
                  <a:pt x="570011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5"/>
                </a:lnTo>
                <a:lnTo>
                  <a:pt x="648003" y="324001"/>
                </a:lnTo>
                <a:close/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100" y="6327680"/>
            <a:ext cx="69751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2200" b="1" spc="-20" dirty="0">
                <a:solidFill>
                  <a:srgbClr val="292934"/>
                </a:solidFill>
                <a:latin typeface="Bookman Old Style"/>
                <a:cs typeface="Bookman Old Style"/>
              </a:rPr>
              <a:t>Neut</a:t>
            </a:r>
            <a:r>
              <a:rPr sz="2200" b="1" spc="-3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b="1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on</a:t>
            </a:r>
            <a:r>
              <a:rPr sz="2200" b="1" spc="-5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(</a:t>
            </a:r>
            <a:r>
              <a:rPr sz="2200" spc="-20" dirty="0">
                <a:solidFill>
                  <a:srgbClr val="292934"/>
                </a:solidFill>
                <a:latin typeface="Courier New"/>
                <a:cs typeface="Courier New"/>
              </a:rPr>
              <a:t>nova-network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)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ovides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network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services</a:t>
            </a:r>
            <a:endParaRPr sz="2200" dirty="0">
              <a:solidFill>
                <a:srgbClr val="292934"/>
              </a:solidFill>
              <a:latin typeface="Bookman Old Style"/>
              <a:cs typeface="Bookman Old Style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720923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20" dirty="0"/>
              <a:t>OpenStack</a:t>
            </a:r>
            <a:r>
              <a:rPr spc="-10" dirty="0"/>
              <a:t> </a:t>
            </a:r>
            <a:r>
              <a:rPr lang="en-US" spc="-20" dirty="0"/>
              <a:t>L</a:t>
            </a:r>
            <a:r>
              <a:rPr spc="-20" dirty="0"/>
              <a:t>ogical</a:t>
            </a:r>
            <a:r>
              <a:rPr spc="-10" dirty="0"/>
              <a:t> </a:t>
            </a:r>
            <a:r>
              <a:rPr lang="en-US" spc="-20" dirty="0"/>
              <a:t>V</a:t>
            </a:r>
            <a:r>
              <a:rPr spc="-20" dirty="0"/>
              <a:t>iew</a:t>
            </a:r>
          </a:p>
        </p:txBody>
      </p:sp>
    </p:spTree>
    <p:extLst>
      <p:ext uri="{BB962C8B-B14F-4D97-AF65-F5344CB8AC3E}">
        <p14:creationId xmlns:p14="http://schemas.microsoft.com/office/powerpoint/2010/main" val="3923947734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094" y="1556792"/>
            <a:ext cx="7354596" cy="44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8913" y="3188030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324001" y="0"/>
                </a:moveTo>
                <a:lnTo>
                  <a:pt x="271446" y="4240"/>
                </a:lnTo>
                <a:lnTo>
                  <a:pt x="221591" y="16517"/>
                </a:lnTo>
                <a:lnTo>
                  <a:pt x="175103" y="36164"/>
                </a:lnTo>
                <a:lnTo>
                  <a:pt x="132649" y="62512"/>
                </a:lnTo>
                <a:lnTo>
                  <a:pt x="94897" y="94897"/>
                </a:lnTo>
                <a:lnTo>
                  <a:pt x="62512" y="132649"/>
                </a:lnTo>
                <a:lnTo>
                  <a:pt x="36164" y="175103"/>
                </a:lnTo>
                <a:lnTo>
                  <a:pt x="16517" y="221591"/>
                </a:lnTo>
                <a:lnTo>
                  <a:pt x="4240" y="271446"/>
                </a:lnTo>
                <a:lnTo>
                  <a:pt x="0" y="324001"/>
                </a:lnTo>
                <a:lnTo>
                  <a:pt x="1074" y="350574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0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6"/>
                </a:lnTo>
                <a:lnTo>
                  <a:pt x="297428" y="646928"/>
                </a:lnTo>
                <a:lnTo>
                  <a:pt x="324001" y="648003"/>
                </a:lnTo>
                <a:lnTo>
                  <a:pt x="350575" y="646928"/>
                </a:lnTo>
                <a:lnTo>
                  <a:pt x="401863" y="638586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0"/>
                </a:lnTo>
                <a:lnTo>
                  <a:pt x="570011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4"/>
                </a:lnTo>
                <a:lnTo>
                  <a:pt x="648003" y="324001"/>
                </a:lnTo>
                <a:lnTo>
                  <a:pt x="646929" y="297427"/>
                </a:lnTo>
                <a:lnTo>
                  <a:pt x="638587" y="246139"/>
                </a:lnTo>
                <a:lnTo>
                  <a:pt x="622541" y="197884"/>
                </a:lnTo>
                <a:lnTo>
                  <a:pt x="599460" y="153330"/>
                </a:lnTo>
                <a:lnTo>
                  <a:pt x="570011" y="113143"/>
                </a:lnTo>
                <a:lnTo>
                  <a:pt x="534859" y="77992"/>
                </a:lnTo>
                <a:lnTo>
                  <a:pt x="494672" y="48542"/>
                </a:lnTo>
                <a:lnTo>
                  <a:pt x="450118" y="25461"/>
                </a:lnTo>
                <a:lnTo>
                  <a:pt x="401863" y="9416"/>
                </a:lnTo>
                <a:lnTo>
                  <a:pt x="350575" y="1074"/>
                </a:lnTo>
                <a:lnTo>
                  <a:pt x="324001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8913" y="3188030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648003" y="324001"/>
                </a:moveTo>
                <a:lnTo>
                  <a:pt x="643762" y="271446"/>
                </a:lnTo>
                <a:lnTo>
                  <a:pt x="631485" y="221591"/>
                </a:lnTo>
                <a:lnTo>
                  <a:pt x="611839" y="175103"/>
                </a:lnTo>
                <a:lnTo>
                  <a:pt x="585490" y="132649"/>
                </a:lnTo>
                <a:lnTo>
                  <a:pt x="553106" y="94897"/>
                </a:lnTo>
                <a:lnTo>
                  <a:pt x="515353" y="62512"/>
                </a:lnTo>
                <a:lnTo>
                  <a:pt x="472900" y="36164"/>
                </a:lnTo>
                <a:lnTo>
                  <a:pt x="426412" y="16517"/>
                </a:lnTo>
                <a:lnTo>
                  <a:pt x="376557" y="4240"/>
                </a:lnTo>
                <a:lnTo>
                  <a:pt x="324001" y="0"/>
                </a:lnTo>
                <a:lnTo>
                  <a:pt x="297428" y="1074"/>
                </a:lnTo>
                <a:lnTo>
                  <a:pt x="246139" y="9416"/>
                </a:lnTo>
                <a:lnTo>
                  <a:pt x="197884" y="25461"/>
                </a:lnTo>
                <a:lnTo>
                  <a:pt x="153330" y="48542"/>
                </a:lnTo>
                <a:lnTo>
                  <a:pt x="113143" y="77992"/>
                </a:lnTo>
                <a:lnTo>
                  <a:pt x="77992" y="113143"/>
                </a:lnTo>
                <a:lnTo>
                  <a:pt x="48542" y="153330"/>
                </a:lnTo>
                <a:lnTo>
                  <a:pt x="25461" y="197884"/>
                </a:lnTo>
                <a:lnTo>
                  <a:pt x="9416" y="246139"/>
                </a:lnTo>
                <a:lnTo>
                  <a:pt x="1074" y="297427"/>
                </a:lnTo>
                <a:lnTo>
                  <a:pt x="0" y="324001"/>
                </a:lnTo>
                <a:lnTo>
                  <a:pt x="1074" y="350574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0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6"/>
                </a:lnTo>
                <a:lnTo>
                  <a:pt x="297428" y="646928"/>
                </a:lnTo>
                <a:lnTo>
                  <a:pt x="324001" y="648003"/>
                </a:lnTo>
                <a:lnTo>
                  <a:pt x="350575" y="646928"/>
                </a:lnTo>
                <a:lnTo>
                  <a:pt x="401863" y="638586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0"/>
                </a:lnTo>
                <a:lnTo>
                  <a:pt x="570011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4"/>
                </a:lnTo>
                <a:lnTo>
                  <a:pt x="648003" y="324001"/>
                </a:lnTo>
                <a:close/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1800" y="6330806"/>
            <a:ext cx="387423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2200" b="1" spc="-20" dirty="0">
                <a:solidFill>
                  <a:srgbClr val="292934"/>
                </a:solidFill>
                <a:latin typeface="Bookman Old Style"/>
                <a:cs typeface="Bookman Old Style"/>
              </a:rPr>
              <a:t>Glance</a:t>
            </a:r>
            <a:r>
              <a:rPr sz="2200" b="1" spc="-5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ovides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image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sto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e</a:t>
            </a:r>
            <a:endParaRPr sz="2200" dirty="0">
              <a:solidFill>
                <a:srgbClr val="292934"/>
              </a:solidFill>
              <a:latin typeface="Bookman Old Style"/>
              <a:cs typeface="Bookman Old Style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720923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20" dirty="0"/>
              <a:t>OpenStack</a:t>
            </a:r>
            <a:r>
              <a:rPr spc="-10" dirty="0"/>
              <a:t> </a:t>
            </a:r>
            <a:r>
              <a:rPr lang="en-US" spc="-20" dirty="0"/>
              <a:t>L</a:t>
            </a:r>
            <a:r>
              <a:rPr spc="-20" dirty="0"/>
              <a:t>ogical</a:t>
            </a:r>
            <a:r>
              <a:rPr spc="-10" dirty="0"/>
              <a:t> </a:t>
            </a:r>
            <a:r>
              <a:rPr lang="en-US" spc="-20" dirty="0"/>
              <a:t>V</a:t>
            </a:r>
            <a:r>
              <a:rPr spc="-20" dirty="0"/>
              <a:t>iew</a:t>
            </a:r>
          </a:p>
        </p:txBody>
      </p:sp>
    </p:spTree>
    <p:extLst>
      <p:ext uri="{BB962C8B-B14F-4D97-AF65-F5344CB8AC3E}">
        <p14:creationId xmlns:p14="http://schemas.microsoft.com/office/powerpoint/2010/main" val="333185589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094" y="1556792"/>
            <a:ext cx="7354596" cy="44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7533" y="3937104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324001" y="0"/>
                </a:moveTo>
                <a:lnTo>
                  <a:pt x="271446" y="4240"/>
                </a:lnTo>
                <a:lnTo>
                  <a:pt x="221591" y="16517"/>
                </a:lnTo>
                <a:lnTo>
                  <a:pt x="175103" y="36164"/>
                </a:lnTo>
                <a:lnTo>
                  <a:pt x="132649" y="62512"/>
                </a:lnTo>
                <a:lnTo>
                  <a:pt x="94897" y="94897"/>
                </a:lnTo>
                <a:lnTo>
                  <a:pt x="62512" y="132649"/>
                </a:lnTo>
                <a:lnTo>
                  <a:pt x="36164" y="175103"/>
                </a:lnTo>
                <a:lnTo>
                  <a:pt x="16517" y="221591"/>
                </a:lnTo>
                <a:lnTo>
                  <a:pt x="4240" y="271446"/>
                </a:lnTo>
                <a:lnTo>
                  <a:pt x="0" y="324001"/>
                </a:lnTo>
                <a:lnTo>
                  <a:pt x="1074" y="350575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1"/>
                </a:lnTo>
                <a:lnTo>
                  <a:pt x="153330" y="599461"/>
                </a:lnTo>
                <a:lnTo>
                  <a:pt x="197884" y="622542"/>
                </a:lnTo>
                <a:lnTo>
                  <a:pt x="246139" y="638587"/>
                </a:lnTo>
                <a:lnTo>
                  <a:pt x="297428" y="646929"/>
                </a:lnTo>
                <a:lnTo>
                  <a:pt x="324001" y="648003"/>
                </a:lnTo>
                <a:lnTo>
                  <a:pt x="350575" y="646929"/>
                </a:lnTo>
                <a:lnTo>
                  <a:pt x="401863" y="638587"/>
                </a:lnTo>
                <a:lnTo>
                  <a:pt x="450118" y="622542"/>
                </a:lnTo>
                <a:lnTo>
                  <a:pt x="494672" y="599461"/>
                </a:lnTo>
                <a:lnTo>
                  <a:pt x="534859" y="570011"/>
                </a:lnTo>
                <a:lnTo>
                  <a:pt x="570011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5"/>
                </a:lnTo>
                <a:lnTo>
                  <a:pt x="648003" y="324001"/>
                </a:lnTo>
                <a:lnTo>
                  <a:pt x="646929" y="297428"/>
                </a:lnTo>
                <a:lnTo>
                  <a:pt x="638587" y="246139"/>
                </a:lnTo>
                <a:lnTo>
                  <a:pt x="622541" y="197884"/>
                </a:lnTo>
                <a:lnTo>
                  <a:pt x="599460" y="153330"/>
                </a:lnTo>
                <a:lnTo>
                  <a:pt x="570011" y="113144"/>
                </a:lnTo>
                <a:lnTo>
                  <a:pt x="534859" y="77992"/>
                </a:lnTo>
                <a:lnTo>
                  <a:pt x="494672" y="48542"/>
                </a:lnTo>
                <a:lnTo>
                  <a:pt x="450118" y="25461"/>
                </a:lnTo>
                <a:lnTo>
                  <a:pt x="401863" y="9416"/>
                </a:lnTo>
                <a:lnTo>
                  <a:pt x="350575" y="1074"/>
                </a:lnTo>
                <a:lnTo>
                  <a:pt x="324001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7533" y="3937104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648003" y="324001"/>
                </a:moveTo>
                <a:lnTo>
                  <a:pt x="643762" y="271446"/>
                </a:lnTo>
                <a:lnTo>
                  <a:pt x="631485" y="221591"/>
                </a:lnTo>
                <a:lnTo>
                  <a:pt x="611839" y="175103"/>
                </a:lnTo>
                <a:lnTo>
                  <a:pt x="585490" y="132649"/>
                </a:lnTo>
                <a:lnTo>
                  <a:pt x="553106" y="94897"/>
                </a:lnTo>
                <a:lnTo>
                  <a:pt x="515353" y="62512"/>
                </a:lnTo>
                <a:lnTo>
                  <a:pt x="472900" y="36164"/>
                </a:lnTo>
                <a:lnTo>
                  <a:pt x="426412" y="16517"/>
                </a:lnTo>
                <a:lnTo>
                  <a:pt x="376557" y="4240"/>
                </a:lnTo>
                <a:lnTo>
                  <a:pt x="324001" y="0"/>
                </a:lnTo>
                <a:lnTo>
                  <a:pt x="297428" y="1074"/>
                </a:lnTo>
                <a:lnTo>
                  <a:pt x="246139" y="9416"/>
                </a:lnTo>
                <a:lnTo>
                  <a:pt x="197884" y="25461"/>
                </a:lnTo>
                <a:lnTo>
                  <a:pt x="153330" y="48542"/>
                </a:lnTo>
                <a:lnTo>
                  <a:pt x="113143" y="77992"/>
                </a:lnTo>
                <a:lnTo>
                  <a:pt x="77992" y="113144"/>
                </a:lnTo>
                <a:lnTo>
                  <a:pt x="48542" y="153330"/>
                </a:lnTo>
                <a:lnTo>
                  <a:pt x="25461" y="197884"/>
                </a:lnTo>
                <a:lnTo>
                  <a:pt x="9416" y="246139"/>
                </a:lnTo>
                <a:lnTo>
                  <a:pt x="1074" y="297428"/>
                </a:lnTo>
                <a:lnTo>
                  <a:pt x="0" y="324001"/>
                </a:lnTo>
                <a:lnTo>
                  <a:pt x="1074" y="350575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1"/>
                </a:lnTo>
                <a:lnTo>
                  <a:pt x="153330" y="599461"/>
                </a:lnTo>
                <a:lnTo>
                  <a:pt x="197884" y="622542"/>
                </a:lnTo>
                <a:lnTo>
                  <a:pt x="246139" y="638587"/>
                </a:lnTo>
                <a:lnTo>
                  <a:pt x="297428" y="646929"/>
                </a:lnTo>
                <a:lnTo>
                  <a:pt x="324001" y="648003"/>
                </a:lnTo>
                <a:lnTo>
                  <a:pt x="350575" y="646929"/>
                </a:lnTo>
                <a:lnTo>
                  <a:pt x="401863" y="638587"/>
                </a:lnTo>
                <a:lnTo>
                  <a:pt x="450118" y="622542"/>
                </a:lnTo>
                <a:lnTo>
                  <a:pt x="494672" y="599461"/>
                </a:lnTo>
                <a:lnTo>
                  <a:pt x="534859" y="570011"/>
                </a:lnTo>
                <a:lnTo>
                  <a:pt x="570011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5"/>
                </a:lnTo>
                <a:lnTo>
                  <a:pt x="648003" y="324001"/>
                </a:lnTo>
                <a:close/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0057" y="6327654"/>
            <a:ext cx="520427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2200" b="1" spc="-20" dirty="0">
                <a:solidFill>
                  <a:srgbClr val="292934"/>
                </a:solidFill>
                <a:latin typeface="Bookman Old Style"/>
                <a:cs typeface="Bookman Old Style"/>
              </a:rPr>
              <a:t>Cinder</a:t>
            </a:r>
            <a:r>
              <a:rPr sz="2200" b="1" spc="-5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ovides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block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persistent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sto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e</a:t>
            </a:r>
            <a:endParaRPr sz="2200" dirty="0">
              <a:solidFill>
                <a:srgbClr val="292934"/>
              </a:solidFill>
              <a:latin typeface="Bookman Old Style"/>
              <a:cs typeface="Bookman Old Style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720923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20" dirty="0"/>
              <a:t>OpenStack</a:t>
            </a:r>
            <a:r>
              <a:rPr spc="-10" dirty="0"/>
              <a:t> </a:t>
            </a:r>
            <a:r>
              <a:rPr lang="en-US" spc="-20" dirty="0"/>
              <a:t>L</a:t>
            </a:r>
            <a:r>
              <a:rPr spc="-20" dirty="0"/>
              <a:t>ogical</a:t>
            </a:r>
            <a:r>
              <a:rPr spc="-10" dirty="0"/>
              <a:t> </a:t>
            </a:r>
            <a:r>
              <a:rPr lang="en-US" spc="-20" dirty="0"/>
              <a:t>V</a:t>
            </a:r>
            <a:r>
              <a:rPr spc="-20" dirty="0"/>
              <a:t>iew</a:t>
            </a:r>
          </a:p>
        </p:txBody>
      </p:sp>
    </p:spTree>
    <p:extLst>
      <p:ext uri="{BB962C8B-B14F-4D97-AF65-F5344CB8AC3E}">
        <p14:creationId xmlns:p14="http://schemas.microsoft.com/office/powerpoint/2010/main" val="858307586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094" y="1559918"/>
            <a:ext cx="7354596" cy="44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9774" y="3191156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324001" y="0"/>
                </a:moveTo>
                <a:lnTo>
                  <a:pt x="271446" y="4240"/>
                </a:lnTo>
                <a:lnTo>
                  <a:pt x="221591" y="16517"/>
                </a:lnTo>
                <a:lnTo>
                  <a:pt x="175103" y="36164"/>
                </a:lnTo>
                <a:lnTo>
                  <a:pt x="132649" y="62512"/>
                </a:lnTo>
                <a:lnTo>
                  <a:pt x="94897" y="94897"/>
                </a:lnTo>
                <a:lnTo>
                  <a:pt x="62512" y="132649"/>
                </a:lnTo>
                <a:lnTo>
                  <a:pt x="36164" y="175103"/>
                </a:lnTo>
                <a:lnTo>
                  <a:pt x="16517" y="221591"/>
                </a:lnTo>
                <a:lnTo>
                  <a:pt x="4240" y="271446"/>
                </a:lnTo>
                <a:lnTo>
                  <a:pt x="0" y="324001"/>
                </a:lnTo>
                <a:lnTo>
                  <a:pt x="1074" y="350574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4" y="570010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6"/>
                </a:lnTo>
                <a:lnTo>
                  <a:pt x="297428" y="646928"/>
                </a:lnTo>
                <a:lnTo>
                  <a:pt x="324001" y="648003"/>
                </a:lnTo>
                <a:lnTo>
                  <a:pt x="350575" y="646928"/>
                </a:lnTo>
                <a:lnTo>
                  <a:pt x="401863" y="638586"/>
                </a:lnTo>
                <a:lnTo>
                  <a:pt x="450118" y="622541"/>
                </a:lnTo>
                <a:lnTo>
                  <a:pt x="494673" y="599460"/>
                </a:lnTo>
                <a:lnTo>
                  <a:pt x="534859" y="570010"/>
                </a:lnTo>
                <a:lnTo>
                  <a:pt x="570011" y="534859"/>
                </a:lnTo>
                <a:lnTo>
                  <a:pt x="599461" y="494672"/>
                </a:lnTo>
                <a:lnTo>
                  <a:pt x="622542" y="450118"/>
                </a:lnTo>
                <a:lnTo>
                  <a:pt x="638587" y="401863"/>
                </a:lnTo>
                <a:lnTo>
                  <a:pt x="646929" y="350574"/>
                </a:lnTo>
                <a:lnTo>
                  <a:pt x="648003" y="324001"/>
                </a:lnTo>
                <a:lnTo>
                  <a:pt x="646929" y="297427"/>
                </a:lnTo>
                <a:lnTo>
                  <a:pt x="638587" y="246139"/>
                </a:lnTo>
                <a:lnTo>
                  <a:pt x="622542" y="197884"/>
                </a:lnTo>
                <a:lnTo>
                  <a:pt x="599461" y="153330"/>
                </a:lnTo>
                <a:lnTo>
                  <a:pt x="570011" y="113143"/>
                </a:lnTo>
                <a:lnTo>
                  <a:pt x="534859" y="77992"/>
                </a:lnTo>
                <a:lnTo>
                  <a:pt x="494673" y="48542"/>
                </a:lnTo>
                <a:lnTo>
                  <a:pt x="450118" y="25461"/>
                </a:lnTo>
                <a:lnTo>
                  <a:pt x="401863" y="9416"/>
                </a:lnTo>
                <a:lnTo>
                  <a:pt x="350575" y="1074"/>
                </a:lnTo>
                <a:lnTo>
                  <a:pt x="324001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9774" y="3191156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648003" y="324001"/>
                </a:moveTo>
                <a:lnTo>
                  <a:pt x="643762" y="271446"/>
                </a:lnTo>
                <a:lnTo>
                  <a:pt x="631485" y="221591"/>
                </a:lnTo>
                <a:lnTo>
                  <a:pt x="611839" y="175103"/>
                </a:lnTo>
                <a:lnTo>
                  <a:pt x="585490" y="132649"/>
                </a:lnTo>
                <a:lnTo>
                  <a:pt x="553106" y="94897"/>
                </a:lnTo>
                <a:lnTo>
                  <a:pt x="515353" y="62512"/>
                </a:lnTo>
                <a:lnTo>
                  <a:pt x="472900" y="36164"/>
                </a:lnTo>
                <a:lnTo>
                  <a:pt x="426412" y="16517"/>
                </a:lnTo>
                <a:lnTo>
                  <a:pt x="376557" y="4240"/>
                </a:lnTo>
                <a:lnTo>
                  <a:pt x="324001" y="0"/>
                </a:lnTo>
                <a:lnTo>
                  <a:pt x="297428" y="1074"/>
                </a:lnTo>
                <a:lnTo>
                  <a:pt x="246139" y="9416"/>
                </a:lnTo>
                <a:lnTo>
                  <a:pt x="197884" y="25461"/>
                </a:lnTo>
                <a:lnTo>
                  <a:pt x="153330" y="48542"/>
                </a:lnTo>
                <a:lnTo>
                  <a:pt x="113144" y="77992"/>
                </a:lnTo>
                <a:lnTo>
                  <a:pt x="77992" y="113143"/>
                </a:lnTo>
                <a:lnTo>
                  <a:pt x="48542" y="153330"/>
                </a:lnTo>
                <a:lnTo>
                  <a:pt x="25461" y="197884"/>
                </a:lnTo>
                <a:lnTo>
                  <a:pt x="9416" y="246139"/>
                </a:lnTo>
                <a:lnTo>
                  <a:pt x="1074" y="297427"/>
                </a:lnTo>
                <a:lnTo>
                  <a:pt x="0" y="324001"/>
                </a:lnTo>
                <a:lnTo>
                  <a:pt x="1074" y="350574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4" y="570010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6"/>
                </a:lnTo>
                <a:lnTo>
                  <a:pt x="297428" y="646928"/>
                </a:lnTo>
                <a:lnTo>
                  <a:pt x="324001" y="648003"/>
                </a:lnTo>
                <a:lnTo>
                  <a:pt x="350575" y="646928"/>
                </a:lnTo>
                <a:lnTo>
                  <a:pt x="401863" y="638586"/>
                </a:lnTo>
                <a:lnTo>
                  <a:pt x="450118" y="622541"/>
                </a:lnTo>
                <a:lnTo>
                  <a:pt x="494673" y="599460"/>
                </a:lnTo>
                <a:lnTo>
                  <a:pt x="534859" y="570010"/>
                </a:lnTo>
                <a:lnTo>
                  <a:pt x="570011" y="534859"/>
                </a:lnTo>
                <a:lnTo>
                  <a:pt x="599461" y="494672"/>
                </a:lnTo>
                <a:lnTo>
                  <a:pt x="622542" y="450118"/>
                </a:lnTo>
                <a:lnTo>
                  <a:pt x="638587" y="401863"/>
                </a:lnTo>
                <a:lnTo>
                  <a:pt x="646929" y="350574"/>
                </a:lnTo>
                <a:lnTo>
                  <a:pt x="648003" y="324001"/>
                </a:lnTo>
                <a:close/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9752" y="6330806"/>
            <a:ext cx="506194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2200" b="1" spc="-20" dirty="0">
                <a:solidFill>
                  <a:srgbClr val="292934"/>
                </a:solidFill>
                <a:latin typeface="Bookman Old Style"/>
                <a:cs typeface="Bookman Old Style"/>
              </a:rPr>
              <a:t>Swift</a:t>
            </a:r>
            <a:r>
              <a:rPr sz="2200" b="1" spc="-5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ovides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object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persistent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sto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e</a:t>
            </a:r>
            <a:endParaRPr sz="2200" dirty="0">
              <a:solidFill>
                <a:srgbClr val="292934"/>
              </a:solidFill>
              <a:latin typeface="Bookman Old Style"/>
              <a:cs typeface="Bookman Old Style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720923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20" dirty="0"/>
              <a:t>OpenStack</a:t>
            </a:r>
            <a:r>
              <a:rPr spc="-10" dirty="0"/>
              <a:t> </a:t>
            </a:r>
            <a:r>
              <a:rPr lang="en-US" spc="-20" dirty="0"/>
              <a:t>L</a:t>
            </a:r>
            <a:r>
              <a:rPr spc="-20" dirty="0"/>
              <a:t>ogical</a:t>
            </a:r>
            <a:r>
              <a:rPr spc="-10" dirty="0"/>
              <a:t> </a:t>
            </a:r>
            <a:r>
              <a:rPr lang="en-US" spc="-20" dirty="0"/>
              <a:t>V</a:t>
            </a:r>
            <a:r>
              <a:rPr spc="-20" dirty="0"/>
              <a:t>iew</a:t>
            </a:r>
          </a:p>
        </p:txBody>
      </p:sp>
    </p:spTree>
    <p:extLst>
      <p:ext uri="{BB962C8B-B14F-4D97-AF65-F5344CB8AC3E}">
        <p14:creationId xmlns:p14="http://schemas.microsoft.com/office/powerpoint/2010/main" val="230458943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6094" y="1559944"/>
            <a:ext cx="7354596" cy="44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5015" y="1372000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324001" y="0"/>
                </a:moveTo>
                <a:lnTo>
                  <a:pt x="271446" y="4240"/>
                </a:lnTo>
                <a:lnTo>
                  <a:pt x="221591" y="16517"/>
                </a:lnTo>
                <a:lnTo>
                  <a:pt x="175103" y="36164"/>
                </a:lnTo>
                <a:lnTo>
                  <a:pt x="132649" y="62512"/>
                </a:lnTo>
                <a:lnTo>
                  <a:pt x="94897" y="94897"/>
                </a:lnTo>
                <a:lnTo>
                  <a:pt x="62512" y="132649"/>
                </a:lnTo>
                <a:lnTo>
                  <a:pt x="36164" y="175103"/>
                </a:lnTo>
                <a:lnTo>
                  <a:pt x="16517" y="221591"/>
                </a:lnTo>
                <a:lnTo>
                  <a:pt x="4240" y="271446"/>
                </a:lnTo>
                <a:lnTo>
                  <a:pt x="0" y="324001"/>
                </a:lnTo>
                <a:lnTo>
                  <a:pt x="1074" y="350575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1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7"/>
                </a:lnTo>
                <a:lnTo>
                  <a:pt x="297428" y="646929"/>
                </a:lnTo>
                <a:lnTo>
                  <a:pt x="324001" y="648003"/>
                </a:lnTo>
                <a:lnTo>
                  <a:pt x="350574" y="646929"/>
                </a:lnTo>
                <a:lnTo>
                  <a:pt x="401863" y="638587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1"/>
                </a:lnTo>
                <a:lnTo>
                  <a:pt x="570010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5"/>
                </a:lnTo>
                <a:lnTo>
                  <a:pt x="648003" y="324001"/>
                </a:lnTo>
                <a:lnTo>
                  <a:pt x="646929" y="297428"/>
                </a:lnTo>
                <a:lnTo>
                  <a:pt x="638587" y="246139"/>
                </a:lnTo>
                <a:lnTo>
                  <a:pt x="622541" y="197884"/>
                </a:lnTo>
                <a:lnTo>
                  <a:pt x="599460" y="153330"/>
                </a:lnTo>
                <a:lnTo>
                  <a:pt x="570010" y="113143"/>
                </a:lnTo>
                <a:lnTo>
                  <a:pt x="534859" y="77992"/>
                </a:lnTo>
                <a:lnTo>
                  <a:pt x="494672" y="48542"/>
                </a:lnTo>
                <a:lnTo>
                  <a:pt x="450118" y="25461"/>
                </a:lnTo>
                <a:lnTo>
                  <a:pt x="401863" y="9416"/>
                </a:lnTo>
                <a:lnTo>
                  <a:pt x="350574" y="1074"/>
                </a:lnTo>
                <a:lnTo>
                  <a:pt x="324001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5015" y="1372000"/>
            <a:ext cx="1285954" cy="1284774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648003" y="324001"/>
                </a:moveTo>
                <a:lnTo>
                  <a:pt x="643762" y="271446"/>
                </a:lnTo>
                <a:lnTo>
                  <a:pt x="631485" y="221591"/>
                </a:lnTo>
                <a:lnTo>
                  <a:pt x="611839" y="175103"/>
                </a:lnTo>
                <a:lnTo>
                  <a:pt x="585490" y="132649"/>
                </a:lnTo>
                <a:lnTo>
                  <a:pt x="553106" y="94897"/>
                </a:lnTo>
                <a:lnTo>
                  <a:pt x="515353" y="62512"/>
                </a:lnTo>
                <a:lnTo>
                  <a:pt x="472899" y="36164"/>
                </a:lnTo>
                <a:lnTo>
                  <a:pt x="426411" y="16517"/>
                </a:lnTo>
                <a:lnTo>
                  <a:pt x="376556" y="4240"/>
                </a:lnTo>
                <a:lnTo>
                  <a:pt x="324001" y="0"/>
                </a:lnTo>
                <a:lnTo>
                  <a:pt x="297428" y="1074"/>
                </a:lnTo>
                <a:lnTo>
                  <a:pt x="246139" y="9416"/>
                </a:lnTo>
                <a:lnTo>
                  <a:pt x="197884" y="25461"/>
                </a:lnTo>
                <a:lnTo>
                  <a:pt x="153330" y="48542"/>
                </a:lnTo>
                <a:lnTo>
                  <a:pt x="113143" y="77992"/>
                </a:lnTo>
                <a:lnTo>
                  <a:pt x="77992" y="113143"/>
                </a:lnTo>
                <a:lnTo>
                  <a:pt x="48542" y="153330"/>
                </a:lnTo>
                <a:lnTo>
                  <a:pt x="25461" y="197884"/>
                </a:lnTo>
                <a:lnTo>
                  <a:pt x="9416" y="246139"/>
                </a:lnTo>
                <a:lnTo>
                  <a:pt x="1074" y="297428"/>
                </a:lnTo>
                <a:lnTo>
                  <a:pt x="0" y="324001"/>
                </a:lnTo>
                <a:lnTo>
                  <a:pt x="1074" y="350575"/>
                </a:lnTo>
                <a:lnTo>
                  <a:pt x="9416" y="401863"/>
                </a:lnTo>
                <a:lnTo>
                  <a:pt x="25461" y="450118"/>
                </a:lnTo>
                <a:lnTo>
                  <a:pt x="48542" y="494672"/>
                </a:lnTo>
                <a:lnTo>
                  <a:pt x="77992" y="534859"/>
                </a:lnTo>
                <a:lnTo>
                  <a:pt x="113143" y="570011"/>
                </a:lnTo>
                <a:lnTo>
                  <a:pt x="153330" y="599460"/>
                </a:lnTo>
                <a:lnTo>
                  <a:pt x="197884" y="622541"/>
                </a:lnTo>
                <a:lnTo>
                  <a:pt x="246139" y="638587"/>
                </a:lnTo>
                <a:lnTo>
                  <a:pt x="297428" y="646929"/>
                </a:lnTo>
                <a:lnTo>
                  <a:pt x="324001" y="648003"/>
                </a:lnTo>
                <a:lnTo>
                  <a:pt x="350574" y="646929"/>
                </a:lnTo>
                <a:lnTo>
                  <a:pt x="401863" y="638587"/>
                </a:lnTo>
                <a:lnTo>
                  <a:pt x="450118" y="622541"/>
                </a:lnTo>
                <a:lnTo>
                  <a:pt x="494672" y="599460"/>
                </a:lnTo>
                <a:lnTo>
                  <a:pt x="534859" y="570011"/>
                </a:lnTo>
                <a:lnTo>
                  <a:pt x="570010" y="534859"/>
                </a:lnTo>
                <a:lnTo>
                  <a:pt x="599460" y="494672"/>
                </a:lnTo>
                <a:lnTo>
                  <a:pt x="622541" y="450118"/>
                </a:lnTo>
                <a:lnTo>
                  <a:pt x="638587" y="401863"/>
                </a:lnTo>
                <a:lnTo>
                  <a:pt x="646929" y="350575"/>
                </a:lnTo>
                <a:lnTo>
                  <a:pt x="648003" y="324001"/>
                </a:lnTo>
                <a:close/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2934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7744" y="6330806"/>
            <a:ext cx="49586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2200" b="1" spc="-20" dirty="0">
                <a:solidFill>
                  <a:srgbClr val="292934"/>
                </a:solidFill>
                <a:latin typeface="Bookman Old Style"/>
                <a:cs typeface="Bookman Old Style"/>
              </a:rPr>
              <a:t>Horizon</a:t>
            </a:r>
            <a:r>
              <a:rPr sz="2200" b="1" spc="-5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p</a:t>
            </a:r>
            <a:r>
              <a:rPr sz="220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ovides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web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user</a:t>
            </a:r>
            <a:r>
              <a:rPr sz="2200" spc="-10" dirty="0">
                <a:solidFill>
                  <a:srgbClr val="292934"/>
                </a:solidFill>
                <a:latin typeface="Bookman Old Style"/>
                <a:cs typeface="Bookman Old Style"/>
              </a:rPr>
              <a:t> 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inte</a:t>
            </a:r>
            <a:r>
              <a:rPr sz="2200" spc="50" dirty="0">
                <a:solidFill>
                  <a:srgbClr val="292934"/>
                </a:solidFill>
                <a:latin typeface="Bookman Old Style"/>
                <a:cs typeface="Bookman Old Style"/>
              </a:rPr>
              <a:t>r</a:t>
            </a:r>
            <a:r>
              <a:rPr sz="2200" spc="-20" dirty="0">
                <a:solidFill>
                  <a:srgbClr val="292934"/>
                </a:solidFill>
                <a:latin typeface="Bookman Old Style"/>
                <a:cs typeface="Bookman Old Style"/>
              </a:rPr>
              <a:t>face</a:t>
            </a:r>
            <a:endParaRPr sz="2200" dirty="0">
              <a:solidFill>
                <a:srgbClr val="292934"/>
              </a:solidFill>
              <a:latin typeface="Bookman Old Style"/>
              <a:cs typeface="Bookman Old Style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720923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20" dirty="0"/>
              <a:t>OpenStack</a:t>
            </a:r>
            <a:r>
              <a:rPr spc="-10" dirty="0"/>
              <a:t> </a:t>
            </a:r>
            <a:r>
              <a:rPr lang="en-US" spc="-20" dirty="0"/>
              <a:t>L</a:t>
            </a:r>
            <a:r>
              <a:rPr spc="-20" dirty="0"/>
              <a:t>ogical</a:t>
            </a:r>
            <a:r>
              <a:rPr spc="-10" dirty="0"/>
              <a:t> </a:t>
            </a:r>
            <a:r>
              <a:rPr lang="en-US" spc="-20" dirty="0"/>
              <a:t>V</a:t>
            </a:r>
            <a:r>
              <a:rPr spc="-20" dirty="0"/>
              <a:t>iew</a:t>
            </a:r>
          </a:p>
        </p:txBody>
      </p:sp>
    </p:spTree>
    <p:extLst>
      <p:ext uri="{BB962C8B-B14F-4D97-AF65-F5344CB8AC3E}">
        <p14:creationId xmlns:p14="http://schemas.microsoft.com/office/powerpoint/2010/main" val="117106663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B88967-D34F-40FC-A7C0-048E0E693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342" y="1600200"/>
            <a:ext cx="603531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Node Architecture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7522" y="1556792"/>
            <a:ext cx="4844718" cy="512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052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Node Architecture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3151" y="1579711"/>
            <a:ext cx="6425604" cy="501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063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E715-0492-4BE4-AD35-19B54CAB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../_images/1aa-network-domains-diagram.png">
            <a:extLst>
              <a:ext uri="{FF2B5EF4-FFF2-40B4-BE49-F238E27FC236}">
                <a16:creationId xmlns:a16="http://schemas.microsoft.com/office/drawing/2014/main" id="{56FC04AC-D607-49E3-8CE8-97EA946B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28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1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FD86-C4C5-437E-BEDD-814BEE45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Node Architecture</a:t>
            </a:r>
            <a:endParaRPr lang="en-IN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EF3F346-AAC4-4C2D-AC5F-DAD88240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01187" cy="50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97854-096E-4AFD-925D-8BD47D398156}"/>
              </a:ext>
            </a:extLst>
          </p:cNvPr>
          <p:cNvSpPr txBox="1"/>
          <p:nvPr/>
        </p:nvSpPr>
        <p:spPr>
          <a:xfrm>
            <a:off x="2286000" y="32405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https://us02web.zoom.us/j/4025161624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C731E-6FFB-4EF6-8069-4D4CE6711790}"/>
              </a:ext>
            </a:extLst>
          </p:cNvPr>
          <p:cNvSpPr txBox="1"/>
          <p:nvPr/>
        </p:nvSpPr>
        <p:spPr>
          <a:xfrm>
            <a:off x="2286000" y="32405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https://us02web.zoom.us/j/4025161624</a:t>
            </a:r>
          </a:p>
        </p:txBody>
      </p:sp>
    </p:spTree>
    <p:extLst>
      <p:ext uri="{BB962C8B-B14F-4D97-AF65-F5344CB8AC3E}">
        <p14:creationId xmlns:p14="http://schemas.microsoft.com/office/powerpoint/2010/main" val="347013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Node Architecture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63" y="1781299"/>
            <a:ext cx="6865086" cy="479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04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4" y="457200"/>
            <a:ext cx="8972460" cy="626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6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B88967-D34F-40FC-A7C0-048E0E693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10"/>
            <a:ext cx="8464872" cy="68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 Service(Horizon)</a:t>
            </a:r>
          </a:p>
          <a:p>
            <a:r>
              <a:rPr lang="en-US" dirty="0"/>
              <a:t>Network Service(Neutron)</a:t>
            </a:r>
          </a:p>
          <a:p>
            <a:r>
              <a:rPr lang="en-US" dirty="0"/>
              <a:t>Compute Service(Nova)</a:t>
            </a:r>
          </a:p>
          <a:p>
            <a:r>
              <a:rPr lang="en-IN" dirty="0"/>
              <a:t>Bare Metal (Ironic)</a:t>
            </a:r>
          </a:p>
          <a:p>
            <a:r>
              <a:rPr lang="en-US" dirty="0"/>
              <a:t>Identity Service(Keystone)</a:t>
            </a:r>
          </a:p>
          <a:p>
            <a:r>
              <a:rPr lang="en-US" dirty="0"/>
              <a:t>Imaging Service(Glance)</a:t>
            </a:r>
          </a:p>
          <a:p>
            <a:r>
              <a:rPr lang="en-US" dirty="0"/>
              <a:t>Object Storage(Swift)</a:t>
            </a:r>
          </a:p>
          <a:p>
            <a:r>
              <a:rPr lang="en-US" dirty="0"/>
              <a:t>Block Storage(Cinder)</a:t>
            </a:r>
          </a:p>
          <a:p>
            <a:r>
              <a:rPr lang="en-US" dirty="0"/>
              <a:t>Database Service(Trove)</a:t>
            </a:r>
          </a:p>
          <a:p>
            <a:r>
              <a:rPr lang="en-US" dirty="0"/>
              <a:t>Orchestration Service(Heat)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3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2343-B09E-43E2-A274-442D1747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65F5-0D55-480C-B747-F652EF81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34" y="1524000"/>
            <a:ext cx="8413865" cy="4876800"/>
          </a:xfrm>
        </p:spPr>
        <p:txBody>
          <a:bodyPr numCol="2" spcCol="36000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IN" sz="3100" dirty="0"/>
              <a:t>Alarming (</a:t>
            </a:r>
            <a:r>
              <a:rPr lang="en-IN" sz="3100" dirty="0" err="1"/>
              <a:t>Aodh</a:t>
            </a:r>
            <a:r>
              <a:rPr lang="en-IN" sz="3100" dirty="0"/>
              <a:t>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Key Manager (Barbican)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Telemetry (Ceilometer)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Block Storage (Cinder)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Rating service (</a:t>
            </a:r>
            <a:r>
              <a:rPr lang="en-IN" sz="3100" dirty="0" err="1"/>
              <a:t>Cloudkitty</a:t>
            </a:r>
            <a:r>
              <a:rPr lang="en-IN" sz="3100" dirty="0"/>
              <a:t>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Policy (Congress)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DNS (Designate)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EC2 API service (EC2API)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Backup, Restore, and Disaster Recovery service (Freezer)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Image Service (Glance)</a:t>
            </a:r>
          </a:p>
          <a:p>
            <a:pPr>
              <a:lnSpc>
                <a:spcPct val="120000"/>
              </a:lnSpc>
            </a:pPr>
            <a:r>
              <a:rPr lang="en-IN" sz="3100" dirty="0" err="1"/>
              <a:t>GLare</a:t>
            </a:r>
            <a:r>
              <a:rPr lang="en-IN" sz="3100" dirty="0"/>
              <a:t> Artifact Repository (Glare)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Time Series Database (Gnocchi)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Orchestration (Heat)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Dashboard (Horizon)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Bare Metal (Ironic)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Identity (Keystone)</a:t>
            </a:r>
          </a:p>
          <a:p>
            <a:pPr>
              <a:lnSpc>
                <a:spcPct val="120000"/>
              </a:lnSpc>
            </a:pPr>
            <a:r>
              <a:rPr lang="en-IN" sz="3100" dirty="0"/>
              <a:t>Containers Orchestration (Magnum)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56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2343-B09E-43E2-A274-442D1747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65F5-0D55-480C-B747-F652EF81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10599" cy="4876800"/>
          </a:xfrm>
        </p:spPr>
        <p:txBody>
          <a:bodyPr numCol="2" spcCol="72000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IN" sz="2400" dirty="0" err="1"/>
              <a:t>SharedFilesystems</a:t>
            </a:r>
            <a:r>
              <a:rPr lang="en-IN" sz="2400" dirty="0"/>
              <a:t> (Manila)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Workflow Service (Mistral)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Monitoring (</a:t>
            </a:r>
            <a:r>
              <a:rPr lang="en-IN" sz="2400" dirty="0" err="1"/>
              <a:t>Monasca</a:t>
            </a:r>
            <a:r>
              <a:rPr lang="en-IN" sz="2400" dirty="0"/>
              <a:t>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Application </a:t>
            </a:r>
            <a:r>
              <a:rPr lang="en-IN" sz="2400" dirty="0" err="1"/>
              <a:t>Catalog</a:t>
            </a:r>
            <a:r>
              <a:rPr lang="en-IN" sz="2400" dirty="0"/>
              <a:t> (Murano)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Networking (Neutron)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Compute (Nova)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Load Balancer (Octavia)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Oslo Libraries (Oslo)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Benchmarking (Rally)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Data Processing (Sahara)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Clustering (</a:t>
            </a:r>
            <a:r>
              <a:rPr lang="en-IN" sz="2400" dirty="0" err="1"/>
              <a:t>Senlin</a:t>
            </a:r>
            <a:r>
              <a:rPr lang="en-IN" sz="2400" dirty="0"/>
              <a:t>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Object Storage (Swift)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Testing (Tempest)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Deployment (</a:t>
            </a:r>
            <a:r>
              <a:rPr lang="en-IN" sz="2400" dirty="0" err="1"/>
              <a:t>TripleO</a:t>
            </a:r>
            <a:r>
              <a:rPr lang="en-IN" sz="2400" dirty="0"/>
              <a:t>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Database Service (Trove)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Root Cause Analysis (</a:t>
            </a:r>
            <a:r>
              <a:rPr lang="en-IN" sz="2400" dirty="0" err="1"/>
              <a:t>Vitrage</a:t>
            </a:r>
            <a:r>
              <a:rPr lang="en-IN" sz="2400" dirty="0"/>
              <a:t>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Resource Optimization (Watcher)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Message Service (</a:t>
            </a:r>
            <a:r>
              <a:rPr lang="en-IN" sz="2400" dirty="0" err="1"/>
              <a:t>Zaqar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36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7656-6D17-4C1F-B454-13E79717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Architecture</a:t>
            </a:r>
            <a:endParaRPr lang="en-IN" dirty="0"/>
          </a:p>
        </p:txBody>
      </p:sp>
      <p:pic>
        <p:nvPicPr>
          <p:cNvPr id="1026" name="Picture 2" descr="Logical architecture">
            <a:extLst>
              <a:ext uri="{FF2B5EF4-FFF2-40B4-BE49-F238E27FC236}">
                <a16:creationId xmlns:a16="http://schemas.microsoft.com/office/drawing/2014/main" id="{0C318F68-2011-4FBB-A58E-CBD10EB47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5163"/>
            <a:ext cx="8229600" cy="39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0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cal architecture">
            <a:extLst>
              <a:ext uri="{FF2B5EF4-FFF2-40B4-BE49-F238E27FC236}">
                <a16:creationId xmlns:a16="http://schemas.microsoft.com/office/drawing/2014/main" id="{0C318F68-2011-4FBB-A58E-CBD10EB47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0"/>
          <a:stretch/>
        </p:blipFill>
        <p:spPr bwMode="auto">
          <a:xfrm>
            <a:off x="0" y="405245"/>
            <a:ext cx="7010400" cy="64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4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cal architecture">
            <a:extLst>
              <a:ext uri="{FF2B5EF4-FFF2-40B4-BE49-F238E27FC236}">
                <a16:creationId xmlns:a16="http://schemas.microsoft.com/office/drawing/2014/main" id="{0C318F68-2011-4FBB-A58E-CBD10EB47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2" t="6172"/>
          <a:stretch/>
        </p:blipFill>
        <p:spPr bwMode="auto">
          <a:xfrm>
            <a:off x="408709" y="102607"/>
            <a:ext cx="7211291" cy="66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3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345</Words>
  <Application>Microsoft Office PowerPoint</Application>
  <PresentationFormat>On-screen Show (4:3)</PresentationFormat>
  <Paragraphs>74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Courier New</vt:lpstr>
      <vt:lpstr>Clarity</vt:lpstr>
      <vt:lpstr>OpenStack</vt:lpstr>
      <vt:lpstr>OpenStack Architecture</vt:lpstr>
      <vt:lpstr>PowerPoint Presentation</vt:lpstr>
      <vt:lpstr>OpenStack Services</vt:lpstr>
      <vt:lpstr>OpenStack Services</vt:lpstr>
      <vt:lpstr>OpenStack Services</vt:lpstr>
      <vt:lpstr>Logical Architecture</vt:lpstr>
      <vt:lpstr>PowerPoint Presentation</vt:lpstr>
      <vt:lpstr>PowerPoint Presentation</vt:lpstr>
      <vt:lpstr>PowerPoint Presentation</vt:lpstr>
      <vt:lpstr>OpenStack</vt:lpstr>
      <vt:lpstr>OpenStack Logical View</vt:lpstr>
      <vt:lpstr>PowerPoint Presentation</vt:lpstr>
      <vt:lpstr>OpenStack Logical View</vt:lpstr>
      <vt:lpstr>OpenStack Logical View</vt:lpstr>
      <vt:lpstr>OpenStack Logical View</vt:lpstr>
      <vt:lpstr>OpenStack Logical View</vt:lpstr>
      <vt:lpstr>OpenStack Logical View</vt:lpstr>
      <vt:lpstr>OpenStack Logical View</vt:lpstr>
      <vt:lpstr>Two Node Architecture</vt:lpstr>
      <vt:lpstr>Three Node Architecture</vt:lpstr>
      <vt:lpstr>PowerPoint Presentation</vt:lpstr>
      <vt:lpstr>Three Node Architecture</vt:lpstr>
      <vt:lpstr>Four Node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</dc:title>
  <dc:creator>Emmanuel S</dc:creator>
  <cp:lastModifiedBy>Emmanuel Pilli</cp:lastModifiedBy>
  <cp:revision>17</cp:revision>
  <dcterms:created xsi:type="dcterms:W3CDTF">2016-10-06T12:01:35Z</dcterms:created>
  <dcterms:modified xsi:type="dcterms:W3CDTF">2020-11-18T05:08:50Z</dcterms:modified>
</cp:coreProperties>
</file>