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8" r:id="rId24"/>
    <p:sldId id="279"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3B04D-F217-4E0A-94D3-08A08F469A5B}" v="394" dt="2023-11-22T17:37:00.826"/>
    <p1510:client id="{F54E927F-0830-4F75-801E-92EE9840BF35}" v="947" dt="2023-11-22T14:38:28.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9187DE-6403-48AA-86B2-CDD81EBD757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338BDC-3D3C-460A-A00C-25187EC75B88}">
      <dgm:prSet/>
      <dgm:spPr/>
      <dgm:t>
        <a:bodyPr/>
        <a:lstStyle/>
        <a:p>
          <a:r>
            <a:rPr lang="en-US" dirty="0">
              <a:latin typeface="Times New Roman"/>
              <a:cs typeface="Times New Roman"/>
            </a:rPr>
            <a:t>In the first step, we add padding bits in the original message in such a way that the total length of the message is 64 bits less than the exact multiple of 512. </a:t>
          </a:r>
          <a:r>
            <a:rPr lang="en-US" b="1" dirty="0">
              <a:latin typeface="Times New Roman"/>
              <a:cs typeface="Times New Roman"/>
            </a:rPr>
            <a:t> </a:t>
          </a:r>
          <a:endParaRPr lang="en-US" dirty="0">
            <a:latin typeface="Times New Roman"/>
            <a:cs typeface="Times New Roman"/>
          </a:endParaRPr>
        </a:p>
      </dgm:t>
    </dgm:pt>
    <dgm:pt modelId="{91B6A296-A6A3-4CA4-8E82-E2A4B11AE4D8}" type="parTrans" cxnId="{B325D984-8FA5-48CD-9835-D0F84A8121A8}">
      <dgm:prSet/>
      <dgm:spPr/>
      <dgm:t>
        <a:bodyPr/>
        <a:lstStyle/>
        <a:p>
          <a:endParaRPr lang="en-US"/>
        </a:p>
      </dgm:t>
    </dgm:pt>
    <dgm:pt modelId="{03218EBB-C1C5-48A0-938B-9C18DEDD30C9}" type="sibTrans" cxnId="{B325D984-8FA5-48CD-9835-D0F84A8121A8}">
      <dgm:prSet/>
      <dgm:spPr/>
      <dgm:t>
        <a:bodyPr/>
        <a:lstStyle/>
        <a:p>
          <a:endParaRPr lang="en-US"/>
        </a:p>
      </dgm:t>
    </dgm:pt>
    <dgm:pt modelId="{57A2C943-FB32-4348-A30D-7C592B8D5CFF}">
      <dgm:prSet/>
      <dgm:spPr/>
      <dgm:t>
        <a:bodyPr/>
        <a:lstStyle/>
        <a:p>
          <a:r>
            <a:rPr lang="en-US" dirty="0">
              <a:latin typeface="Times New Roman"/>
              <a:cs typeface="Times New Roman"/>
            </a:rPr>
            <a:t>Suppose we are given a message of 1000 bits. Now we have to add padding bits to the original message. Here we will add 472 padding bits to the original message.  After adding the padding bits the size of the original message/output of the first step will be 1472 i.e. 64 bits less than an exact multiple of 512 (i.e. 512*3 = 1536).</a:t>
          </a:r>
        </a:p>
      </dgm:t>
    </dgm:pt>
    <dgm:pt modelId="{6DCE5852-F2FB-43F6-87C6-F0CF507AD88C}" type="parTrans" cxnId="{F438A6AB-E629-4026-9E11-8E080BFA9643}">
      <dgm:prSet/>
      <dgm:spPr/>
      <dgm:t>
        <a:bodyPr/>
        <a:lstStyle/>
        <a:p>
          <a:endParaRPr lang="en-US"/>
        </a:p>
      </dgm:t>
    </dgm:pt>
    <dgm:pt modelId="{8DD2B415-C6C4-466A-857E-8A99019D09E1}" type="sibTrans" cxnId="{F438A6AB-E629-4026-9E11-8E080BFA9643}">
      <dgm:prSet/>
      <dgm:spPr/>
      <dgm:t>
        <a:bodyPr/>
        <a:lstStyle/>
        <a:p>
          <a:endParaRPr lang="en-US"/>
        </a:p>
      </dgm:t>
    </dgm:pt>
    <dgm:pt modelId="{2953D617-0E0E-4AAE-A451-FB99EBA34221}">
      <dgm:prSet/>
      <dgm:spPr/>
      <dgm:t>
        <a:bodyPr/>
        <a:lstStyle/>
        <a:p>
          <a:r>
            <a:rPr lang="en-US" b="1" dirty="0">
              <a:latin typeface="Times New Roman"/>
              <a:cs typeface="Times New Roman"/>
            </a:rPr>
            <a:t>Length(original message + padding bits) =  512 * </a:t>
          </a:r>
          <a:r>
            <a:rPr lang="en-US" b="1" dirty="0" err="1">
              <a:latin typeface="Times New Roman"/>
              <a:cs typeface="Times New Roman"/>
            </a:rPr>
            <a:t>i</a:t>
          </a:r>
          <a:r>
            <a:rPr lang="en-US" b="1" dirty="0">
              <a:latin typeface="Times New Roman"/>
              <a:cs typeface="Times New Roman"/>
            </a:rPr>
            <a:t> – 64 </a:t>
          </a:r>
          <a:r>
            <a:rPr lang="en-US" dirty="0">
              <a:latin typeface="Times New Roman"/>
              <a:cs typeface="Times New Roman"/>
            </a:rPr>
            <a:t>where </a:t>
          </a:r>
          <a:r>
            <a:rPr lang="en-US" dirty="0" err="1">
              <a:latin typeface="Times New Roman"/>
              <a:cs typeface="Times New Roman"/>
            </a:rPr>
            <a:t>i</a:t>
          </a:r>
          <a:r>
            <a:rPr lang="en-US" dirty="0">
              <a:latin typeface="Times New Roman"/>
              <a:cs typeface="Times New Roman"/>
            </a:rPr>
            <a:t> = 1,2,3 . . . </a:t>
          </a:r>
        </a:p>
      </dgm:t>
    </dgm:pt>
    <dgm:pt modelId="{F4E25B9F-BE07-414E-88A1-4DFD1FDFE45A}" type="parTrans" cxnId="{4EC58B72-6D98-4E2B-B257-578A89E14EB8}">
      <dgm:prSet/>
      <dgm:spPr/>
      <dgm:t>
        <a:bodyPr/>
        <a:lstStyle/>
        <a:p>
          <a:endParaRPr lang="en-US"/>
        </a:p>
      </dgm:t>
    </dgm:pt>
    <dgm:pt modelId="{F2D2CAC7-4564-4F43-92CB-2E43CDE535E8}" type="sibTrans" cxnId="{4EC58B72-6D98-4E2B-B257-578A89E14EB8}">
      <dgm:prSet/>
      <dgm:spPr/>
      <dgm:t>
        <a:bodyPr/>
        <a:lstStyle/>
        <a:p>
          <a:endParaRPr lang="en-US"/>
        </a:p>
      </dgm:t>
    </dgm:pt>
    <dgm:pt modelId="{23E23120-E4A7-4968-94DB-065E197283B0}" type="pres">
      <dgm:prSet presAssocID="{DB9187DE-6403-48AA-86B2-CDD81EBD757D}" presName="root" presStyleCnt="0">
        <dgm:presLayoutVars>
          <dgm:dir/>
          <dgm:resizeHandles val="exact"/>
        </dgm:presLayoutVars>
      </dgm:prSet>
      <dgm:spPr/>
    </dgm:pt>
    <dgm:pt modelId="{38181BCA-3F9F-44FD-BF8A-4A5BC6413C65}" type="pres">
      <dgm:prSet presAssocID="{EE338BDC-3D3C-460A-A00C-25187EC75B88}" presName="compNode" presStyleCnt="0"/>
      <dgm:spPr/>
    </dgm:pt>
    <dgm:pt modelId="{40B8FEB1-1CFA-43A4-8736-8E18B0234E38}" type="pres">
      <dgm:prSet presAssocID="{EE338BDC-3D3C-460A-A00C-25187EC75B88}" presName="bgRect" presStyleLbl="bgShp" presStyleIdx="0" presStyleCnt="3"/>
      <dgm:spPr/>
    </dgm:pt>
    <dgm:pt modelId="{987E210C-48DC-4630-BA9F-636C57AA33BC}" type="pres">
      <dgm:prSet presAssocID="{EE338BDC-3D3C-460A-A00C-25187EC75B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C2AB4DE2-C055-40E8-A01A-7125F18948DE}" type="pres">
      <dgm:prSet presAssocID="{EE338BDC-3D3C-460A-A00C-25187EC75B88}" presName="spaceRect" presStyleCnt="0"/>
      <dgm:spPr/>
    </dgm:pt>
    <dgm:pt modelId="{F67F81D3-BE25-4E73-9999-6862E6DD0400}" type="pres">
      <dgm:prSet presAssocID="{EE338BDC-3D3C-460A-A00C-25187EC75B88}" presName="parTx" presStyleLbl="revTx" presStyleIdx="0" presStyleCnt="3">
        <dgm:presLayoutVars>
          <dgm:chMax val="0"/>
          <dgm:chPref val="0"/>
        </dgm:presLayoutVars>
      </dgm:prSet>
      <dgm:spPr/>
    </dgm:pt>
    <dgm:pt modelId="{207A5B79-6355-4437-8F4D-1CFD7A37D9C0}" type="pres">
      <dgm:prSet presAssocID="{03218EBB-C1C5-48A0-938B-9C18DEDD30C9}" presName="sibTrans" presStyleCnt="0"/>
      <dgm:spPr/>
    </dgm:pt>
    <dgm:pt modelId="{918EF40C-B0EF-4A04-85CC-0E5A0F2705F8}" type="pres">
      <dgm:prSet presAssocID="{57A2C943-FB32-4348-A30D-7C592B8D5CFF}" presName="compNode" presStyleCnt="0"/>
      <dgm:spPr/>
    </dgm:pt>
    <dgm:pt modelId="{100CA425-31C4-4B4C-BA47-F287D0C0F64A}" type="pres">
      <dgm:prSet presAssocID="{57A2C943-FB32-4348-A30D-7C592B8D5CFF}" presName="bgRect" presStyleLbl="bgShp" presStyleIdx="1" presStyleCnt="3"/>
      <dgm:spPr/>
    </dgm:pt>
    <dgm:pt modelId="{003F333B-0E04-4B9A-86D5-7365B9F72E87}" type="pres">
      <dgm:prSet presAssocID="{57A2C943-FB32-4348-A30D-7C592B8D5CF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ngue"/>
        </a:ext>
      </dgm:extLst>
    </dgm:pt>
    <dgm:pt modelId="{9DEB50BC-2F04-4F95-B19F-6BCF4CE042A1}" type="pres">
      <dgm:prSet presAssocID="{57A2C943-FB32-4348-A30D-7C592B8D5CFF}" presName="spaceRect" presStyleCnt="0"/>
      <dgm:spPr/>
    </dgm:pt>
    <dgm:pt modelId="{F60DC465-BBAB-4D0D-90C8-06DB641D2C60}" type="pres">
      <dgm:prSet presAssocID="{57A2C943-FB32-4348-A30D-7C592B8D5CFF}" presName="parTx" presStyleLbl="revTx" presStyleIdx="1" presStyleCnt="3">
        <dgm:presLayoutVars>
          <dgm:chMax val="0"/>
          <dgm:chPref val="0"/>
        </dgm:presLayoutVars>
      </dgm:prSet>
      <dgm:spPr/>
    </dgm:pt>
    <dgm:pt modelId="{C7A8DACB-4CCB-4ADB-A49D-CB217EDB3007}" type="pres">
      <dgm:prSet presAssocID="{8DD2B415-C6C4-466A-857E-8A99019D09E1}" presName="sibTrans" presStyleCnt="0"/>
      <dgm:spPr/>
    </dgm:pt>
    <dgm:pt modelId="{D920B17C-F6D0-4A94-BE86-D66C8C84F1A5}" type="pres">
      <dgm:prSet presAssocID="{2953D617-0E0E-4AAE-A451-FB99EBA34221}" presName="compNode" presStyleCnt="0"/>
      <dgm:spPr/>
    </dgm:pt>
    <dgm:pt modelId="{89358FFE-E64E-4EDC-A607-471ED2D15035}" type="pres">
      <dgm:prSet presAssocID="{2953D617-0E0E-4AAE-A451-FB99EBA34221}" presName="bgRect" presStyleLbl="bgShp" presStyleIdx="2" presStyleCnt="3"/>
      <dgm:spPr/>
    </dgm:pt>
    <dgm:pt modelId="{71D67E35-2055-45BA-AA18-3EC054956DAC}" type="pres">
      <dgm:prSet presAssocID="{2953D617-0E0E-4AAE-A451-FB99EBA342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C47A5ABB-E13E-4BA3-BCAA-843728E4E605}" type="pres">
      <dgm:prSet presAssocID="{2953D617-0E0E-4AAE-A451-FB99EBA34221}" presName="spaceRect" presStyleCnt="0"/>
      <dgm:spPr/>
    </dgm:pt>
    <dgm:pt modelId="{E6563DDA-6EB4-49FA-9ECB-9AAB862D1BCF}" type="pres">
      <dgm:prSet presAssocID="{2953D617-0E0E-4AAE-A451-FB99EBA34221}" presName="parTx" presStyleLbl="revTx" presStyleIdx="2" presStyleCnt="3">
        <dgm:presLayoutVars>
          <dgm:chMax val="0"/>
          <dgm:chPref val="0"/>
        </dgm:presLayoutVars>
      </dgm:prSet>
      <dgm:spPr/>
    </dgm:pt>
  </dgm:ptLst>
  <dgm:cxnLst>
    <dgm:cxn modelId="{D937322A-57AD-4FE7-B56F-DC54BFFB209D}" type="presOf" srcId="{57A2C943-FB32-4348-A30D-7C592B8D5CFF}" destId="{F60DC465-BBAB-4D0D-90C8-06DB641D2C60}" srcOrd="0" destOrd="0" presId="urn:microsoft.com/office/officeart/2018/2/layout/IconVerticalSolidList"/>
    <dgm:cxn modelId="{4EC58B72-6D98-4E2B-B257-578A89E14EB8}" srcId="{DB9187DE-6403-48AA-86B2-CDD81EBD757D}" destId="{2953D617-0E0E-4AAE-A451-FB99EBA34221}" srcOrd="2" destOrd="0" parTransId="{F4E25B9F-BE07-414E-88A1-4DFD1FDFE45A}" sibTransId="{F2D2CAC7-4564-4F43-92CB-2E43CDE535E8}"/>
    <dgm:cxn modelId="{12CAAE57-5F2B-4AF0-987F-6BAE0DFB98AA}" type="presOf" srcId="{EE338BDC-3D3C-460A-A00C-25187EC75B88}" destId="{F67F81D3-BE25-4E73-9999-6862E6DD0400}" srcOrd="0" destOrd="0" presId="urn:microsoft.com/office/officeart/2018/2/layout/IconVerticalSolidList"/>
    <dgm:cxn modelId="{267F9781-F7A8-42D0-A490-C813A6F28643}" type="presOf" srcId="{2953D617-0E0E-4AAE-A451-FB99EBA34221}" destId="{E6563DDA-6EB4-49FA-9ECB-9AAB862D1BCF}" srcOrd="0" destOrd="0" presId="urn:microsoft.com/office/officeart/2018/2/layout/IconVerticalSolidList"/>
    <dgm:cxn modelId="{B325D984-8FA5-48CD-9835-D0F84A8121A8}" srcId="{DB9187DE-6403-48AA-86B2-CDD81EBD757D}" destId="{EE338BDC-3D3C-460A-A00C-25187EC75B88}" srcOrd="0" destOrd="0" parTransId="{91B6A296-A6A3-4CA4-8E82-E2A4B11AE4D8}" sibTransId="{03218EBB-C1C5-48A0-938B-9C18DEDD30C9}"/>
    <dgm:cxn modelId="{5BEE238B-168B-4E99-B0DA-CCAAF5BA7B3F}" type="presOf" srcId="{DB9187DE-6403-48AA-86B2-CDD81EBD757D}" destId="{23E23120-E4A7-4968-94DB-065E197283B0}" srcOrd="0" destOrd="0" presId="urn:microsoft.com/office/officeart/2018/2/layout/IconVerticalSolidList"/>
    <dgm:cxn modelId="{F438A6AB-E629-4026-9E11-8E080BFA9643}" srcId="{DB9187DE-6403-48AA-86B2-CDD81EBD757D}" destId="{57A2C943-FB32-4348-A30D-7C592B8D5CFF}" srcOrd="1" destOrd="0" parTransId="{6DCE5852-F2FB-43F6-87C6-F0CF507AD88C}" sibTransId="{8DD2B415-C6C4-466A-857E-8A99019D09E1}"/>
    <dgm:cxn modelId="{9ECA806B-DCB3-4E37-B3BC-5785B54DD8B0}" type="presParOf" srcId="{23E23120-E4A7-4968-94DB-065E197283B0}" destId="{38181BCA-3F9F-44FD-BF8A-4A5BC6413C65}" srcOrd="0" destOrd="0" presId="urn:microsoft.com/office/officeart/2018/2/layout/IconVerticalSolidList"/>
    <dgm:cxn modelId="{7C426D87-57F3-4C6F-9EC4-382E79281489}" type="presParOf" srcId="{38181BCA-3F9F-44FD-BF8A-4A5BC6413C65}" destId="{40B8FEB1-1CFA-43A4-8736-8E18B0234E38}" srcOrd="0" destOrd="0" presId="urn:microsoft.com/office/officeart/2018/2/layout/IconVerticalSolidList"/>
    <dgm:cxn modelId="{2D23FE6D-6EBF-4A37-B8A3-060930B3FEC0}" type="presParOf" srcId="{38181BCA-3F9F-44FD-BF8A-4A5BC6413C65}" destId="{987E210C-48DC-4630-BA9F-636C57AA33BC}" srcOrd="1" destOrd="0" presId="urn:microsoft.com/office/officeart/2018/2/layout/IconVerticalSolidList"/>
    <dgm:cxn modelId="{CB604B8D-537B-4D41-B7BC-F608DA57725E}" type="presParOf" srcId="{38181BCA-3F9F-44FD-BF8A-4A5BC6413C65}" destId="{C2AB4DE2-C055-40E8-A01A-7125F18948DE}" srcOrd="2" destOrd="0" presId="urn:microsoft.com/office/officeart/2018/2/layout/IconVerticalSolidList"/>
    <dgm:cxn modelId="{6D09D270-6E0D-4230-AC1A-38F9E20F21CB}" type="presParOf" srcId="{38181BCA-3F9F-44FD-BF8A-4A5BC6413C65}" destId="{F67F81D3-BE25-4E73-9999-6862E6DD0400}" srcOrd="3" destOrd="0" presId="urn:microsoft.com/office/officeart/2018/2/layout/IconVerticalSolidList"/>
    <dgm:cxn modelId="{F700AE27-84F4-4475-A35A-FBAAE1DBB7E8}" type="presParOf" srcId="{23E23120-E4A7-4968-94DB-065E197283B0}" destId="{207A5B79-6355-4437-8F4D-1CFD7A37D9C0}" srcOrd="1" destOrd="0" presId="urn:microsoft.com/office/officeart/2018/2/layout/IconVerticalSolidList"/>
    <dgm:cxn modelId="{E7658502-60E9-45AB-AF58-8A71DF6C8194}" type="presParOf" srcId="{23E23120-E4A7-4968-94DB-065E197283B0}" destId="{918EF40C-B0EF-4A04-85CC-0E5A0F2705F8}" srcOrd="2" destOrd="0" presId="urn:microsoft.com/office/officeart/2018/2/layout/IconVerticalSolidList"/>
    <dgm:cxn modelId="{5524549E-6F29-4624-A4BA-10A7CCCF3E3B}" type="presParOf" srcId="{918EF40C-B0EF-4A04-85CC-0E5A0F2705F8}" destId="{100CA425-31C4-4B4C-BA47-F287D0C0F64A}" srcOrd="0" destOrd="0" presId="urn:microsoft.com/office/officeart/2018/2/layout/IconVerticalSolidList"/>
    <dgm:cxn modelId="{24AC285D-0E90-494B-A7B6-E64CAC0B033A}" type="presParOf" srcId="{918EF40C-B0EF-4A04-85CC-0E5A0F2705F8}" destId="{003F333B-0E04-4B9A-86D5-7365B9F72E87}" srcOrd="1" destOrd="0" presId="urn:microsoft.com/office/officeart/2018/2/layout/IconVerticalSolidList"/>
    <dgm:cxn modelId="{4C6D089D-09BE-4343-8603-06B405257AD7}" type="presParOf" srcId="{918EF40C-B0EF-4A04-85CC-0E5A0F2705F8}" destId="{9DEB50BC-2F04-4F95-B19F-6BCF4CE042A1}" srcOrd="2" destOrd="0" presId="urn:microsoft.com/office/officeart/2018/2/layout/IconVerticalSolidList"/>
    <dgm:cxn modelId="{C83096A5-9222-4C3F-8C35-4A04DA6D3DB3}" type="presParOf" srcId="{918EF40C-B0EF-4A04-85CC-0E5A0F2705F8}" destId="{F60DC465-BBAB-4D0D-90C8-06DB641D2C60}" srcOrd="3" destOrd="0" presId="urn:microsoft.com/office/officeart/2018/2/layout/IconVerticalSolidList"/>
    <dgm:cxn modelId="{79EA8326-0DFE-4C2A-AC5B-C8115D233CC7}" type="presParOf" srcId="{23E23120-E4A7-4968-94DB-065E197283B0}" destId="{C7A8DACB-4CCB-4ADB-A49D-CB217EDB3007}" srcOrd="3" destOrd="0" presId="urn:microsoft.com/office/officeart/2018/2/layout/IconVerticalSolidList"/>
    <dgm:cxn modelId="{D6F252D0-B651-47AF-BFF9-582AAE32FF3F}" type="presParOf" srcId="{23E23120-E4A7-4968-94DB-065E197283B0}" destId="{D920B17C-F6D0-4A94-BE86-D66C8C84F1A5}" srcOrd="4" destOrd="0" presId="urn:microsoft.com/office/officeart/2018/2/layout/IconVerticalSolidList"/>
    <dgm:cxn modelId="{2520FA76-D9B2-4EE3-93FA-319A51867676}" type="presParOf" srcId="{D920B17C-F6D0-4A94-BE86-D66C8C84F1A5}" destId="{89358FFE-E64E-4EDC-A607-471ED2D15035}" srcOrd="0" destOrd="0" presId="urn:microsoft.com/office/officeart/2018/2/layout/IconVerticalSolidList"/>
    <dgm:cxn modelId="{FFF393A2-40AD-48A0-8057-0EA0E3308EEE}" type="presParOf" srcId="{D920B17C-F6D0-4A94-BE86-D66C8C84F1A5}" destId="{71D67E35-2055-45BA-AA18-3EC054956DAC}" srcOrd="1" destOrd="0" presId="urn:microsoft.com/office/officeart/2018/2/layout/IconVerticalSolidList"/>
    <dgm:cxn modelId="{4BD67798-34E2-4D6E-938A-21BBBF3C280A}" type="presParOf" srcId="{D920B17C-F6D0-4A94-BE86-D66C8C84F1A5}" destId="{C47A5ABB-E13E-4BA3-BCAA-843728E4E605}" srcOrd="2" destOrd="0" presId="urn:microsoft.com/office/officeart/2018/2/layout/IconVerticalSolidList"/>
    <dgm:cxn modelId="{EA7E75A4-85B7-4C07-85BA-DE9E1D18337C}" type="presParOf" srcId="{D920B17C-F6D0-4A94-BE86-D66C8C84F1A5}" destId="{E6563DDA-6EB4-49FA-9ECB-9AAB862D1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28D4A0-2118-4801-A154-4B3CAB39A8A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94E617-AC3D-4D2A-B77B-CAB76D86B7E0}">
      <dgm:prSet/>
      <dgm:spPr/>
      <dgm:t>
        <a:bodyPr/>
        <a:lstStyle/>
        <a:p>
          <a:pPr>
            <a:lnSpc>
              <a:spcPct val="100000"/>
            </a:lnSpc>
          </a:pPr>
          <a:r>
            <a:rPr lang="en-US" dirty="0">
              <a:latin typeface="Times New Roman"/>
              <a:cs typeface="Times New Roman"/>
            </a:rPr>
            <a:t>This process goes in a loop for 16 operations. Each time, the inputs stipulated above are used for their respective operation. The 17th operation is the start of the second round, and the process continues similarly, except the G function is used instead.</a:t>
          </a:r>
        </a:p>
      </dgm:t>
    </dgm:pt>
    <dgm:pt modelId="{F480A256-F331-4328-B583-D1DA7CBE734B}" type="parTrans" cxnId="{41F8E33D-09E6-4806-85C7-DB61D7DB033F}">
      <dgm:prSet/>
      <dgm:spPr/>
      <dgm:t>
        <a:bodyPr/>
        <a:lstStyle/>
        <a:p>
          <a:endParaRPr lang="en-US"/>
        </a:p>
      </dgm:t>
    </dgm:pt>
    <dgm:pt modelId="{18149431-3AC7-4312-BE81-D987539784F3}" type="sibTrans" cxnId="{41F8E33D-09E6-4806-85C7-DB61D7DB033F}">
      <dgm:prSet/>
      <dgm:spPr/>
      <dgm:t>
        <a:bodyPr/>
        <a:lstStyle/>
        <a:p>
          <a:endParaRPr lang="en-US"/>
        </a:p>
      </dgm:t>
    </dgm:pt>
    <dgm:pt modelId="{894EEF20-FA38-4A29-82EC-96555C0B9AD7}">
      <dgm:prSet/>
      <dgm:spPr/>
      <dgm:t>
        <a:bodyPr/>
        <a:lstStyle/>
        <a:p>
          <a:pPr>
            <a:lnSpc>
              <a:spcPct val="100000"/>
            </a:lnSpc>
          </a:pPr>
          <a:r>
            <a:rPr lang="en-US" dirty="0">
              <a:latin typeface="Times New Roman"/>
              <a:cs typeface="Times New Roman"/>
            </a:rPr>
            <a:t>Things change again by the 33rd operation, when the H function is used for the duration of the third round. The fourth round begins at the 49th operation, and the I function is used instead.</a:t>
          </a:r>
        </a:p>
      </dgm:t>
    </dgm:pt>
    <dgm:pt modelId="{5E2CCC8A-66A0-4C8C-9379-48B47B61BF86}" type="parTrans" cxnId="{B15AFF94-3915-4C3F-8E60-61C156D7C2F7}">
      <dgm:prSet/>
      <dgm:spPr/>
      <dgm:t>
        <a:bodyPr/>
        <a:lstStyle/>
        <a:p>
          <a:endParaRPr lang="en-US"/>
        </a:p>
      </dgm:t>
    </dgm:pt>
    <dgm:pt modelId="{6799A1AE-A7AE-4344-80BD-472D5B76868A}" type="sibTrans" cxnId="{B15AFF94-3915-4C3F-8E60-61C156D7C2F7}">
      <dgm:prSet/>
      <dgm:spPr/>
      <dgm:t>
        <a:bodyPr/>
        <a:lstStyle/>
        <a:p>
          <a:endParaRPr lang="en-US"/>
        </a:p>
      </dgm:t>
    </dgm:pt>
    <dgm:pt modelId="{E04DC5F0-BE75-44A1-9738-BBB255B71228}">
      <dgm:prSet/>
      <dgm:spPr/>
      <dgm:t>
        <a:bodyPr/>
        <a:lstStyle/>
        <a:p>
          <a:pPr>
            <a:lnSpc>
              <a:spcPct val="100000"/>
            </a:lnSpc>
          </a:pPr>
          <a:r>
            <a:rPr lang="en-US" dirty="0">
              <a:latin typeface="Times New Roman"/>
              <a:cs typeface="Times New Roman"/>
            </a:rPr>
            <a:t>Upon conclusion of the fourth round and its 64th operation, the outputs are added to the original initialization vectors that we listed above.</a:t>
          </a:r>
          <a:r>
            <a:rPr lang="en-US" b="1" dirty="0">
              <a:latin typeface="Times New Roman"/>
              <a:cs typeface="Times New Roman"/>
            </a:rPr>
            <a:t> The result of this calculation is the final MD5 hash of our input.</a:t>
          </a:r>
          <a:endParaRPr lang="en-US" dirty="0">
            <a:latin typeface="Times New Roman"/>
            <a:cs typeface="Times New Roman"/>
          </a:endParaRPr>
        </a:p>
      </dgm:t>
    </dgm:pt>
    <dgm:pt modelId="{576F6B59-079F-4BC7-89BE-574DB907ADB0}" type="parTrans" cxnId="{A3993FE0-A5EC-4C7F-B8F4-C918773A5608}">
      <dgm:prSet/>
      <dgm:spPr/>
      <dgm:t>
        <a:bodyPr/>
        <a:lstStyle/>
        <a:p>
          <a:endParaRPr lang="en-US"/>
        </a:p>
      </dgm:t>
    </dgm:pt>
    <dgm:pt modelId="{267B6A79-C83F-43DB-88E7-1E839CFD6186}" type="sibTrans" cxnId="{A3993FE0-A5EC-4C7F-B8F4-C918773A5608}">
      <dgm:prSet/>
      <dgm:spPr/>
      <dgm:t>
        <a:bodyPr/>
        <a:lstStyle/>
        <a:p>
          <a:endParaRPr lang="en-US"/>
        </a:p>
      </dgm:t>
    </dgm:pt>
    <dgm:pt modelId="{70202E2D-BA13-4E9F-B98A-B05CE4671ABD}" type="pres">
      <dgm:prSet presAssocID="{9728D4A0-2118-4801-A154-4B3CAB39A8AC}" presName="root" presStyleCnt="0">
        <dgm:presLayoutVars>
          <dgm:dir/>
          <dgm:resizeHandles val="exact"/>
        </dgm:presLayoutVars>
      </dgm:prSet>
      <dgm:spPr/>
    </dgm:pt>
    <dgm:pt modelId="{5E2BB0D0-BE58-49AA-B48C-A3F25A2C0F43}" type="pres">
      <dgm:prSet presAssocID="{F494E617-AC3D-4D2A-B77B-CAB76D86B7E0}" presName="compNode" presStyleCnt="0"/>
      <dgm:spPr/>
    </dgm:pt>
    <dgm:pt modelId="{A0D41C4F-0F29-4438-8E81-4AAEC47AE8F3}" type="pres">
      <dgm:prSet presAssocID="{F494E617-AC3D-4D2A-B77B-CAB76D86B7E0}" presName="bgRect" presStyleLbl="bgShp" presStyleIdx="0" presStyleCnt="3"/>
      <dgm:spPr/>
    </dgm:pt>
    <dgm:pt modelId="{69508407-D71C-46A0-BE3D-A9AB0CC5E89E}" type="pres">
      <dgm:prSet presAssocID="{F494E617-AC3D-4D2A-B77B-CAB76D86B7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nching Diagram"/>
        </a:ext>
      </dgm:extLst>
    </dgm:pt>
    <dgm:pt modelId="{031D96C4-3033-4863-B3CB-1932DACB9A6B}" type="pres">
      <dgm:prSet presAssocID="{F494E617-AC3D-4D2A-B77B-CAB76D86B7E0}" presName="spaceRect" presStyleCnt="0"/>
      <dgm:spPr/>
    </dgm:pt>
    <dgm:pt modelId="{B19DADEF-6507-4142-B179-4DE252350D1B}" type="pres">
      <dgm:prSet presAssocID="{F494E617-AC3D-4D2A-B77B-CAB76D86B7E0}" presName="parTx" presStyleLbl="revTx" presStyleIdx="0" presStyleCnt="3">
        <dgm:presLayoutVars>
          <dgm:chMax val="0"/>
          <dgm:chPref val="0"/>
        </dgm:presLayoutVars>
      </dgm:prSet>
      <dgm:spPr/>
    </dgm:pt>
    <dgm:pt modelId="{D1DB0ED7-7AA1-437A-8A04-C6674B8CCDDE}" type="pres">
      <dgm:prSet presAssocID="{18149431-3AC7-4312-BE81-D987539784F3}" presName="sibTrans" presStyleCnt="0"/>
      <dgm:spPr/>
    </dgm:pt>
    <dgm:pt modelId="{F9CFEBB8-BE09-4628-9B47-22DF15041270}" type="pres">
      <dgm:prSet presAssocID="{894EEF20-FA38-4A29-82EC-96555C0B9AD7}" presName="compNode" presStyleCnt="0"/>
      <dgm:spPr/>
    </dgm:pt>
    <dgm:pt modelId="{9C869239-7574-49FB-90DF-37C51B89172D}" type="pres">
      <dgm:prSet presAssocID="{894EEF20-FA38-4A29-82EC-96555C0B9AD7}" presName="bgRect" presStyleLbl="bgShp" presStyleIdx="1" presStyleCnt="3"/>
      <dgm:spPr/>
    </dgm:pt>
    <dgm:pt modelId="{0D4AB234-6687-4087-8A4E-8D49D1FB12D2}" type="pres">
      <dgm:prSet presAssocID="{894EEF20-FA38-4A29-82EC-96555C0B9A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s with Arrows"/>
        </a:ext>
      </dgm:extLst>
    </dgm:pt>
    <dgm:pt modelId="{347C882D-DFA9-42E3-96F1-5AE33FDE4829}" type="pres">
      <dgm:prSet presAssocID="{894EEF20-FA38-4A29-82EC-96555C0B9AD7}" presName="spaceRect" presStyleCnt="0"/>
      <dgm:spPr/>
    </dgm:pt>
    <dgm:pt modelId="{B8FF9C80-EFA0-4FCB-862D-3837A2349263}" type="pres">
      <dgm:prSet presAssocID="{894EEF20-FA38-4A29-82EC-96555C0B9AD7}" presName="parTx" presStyleLbl="revTx" presStyleIdx="1" presStyleCnt="3">
        <dgm:presLayoutVars>
          <dgm:chMax val="0"/>
          <dgm:chPref val="0"/>
        </dgm:presLayoutVars>
      </dgm:prSet>
      <dgm:spPr/>
    </dgm:pt>
    <dgm:pt modelId="{597C23D5-6FD0-4BCD-96B6-4E4BC2C0EC14}" type="pres">
      <dgm:prSet presAssocID="{6799A1AE-A7AE-4344-80BD-472D5B76868A}" presName="sibTrans" presStyleCnt="0"/>
      <dgm:spPr/>
    </dgm:pt>
    <dgm:pt modelId="{362373D0-96F5-4AC0-8865-0E22D5BFA85F}" type="pres">
      <dgm:prSet presAssocID="{E04DC5F0-BE75-44A1-9738-BBB255B71228}" presName="compNode" presStyleCnt="0"/>
      <dgm:spPr/>
    </dgm:pt>
    <dgm:pt modelId="{DCCFFD8C-8A98-45AC-A5B2-9956CD4A83E0}" type="pres">
      <dgm:prSet presAssocID="{E04DC5F0-BE75-44A1-9738-BBB255B71228}" presName="bgRect" presStyleLbl="bgShp" presStyleIdx="2" presStyleCnt="3"/>
      <dgm:spPr/>
    </dgm:pt>
    <dgm:pt modelId="{21A0F0C9-7C1F-4EFE-86D7-5627A7A05CFA}" type="pres">
      <dgm:prSet presAssocID="{E04DC5F0-BE75-44A1-9738-BBB255B7122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8595BBA7-E9C7-4398-8B1B-79E1E097A746}" type="pres">
      <dgm:prSet presAssocID="{E04DC5F0-BE75-44A1-9738-BBB255B71228}" presName="spaceRect" presStyleCnt="0"/>
      <dgm:spPr/>
    </dgm:pt>
    <dgm:pt modelId="{6E8B88B5-E22E-4AEC-8E14-6E67E3774D40}" type="pres">
      <dgm:prSet presAssocID="{E04DC5F0-BE75-44A1-9738-BBB255B71228}" presName="parTx" presStyleLbl="revTx" presStyleIdx="2" presStyleCnt="3">
        <dgm:presLayoutVars>
          <dgm:chMax val="0"/>
          <dgm:chPref val="0"/>
        </dgm:presLayoutVars>
      </dgm:prSet>
      <dgm:spPr/>
    </dgm:pt>
  </dgm:ptLst>
  <dgm:cxnLst>
    <dgm:cxn modelId="{94457937-3162-4975-9DA6-CF96C97F3AD9}" type="presOf" srcId="{894EEF20-FA38-4A29-82EC-96555C0B9AD7}" destId="{B8FF9C80-EFA0-4FCB-862D-3837A2349263}" srcOrd="0" destOrd="0" presId="urn:microsoft.com/office/officeart/2018/2/layout/IconVerticalSolidList"/>
    <dgm:cxn modelId="{41F8E33D-09E6-4806-85C7-DB61D7DB033F}" srcId="{9728D4A0-2118-4801-A154-4B3CAB39A8AC}" destId="{F494E617-AC3D-4D2A-B77B-CAB76D86B7E0}" srcOrd="0" destOrd="0" parTransId="{F480A256-F331-4328-B583-D1DA7CBE734B}" sibTransId="{18149431-3AC7-4312-BE81-D987539784F3}"/>
    <dgm:cxn modelId="{8EBE0882-0F49-426F-906F-E78B6F6006A8}" type="presOf" srcId="{E04DC5F0-BE75-44A1-9738-BBB255B71228}" destId="{6E8B88B5-E22E-4AEC-8E14-6E67E3774D40}" srcOrd="0" destOrd="0" presId="urn:microsoft.com/office/officeart/2018/2/layout/IconVerticalSolidList"/>
    <dgm:cxn modelId="{B15AFF94-3915-4C3F-8E60-61C156D7C2F7}" srcId="{9728D4A0-2118-4801-A154-4B3CAB39A8AC}" destId="{894EEF20-FA38-4A29-82EC-96555C0B9AD7}" srcOrd="1" destOrd="0" parTransId="{5E2CCC8A-66A0-4C8C-9379-48B47B61BF86}" sibTransId="{6799A1AE-A7AE-4344-80BD-472D5B76868A}"/>
    <dgm:cxn modelId="{FD09E5A7-CD16-4859-AB79-1A7B259F3EAC}" type="presOf" srcId="{9728D4A0-2118-4801-A154-4B3CAB39A8AC}" destId="{70202E2D-BA13-4E9F-B98A-B05CE4671ABD}" srcOrd="0" destOrd="0" presId="urn:microsoft.com/office/officeart/2018/2/layout/IconVerticalSolidList"/>
    <dgm:cxn modelId="{A3993FE0-A5EC-4C7F-B8F4-C918773A5608}" srcId="{9728D4A0-2118-4801-A154-4B3CAB39A8AC}" destId="{E04DC5F0-BE75-44A1-9738-BBB255B71228}" srcOrd="2" destOrd="0" parTransId="{576F6B59-079F-4BC7-89BE-574DB907ADB0}" sibTransId="{267B6A79-C83F-43DB-88E7-1E839CFD6186}"/>
    <dgm:cxn modelId="{5E169DE9-9855-42A0-BCD0-629A333E4C3B}" type="presOf" srcId="{F494E617-AC3D-4D2A-B77B-CAB76D86B7E0}" destId="{B19DADEF-6507-4142-B179-4DE252350D1B}" srcOrd="0" destOrd="0" presId="urn:microsoft.com/office/officeart/2018/2/layout/IconVerticalSolidList"/>
    <dgm:cxn modelId="{8511D88C-E114-44C0-8CCE-5469F447A7B4}" type="presParOf" srcId="{70202E2D-BA13-4E9F-B98A-B05CE4671ABD}" destId="{5E2BB0D0-BE58-49AA-B48C-A3F25A2C0F43}" srcOrd="0" destOrd="0" presId="urn:microsoft.com/office/officeart/2018/2/layout/IconVerticalSolidList"/>
    <dgm:cxn modelId="{273ECC86-25AB-44B8-971B-C375A54AE512}" type="presParOf" srcId="{5E2BB0D0-BE58-49AA-B48C-A3F25A2C0F43}" destId="{A0D41C4F-0F29-4438-8E81-4AAEC47AE8F3}" srcOrd="0" destOrd="0" presId="urn:microsoft.com/office/officeart/2018/2/layout/IconVerticalSolidList"/>
    <dgm:cxn modelId="{1EC44F74-1294-4698-BA37-1E3E11F11E5D}" type="presParOf" srcId="{5E2BB0D0-BE58-49AA-B48C-A3F25A2C0F43}" destId="{69508407-D71C-46A0-BE3D-A9AB0CC5E89E}" srcOrd="1" destOrd="0" presId="urn:microsoft.com/office/officeart/2018/2/layout/IconVerticalSolidList"/>
    <dgm:cxn modelId="{7C1D3EF3-E5CE-4F90-8455-D1E556F88A85}" type="presParOf" srcId="{5E2BB0D0-BE58-49AA-B48C-A3F25A2C0F43}" destId="{031D96C4-3033-4863-B3CB-1932DACB9A6B}" srcOrd="2" destOrd="0" presId="urn:microsoft.com/office/officeart/2018/2/layout/IconVerticalSolidList"/>
    <dgm:cxn modelId="{FF989440-A360-4BF6-9FC9-D20F3E4ECED1}" type="presParOf" srcId="{5E2BB0D0-BE58-49AA-B48C-A3F25A2C0F43}" destId="{B19DADEF-6507-4142-B179-4DE252350D1B}" srcOrd="3" destOrd="0" presId="urn:microsoft.com/office/officeart/2018/2/layout/IconVerticalSolidList"/>
    <dgm:cxn modelId="{CF36251C-BA86-4410-A45E-F367A29DC7A9}" type="presParOf" srcId="{70202E2D-BA13-4E9F-B98A-B05CE4671ABD}" destId="{D1DB0ED7-7AA1-437A-8A04-C6674B8CCDDE}" srcOrd="1" destOrd="0" presId="urn:microsoft.com/office/officeart/2018/2/layout/IconVerticalSolidList"/>
    <dgm:cxn modelId="{6CAEE947-6586-443D-BDCE-B410711FC7F7}" type="presParOf" srcId="{70202E2D-BA13-4E9F-B98A-B05CE4671ABD}" destId="{F9CFEBB8-BE09-4628-9B47-22DF15041270}" srcOrd="2" destOrd="0" presId="urn:microsoft.com/office/officeart/2018/2/layout/IconVerticalSolidList"/>
    <dgm:cxn modelId="{7005FEA4-AF02-4247-BCA2-FC68EFE11FCB}" type="presParOf" srcId="{F9CFEBB8-BE09-4628-9B47-22DF15041270}" destId="{9C869239-7574-49FB-90DF-37C51B89172D}" srcOrd="0" destOrd="0" presId="urn:microsoft.com/office/officeart/2018/2/layout/IconVerticalSolidList"/>
    <dgm:cxn modelId="{166A467D-32A1-4341-8203-754DFA36080C}" type="presParOf" srcId="{F9CFEBB8-BE09-4628-9B47-22DF15041270}" destId="{0D4AB234-6687-4087-8A4E-8D49D1FB12D2}" srcOrd="1" destOrd="0" presId="urn:microsoft.com/office/officeart/2018/2/layout/IconVerticalSolidList"/>
    <dgm:cxn modelId="{F97D94BD-F63F-4115-94D2-A11EAD699233}" type="presParOf" srcId="{F9CFEBB8-BE09-4628-9B47-22DF15041270}" destId="{347C882D-DFA9-42E3-96F1-5AE33FDE4829}" srcOrd="2" destOrd="0" presId="urn:microsoft.com/office/officeart/2018/2/layout/IconVerticalSolidList"/>
    <dgm:cxn modelId="{7EA1E5C9-DD66-4FEA-AFFB-2DECC198ABA7}" type="presParOf" srcId="{F9CFEBB8-BE09-4628-9B47-22DF15041270}" destId="{B8FF9C80-EFA0-4FCB-862D-3837A2349263}" srcOrd="3" destOrd="0" presId="urn:microsoft.com/office/officeart/2018/2/layout/IconVerticalSolidList"/>
    <dgm:cxn modelId="{95B41391-1507-4F26-9445-8761250882DB}" type="presParOf" srcId="{70202E2D-BA13-4E9F-B98A-B05CE4671ABD}" destId="{597C23D5-6FD0-4BCD-96B6-4E4BC2C0EC14}" srcOrd="3" destOrd="0" presId="urn:microsoft.com/office/officeart/2018/2/layout/IconVerticalSolidList"/>
    <dgm:cxn modelId="{9FAEEC4B-28E4-4A06-8D90-AC8791DEB4FD}" type="presParOf" srcId="{70202E2D-BA13-4E9F-B98A-B05CE4671ABD}" destId="{362373D0-96F5-4AC0-8865-0E22D5BFA85F}" srcOrd="4" destOrd="0" presId="urn:microsoft.com/office/officeart/2018/2/layout/IconVerticalSolidList"/>
    <dgm:cxn modelId="{E5B7C252-C555-4390-92F0-AC30C909CB36}" type="presParOf" srcId="{362373D0-96F5-4AC0-8865-0E22D5BFA85F}" destId="{DCCFFD8C-8A98-45AC-A5B2-9956CD4A83E0}" srcOrd="0" destOrd="0" presId="urn:microsoft.com/office/officeart/2018/2/layout/IconVerticalSolidList"/>
    <dgm:cxn modelId="{23617AD0-40E4-46C0-9B12-86A6E54BCEFC}" type="presParOf" srcId="{362373D0-96F5-4AC0-8865-0E22D5BFA85F}" destId="{21A0F0C9-7C1F-4EFE-86D7-5627A7A05CFA}" srcOrd="1" destOrd="0" presId="urn:microsoft.com/office/officeart/2018/2/layout/IconVerticalSolidList"/>
    <dgm:cxn modelId="{F76F68BD-B178-447D-9D85-5EDD72C5210F}" type="presParOf" srcId="{362373D0-96F5-4AC0-8865-0E22D5BFA85F}" destId="{8595BBA7-E9C7-4398-8B1B-79E1E097A746}" srcOrd="2" destOrd="0" presId="urn:microsoft.com/office/officeart/2018/2/layout/IconVerticalSolidList"/>
    <dgm:cxn modelId="{8EE50212-8EE7-44E4-BF1F-72F10DEDDEC9}" type="presParOf" srcId="{362373D0-96F5-4AC0-8865-0E22D5BFA85F}" destId="{6E8B88B5-E22E-4AEC-8E14-6E67E3774D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2384AFE-B112-4609-8F3E-62F26F980A75}"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B7E40770-269E-4C00-AD0B-9364D60E599A}">
      <dgm:prSet/>
      <dgm:spPr/>
      <dgm:t>
        <a:bodyPr/>
        <a:lstStyle/>
        <a:p>
          <a:r>
            <a:rPr lang="en-US" dirty="0">
              <a:latin typeface="Times New Roman"/>
              <a:cs typeface="Times New Roman"/>
            </a:rPr>
            <a:t>Because we are only computing the hash for a single 512-bit block of data, we have all of the information we need for the final hash. It’s simply a concatenation (this is just a fancy word that means we put the numbers together) of these latest values for A, B, C and D:</a:t>
          </a:r>
        </a:p>
      </dgm:t>
    </dgm:pt>
    <dgm:pt modelId="{AC93276D-F74A-4AAE-8540-D269CDD5999C}" type="parTrans" cxnId="{24C08F2A-245C-4549-9FC5-F29CFA0B8A39}">
      <dgm:prSet/>
      <dgm:spPr/>
      <dgm:t>
        <a:bodyPr/>
        <a:lstStyle/>
        <a:p>
          <a:endParaRPr lang="en-US"/>
        </a:p>
      </dgm:t>
    </dgm:pt>
    <dgm:pt modelId="{DAF00945-932F-408A-9B90-07ECAAE54D7E}" type="sibTrans" cxnId="{24C08F2A-245C-4549-9FC5-F29CFA0B8A39}">
      <dgm:prSet/>
      <dgm:spPr/>
      <dgm:t>
        <a:bodyPr/>
        <a:lstStyle/>
        <a:p>
          <a:endParaRPr lang="en-US"/>
        </a:p>
      </dgm:t>
    </dgm:pt>
    <dgm:pt modelId="{B8E016DC-AA60-4061-8812-EE8CCE15521A}">
      <dgm:prSet/>
      <dgm:spPr/>
      <dgm:t>
        <a:bodyPr/>
        <a:lstStyle/>
        <a:p>
          <a:r>
            <a:rPr lang="en-US" dirty="0">
              <a:latin typeface="Times New Roman"/>
              <a:cs typeface="Times New Roman"/>
            </a:rPr>
            <a:t>Hash = ABCD</a:t>
          </a:r>
        </a:p>
      </dgm:t>
    </dgm:pt>
    <dgm:pt modelId="{AB3FD43B-FB0F-41C6-994F-B92D1139FA0B}" type="parTrans" cxnId="{9764DA7A-862D-43E4-8BC0-300BDEF5F16B}">
      <dgm:prSet/>
      <dgm:spPr/>
      <dgm:t>
        <a:bodyPr/>
        <a:lstStyle/>
        <a:p>
          <a:endParaRPr lang="en-US"/>
        </a:p>
      </dgm:t>
    </dgm:pt>
    <dgm:pt modelId="{A784A30C-BB38-4E21-BDEF-76318FA3394F}" type="sibTrans" cxnId="{9764DA7A-862D-43E4-8BC0-300BDEF5F16B}">
      <dgm:prSet/>
      <dgm:spPr/>
      <dgm:t>
        <a:bodyPr/>
        <a:lstStyle/>
        <a:p>
          <a:endParaRPr lang="en-US"/>
        </a:p>
      </dgm:t>
    </dgm:pt>
    <dgm:pt modelId="{F64BF1DF-E654-4889-A57E-468827353A39}">
      <dgm:prSet/>
      <dgm:spPr/>
      <dgm:t>
        <a:bodyPr/>
        <a:lstStyle/>
        <a:p>
          <a:r>
            <a:rPr lang="en-US" dirty="0">
              <a:latin typeface="Times New Roman"/>
              <a:cs typeface="Times New Roman"/>
            </a:rPr>
            <a:t>Therefore, the hash of our original message of “They are deterministic” is:</a:t>
          </a:r>
        </a:p>
      </dgm:t>
    </dgm:pt>
    <dgm:pt modelId="{6F0333F1-3D09-4EA4-9231-9DD5C85FE9AC}" type="parTrans" cxnId="{B09B3FDF-4958-4473-AC32-6506B78DB21E}">
      <dgm:prSet/>
      <dgm:spPr/>
      <dgm:t>
        <a:bodyPr/>
        <a:lstStyle/>
        <a:p>
          <a:endParaRPr lang="en-US"/>
        </a:p>
      </dgm:t>
    </dgm:pt>
    <dgm:pt modelId="{761710F0-BB6B-4D58-8472-40A8D2E6E20F}" type="sibTrans" cxnId="{B09B3FDF-4958-4473-AC32-6506B78DB21E}">
      <dgm:prSet/>
      <dgm:spPr/>
      <dgm:t>
        <a:bodyPr/>
        <a:lstStyle/>
        <a:p>
          <a:endParaRPr lang="en-US"/>
        </a:p>
      </dgm:t>
    </dgm:pt>
    <dgm:pt modelId="{FB4AA5AE-4E15-450A-A767-D85B73D0AB8D}">
      <dgm:prSet/>
      <dgm:spPr/>
      <dgm:t>
        <a:bodyPr/>
        <a:lstStyle/>
        <a:p>
          <a:r>
            <a:rPr lang="en-US" dirty="0">
              <a:latin typeface="Times New Roman"/>
              <a:cs typeface="Times New Roman"/>
            </a:rPr>
            <a:t>H (They are deterministic) = </a:t>
          </a:r>
          <a:r>
            <a:rPr lang="en-US" b="1" dirty="0">
              <a:latin typeface="Times New Roman"/>
              <a:cs typeface="Times New Roman"/>
            </a:rPr>
            <a:t>61f1141806fbee528a1a2bf59437d949</a:t>
          </a:r>
          <a:endParaRPr lang="en-US" dirty="0">
            <a:latin typeface="Times New Roman"/>
            <a:cs typeface="Times New Roman"/>
          </a:endParaRPr>
        </a:p>
      </dgm:t>
    </dgm:pt>
    <dgm:pt modelId="{5A0CA8A2-B5AD-4AF5-AC31-F26531A3E488}" type="parTrans" cxnId="{111BAA5A-1B15-42A5-9789-AEC7279B6AA7}">
      <dgm:prSet/>
      <dgm:spPr/>
      <dgm:t>
        <a:bodyPr/>
        <a:lstStyle/>
        <a:p>
          <a:endParaRPr lang="en-US"/>
        </a:p>
      </dgm:t>
    </dgm:pt>
    <dgm:pt modelId="{30D7391F-318E-445E-9C18-19970246EE11}" type="sibTrans" cxnId="{111BAA5A-1B15-42A5-9789-AEC7279B6AA7}">
      <dgm:prSet/>
      <dgm:spPr/>
      <dgm:t>
        <a:bodyPr/>
        <a:lstStyle/>
        <a:p>
          <a:endParaRPr lang="en-US"/>
        </a:p>
      </dgm:t>
    </dgm:pt>
    <dgm:pt modelId="{BBFD2037-89F5-4476-814A-B430888CA30C}" type="pres">
      <dgm:prSet presAssocID="{A2384AFE-B112-4609-8F3E-62F26F980A75}" presName="linearFlow" presStyleCnt="0">
        <dgm:presLayoutVars>
          <dgm:resizeHandles val="exact"/>
        </dgm:presLayoutVars>
      </dgm:prSet>
      <dgm:spPr/>
    </dgm:pt>
    <dgm:pt modelId="{225814CD-4AB9-4D25-B8E6-18C8DB21E0E2}" type="pres">
      <dgm:prSet presAssocID="{B7E40770-269E-4C00-AD0B-9364D60E599A}" presName="node" presStyleLbl="node1" presStyleIdx="0" presStyleCnt="4">
        <dgm:presLayoutVars>
          <dgm:bulletEnabled val="1"/>
        </dgm:presLayoutVars>
      </dgm:prSet>
      <dgm:spPr/>
    </dgm:pt>
    <dgm:pt modelId="{52797857-972B-4DE6-9351-D1368ACB5D7A}" type="pres">
      <dgm:prSet presAssocID="{DAF00945-932F-408A-9B90-07ECAAE54D7E}" presName="sibTrans" presStyleLbl="sibTrans2D1" presStyleIdx="0" presStyleCnt="3"/>
      <dgm:spPr/>
    </dgm:pt>
    <dgm:pt modelId="{9793BAC3-B5A7-49EA-9DA1-48EFF27B2C85}" type="pres">
      <dgm:prSet presAssocID="{DAF00945-932F-408A-9B90-07ECAAE54D7E}" presName="connectorText" presStyleLbl="sibTrans2D1" presStyleIdx="0" presStyleCnt="3"/>
      <dgm:spPr/>
    </dgm:pt>
    <dgm:pt modelId="{FAC3ADA5-87ED-4CBB-BB20-A20BA80D614D}" type="pres">
      <dgm:prSet presAssocID="{B8E016DC-AA60-4061-8812-EE8CCE15521A}" presName="node" presStyleLbl="node1" presStyleIdx="1" presStyleCnt="4">
        <dgm:presLayoutVars>
          <dgm:bulletEnabled val="1"/>
        </dgm:presLayoutVars>
      </dgm:prSet>
      <dgm:spPr/>
    </dgm:pt>
    <dgm:pt modelId="{CB05E624-FF21-46A5-A341-FBF2324E4A34}" type="pres">
      <dgm:prSet presAssocID="{A784A30C-BB38-4E21-BDEF-76318FA3394F}" presName="sibTrans" presStyleLbl="sibTrans2D1" presStyleIdx="1" presStyleCnt="3"/>
      <dgm:spPr/>
    </dgm:pt>
    <dgm:pt modelId="{BD3F869E-8800-438F-AC97-9D3B136BCBA2}" type="pres">
      <dgm:prSet presAssocID="{A784A30C-BB38-4E21-BDEF-76318FA3394F}" presName="connectorText" presStyleLbl="sibTrans2D1" presStyleIdx="1" presStyleCnt="3"/>
      <dgm:spPr/>
    </dgm:pt>
    <dgm:pt modelId="{41453152-E0E0-4E1D-984F-AB546BA4C6C6}" type="pres">
      <dgm:prSet presAssocID="{F64BF1DF-E654-4889-A57E-468827353A39}" presName="node" presStyleLbl="node1" presStyleIdx="2" presStyleCnt="4">
        <dgm:presLayoutVars>
          <dgm:bulletEnabled val="1"/>
        </dgm:presLayoutVars>
      </dgm:prSet>
      <dgm:spPr/>
    </dgm:pt>
    <dgm:pt modelId="{5DC4B551-F6F3-482C-8E80-B531998CB7F6}" type="pres">
      <dgm:prSet presAssocID="{761710F0-BB6B-4D58-8472-40A8D2E6E20F}" presName="sibTrans" presStyleLbl="sibTrans2D1" presStyleIdx="2" presStyleCnt="3"/>
      <dgm:spPr/>
    </dgm:pt>
    <dgm:pt modelId="{FCDB9CF5-FB3E-4061-86A0-01DBE91455CC}" type="pres">
      <dgm:prSet presAssocID="{761710F0-BB6B-4D58-8472-40A8D2E6E20F}" presName="connectorText" presStyleLbl="sibTrans2D1" presStyleIdx="2" presStyleCnt="3"/>
      <dgm:spPr/>
    </dgm:pt>
    <dgm:pt modelId="{A849EAF4-E3F6-4B4C-935A-57CCC264C6CC}" type="pres">
      <dgm:prSet presAssocID="{FB4AA5AE-4E15-450A-A767-D85B73D0AB8D}" presName="node" presStyleLbl="node1" presStyleIdx="3" presStyleCnt="4">
        <dgm:presLayoutVars>
          <dgm:bulletEnabled val="1"/>
        </dgm:presLayoutVars>
      </dgm:prSet>
      <dgm:spPr/>
    </dgm:pt>
  </dgm:ptLst>
  <dgm:cxnLst>
    <dgm:cxn modelId="{9D21080B-7261-4EA9-B3D0-9AACEC376455}" type="presOf" srcId="{B8E016DC-AA60-4061-8812-EE8CCE15521A}" destId="{FAC3ADA5-87ED-4CBB-BB20-A20BA80D614D}" srcOrd="0" destOrd="0" presId="urn:microsoft.com/office/officeart/2005/8/layout/process2"/>
    <dgm:cxn modelId="{3FAC6E20-5A06-4E18-956A-2C250FF17F41}" type="presOf" srcId="{FB4AA5AE-4E15-450A-A767-D85B73D0AB8D}" destId="{A849EAF4-E3F6-4B4C-935A-57CCC264C6CC}" srcOrd="0" destOrd="0" presId="urn:microsoft.com/office/officeart/2005/8/layout/process2"/>
    <dgm:cxn modelId="{5069A620-27CA-4457-B8A7-46050A7150AA}" type="presOf" srcId="{A784A30C-BB38-4E21-BDEF-76318FA3394F}" destId="{BD3F869E-8800-438F-AC97-9D3B136BCBA2}" srcOrd="1" destOrd="0" presId="urn:microsoft.com/office/officeart/2005/8/layout/process2"/>
    <dgm:cxn modelId="{24C08F2A-245C-4549-9FC5-F29CFA0B8A39}" srcId="{A2384AFE-B112-4609-8F3E-62F26F980A75}" destId="{B7E40770-269E-4C00-AD0B-9364D60E599A}" srcOrd="0" destOrd="0" parTransId="{AC93276D-F74A-4AAE-8540-D269CDD5999C}" sibTransId="{DAF00945-932F-408A-9B90-07ECAAE54D7E}"/>
    <dgm:cxn modelId="{F3B2A030-1824-4566-BE5A-099EB4EFC87D}" type="presOf" srcId="{761710F0-BB6B-4D58-8472-40A8D2E6E20F}" destId="{5DC4B551-F6F3-482C-8E80-B531998CB7F6}" srcOrd="0" destOrd="0" presId="urn:microsoft.com/office/officeart/2005/8/layout/process2"/>
    <dgm:cxn modelId="{4E84F43D-2B30-4377-B3DF-276FCE1A3772}" type="presOf" srcId="{DAF00945-932F-408A-9B90-07ECAAE54D7E}" destId="{52797857-972B-4DE6-9351-D1368ACB5D7A}" srcOrd="0" destOrd="0" presId="urn:microsoft.com/office/officeart/2005/8/layout/process2"/>
    <dgm:cxn modelId="{4F27785E-A307-4F7E-9C8C-0862BCDDB2E4}" type="presOf" srcId="{A2384AFE-B112-4609-8F3E-62F26F980A75}" destId="{BBFD2037-89F5-4476-814A-B430888CA30C}" srcOrd="0" destOrd="0" presId="urn:microsoft.com/office/officeart/2005/8/layout/process2"/>
    <dgm:cxn modelId="{83068678-1E6A-4502-85C1-17AF55451B04}" type="presOf" srcId="{761710F0-BB6B-4D58-8472-40A8D2E6E20F}" destId="{FCDB9CF5-FB3E-4061-86A0-01DBE91455CC}" srcOrd="1" destOrd="0" presId="urn:microsoft.com/office/officeart/2005/8/layout/process2"/>
    <dgm:cxn modelId="{111BAA5A-1B15-42A5-9789-AEC7279B6AA7}" srcId="{A2384AFE-B112-4609-8F3E-62F26F980A75}" destId="{FB4AA5AE-4E15-450A-A767-D85B73D0AB8D}" srcOrd="3" destOrd="0" parTransId="{5A0CA8A2-B5AD-4AF5-AC31-F26531A3E488}" sibTransId="{30D7391F-318E-445E-9C18-19970246EE11}"/>
    <dgm:cxn modelId="{9764DA7A-862D-43E4-8BC0-300BDEF5F16B}" srcId="{A2384AFE-B112-4609-8F3E-62F26F980A75}" destId="{B8E016DC-AA60-4061-8812-EE8CCE15521A}" srcOrd="1" destOrd="0" parTransId="{AB3FD43B-FB0F-41C6-994F-B92D1139FA0B}" sibTransId="{A784A30C-BB38-4E21-BDEF-76318FA3394F}"/>
    <dgm:cxn modelId="{3A9936BB-1FEB-44BB-9DAA-5F54D88FE47F}" type="presOf" srcId="{DAF00945-932F-408A-9B90-07ECAAE54D7E}" destId="{9793BAC3-B5A7-49EA-9DA1-48EFF27B2C85}" srcOrd="1" destOrd="0" presId="urn:microsoft.com/office/officeart/2005/8/layout/process2"/>
    <dgm:cxn modelId="{ABD62AC9-3852-4FDD-BCD4-ECE24EA7B9A2}" type="presOf" srcId="{B7E40770-269E-4C00-AD0B-9364D60E599A}" destId="{225814CD-4AB9-4D25-B8E6-18C8DB21E0E2}" srcOrd="0" destOrd="0" presId="urn:microsoft.com/office/officeart/2005/8/layout/process2"/>
    <dgm:cxn modelId="{B09B3FDF-4958-4473-AC32-6506B78DB21E}" srcId="{A2384AFE-B112-4609-8F3E-62F26F980A75}" destId="{F64BF1DF-E654-4889-A57E-468827353A39}" srcOrd="2" destOrd="0" parTransId="{6F0333F1-3D09-4EA4-9231-9DD5C85FE9AC}" sibTransId="{761710F0-BB6B-4D58-8472-40A8D2E6E20F}"/>
    <dgm:cxn modelId="{4C931BE4-2CD4-4044-9E49-9F12B6E7C0F4}" type="presOf" srcId="{A784A30C-BB38-4E21-BDEF-76318FA3394F}" destId="{CB05E624-FF21-46A5-A341-FBF2324E4A34}" srcOrd="0" destOrd="0" presId="urn:microsoft.com/office/officeart/2005/8/layout/process2"/>
    <dgm:cxn modelId="{4B5CE9EC-6609-4264-8A67-78EC304F3D52}" type="presOf" srcId="{F64BF1DF-E654-4889-A57E-468827353A39}" destId="{41453152-E0E0-4E1D-984F-AB546BA4C6C6}" srcOrd="0" destOrd="0" presId="urn:microsoft.com/office/officeart/2005/8/layout/process2"/>
    <dgm:cxn modelId="{3AA07E5F-E445-4265-A395-3396E8855C77}" type="presParOf" srcId="{BBFD2037-89F5-4476-814A-B430888CA30C}" destId="{225814CD-4AB9-4D25-B8E6-18C8DB21E0E2}" srcOrd="0" destOrd="0" presId="urn:microsoft.com/office/officeart/2005/8/layout/process2"/>
    <dgm:cxn modelId="{CF809FF5-AFD6-4244-9C7B-2C2EFF99909C}" type="presParOf" srcId="{BBFD2037-89F5-4476-814A-B430888CA30C}" destId="{52797857-972B-4DE6-9351-D1368ACB5D7A}" srcOrd="1" destOrd="0" presId="urn:microsoft.com/office/officeart/2005/8/layout/process2"/>
    <dgm:cxn modelId="{99A1EE37-1B27-40DF-A445-1E972C3721F7}" type="presParOf" srcId="{52797857-972B-4DE6-9351-D1368ACB5D7A}" destId="{9793BAC3-B5A7-49EA-9DA1-48EFF27B2C85}" srcOrd="0" destOrd="0" presId="urn:microsoft.com/office/officeart/2005/8/layout/process2"/>
    <dgm:cxn modelId="{F76EE798-A13B-4716-832C-7743F98B9C12}" type="presParOf" srcId="{BBFD2037-89F5-4476-814A-B430888CA30C}" destId="{FAC3ADA5-87ED-4CBB-BB20-A20BA80D614D}" srcOrd="2" destOrd="0" presId="urn:microsoft.com/office/officeart/2005/8/layout/process2"/>
    <dgm:cxn modelId="{6A447EA8-394D-4D3D-A8AD-3485ECC80B11}" type="presParOf" srcId="{BBFD2037-89F5-4476-814A-B430888CA30C}" destId="{CB05E624-FF21-46A5-A341-FBF2324E4A34}" srcOrd="3" destOrd="0" presId="urn:microsoft.com/office/officeart/2005/8/layout/process2"/>
    <dgm:cxn modelId="{5626BDE9-68FA-4DD8-A571-ED451EFCF632}" type="presParOf" srcId="{CB05E624-FF21-46A5-A341-FBF2324E4A34}" destId="{BD3F869E-8800-438F-AC97-9D3B136BCBA2}" srcOrd="0" destOrd="0" presId="urn:microsoft.com/office/officeart/2005/8/layout/process2"/>
    <dgm:cxn modelId="{5121FFBF-B955-49CD-98F3-3B2BCE91A03B}" type="presParOf" srcId="{BBFD2037-89F5-4476-814A-B430888CA30C}" destId="{41453152-E0E0-4E1D-984F-AB546BA4C6C6}" srcOrd="4" destOrd="0" presId="urn:microsoft.com/office/officeart/2005/8/layout/process2"/>
    <dgm:cxn modelId="{22C1DF9C-FE2E-42D1-982D-D26C198D2340}" type="presParOf" srcId="{BBFD2037-89F5-4476-814A-B430888CA30C}" destId="{5DC4B551-F6F3-482C-8E80-B531998CB7F6}" srcOrd="5" destOrd="0" presId="urn:microsoft.com/office/officeart/2005/8/layout/process2"/>
    <dgm:cxn modelId="{9276F0E5-4D8C-4365-99F6-A84158D1DFEF}" type="presParOf" srcId="{5DC4B551-F6F3-482C-8E80-B531998CB7F6}" destId="{FCDB9CF5-FB3E-4061-86A0-01DBE91455CC}" srcOrd="0" destOrd="0" presId="urn:microsoft.com/office/officeart/2005/8/layout/process2"/>
    <dgm:cxn modelId="{AA4DD7A7-B1D5-4816-BA73-2722DBB83FA0}" type="presParOf" srcId="{BBFD2037-89F5-4476-814A-B430888CA30C}" destId="{A849EAF4-E3F6-4B4C-935A-57CCC264C6CC}"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82ED70-2088-43E2-A8F0-DEDF60514DC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7E57C31-0EF2-4907-838D-D99F6192B874}">
      <dgm:prSet/>
      <dgm:spPr/>
      <dgm:t>
        <a:bodyPr/>
        <a:lstStyle/>
        <a:p>
          <a:r>
            <a:rPr lang="en-US" dirty="0">
              <a:latin typeface="Times New Roman"/>
              <a:cs typeface="Times New Roman"/>
            </a:rPr>
            <a:t>Now take input as initialize MD buffer i.e. A, B, C, D. Output of  B will be fed in C, C will be fed into D, and D will be fed into A. After doing this now we perform some operations to find the output for A.</a:t>
          </a:r>
        </a:p>
      </dgm:t>
    </dgm:pt>
    <dgm:pt modelId="{6E6487FE-2DF3-4691-AE7F-20489174B835}" type="parTrans" cxnId="{928E8B62-40FC-461D-AC57-3195A17AC9CF}">
      <dgm:prSet/>
      <dgm:spPr/>
      <dgm:t>
        <a:bodyPr/>
        <a:lstStyle/>
        <a:p>
          <a:endParaRPr lang="en-US"/>
        </a:p>
      </dgm:t>
    </dgm:pt>
    <dgm:pt modelId="{9E2F7157-459F-4A4C-A6E8-A4A877A35E6F}" type="sibTrans" cxnId="{928E8B62-40FC-461D-AC57-3195A17AC9CF}">
      <dgm:prSet/>
      <dgm:spPr/>
      <dgm:t>
        <a:bodyPr/>
        <a:lstStyle/>
        <a:p>
          <a:endParaRPr lang="en-US"/>
        </a:p>
      </dgm:t>
    </dgm:pt>
    <dgm:pt modelId="{BCF96272-D62E-43DB-BEE4-32D88C1F9982}">
      <dgm:prSet/>
      <dgm:spPr/>
      <dgm:t>
        <a:bodyPr/>
        <a:lstStyle/>
        <a:p>
          <a:r>
            <a:rPr lang="en-US" dirty="0">
              <a:latin typeface="Times New Roman"/>
              <a:cs typeface="Times New Roman"/>
            </a:rPr>
            <a:t>In the first step, Outputs of B, C, and D are taken and then the function F is applied to them. We will add modulo 232  bits for the output of this with J.</a:t>
          </a:r>
        </a:p>
      </dgm:t>
    </dgm:pt>
    <dgm:pt modelId="{146862E9-4480-4ABB-9777-06CECA51159D}" type="parTrans" cxnId="{EE9EEE88-56F9-412B-861C-41E8590F0FFB}">
      <dgm:prSet/>
      <dgm:spPr/>
      <dgm:t>
        <a:bodyPr/>
        <a:lstStyle/>
        <a:p>
          <a:endParaRPr lang="en-US"/>
        </a:p>
      </dgm:t>
    </dgm:pt>
    <dgm:pt modelId="{E7EF98FA-859B-4C98-9BB5-765091176365}" type="sibTrans" cxnId="{EE9EEE88-56F9-412B-861C-41E8590F0FFB}">
      <dgm:prSet/>
      <dgm:spPr/>
      <dgm:t>
        <a:bodyPr/>
        <a:lstStyle/>
        <a:p>
          <a:endParaRPr lang="en-US"/>
        </a:p>
      </dgm:t>
    </dgm:pt>
    <dgm:pt modelId="{1AAFF4BB-1126-40C9-8D4A-E4D64907AAEE}">
      <dgm:prSet/>
      <dgm:spPr/>
      <dgm:t>
        <a:bodyPr/>
        <a:lstStyle/>
        <a:p>
          <a:r>
            <a:rPr lang="en-US" dirty="0">
              <a:latin typeface="Times New Roman"/>
              <a:cs typeface="Times New Roman"/>
            </a:rPr>
            <a:t>In the second step, we add the M[</a:t>
          </a:r>
          <a:r>
            <a:rPr lang="en-US" dirty="0" err="1">
              <a:latin typeface="Times New Roman"/>
              <a:cs typeface="Times New Roman"/>
            </a:rPr>
            <a:t>i</a:t>
          </a:r>
          <a:r>
            <a:rPr lang="en-US" dirty="0">
              <a:latin typeface="Times New Roman"/>
              <a:cs typeface="Times New Roman"/>
            </a:rPr>
            <a:t>] bit message with the output of the first step.</a:t>
          </a:r>
        </a:p>
      </dgm:t>
    </dgm:pt>
    <dgm:pt modelId="{8B0731E2-9D21-4D51-B00A-B5271E272B81}" type="parTrans" cxnId="{8EE557D0-5462-46D5-A290-8C131AFD2433}">
      <dgm:prSet/>
      <dgm:spPr/>
      <dgm:t>
        <a:bodyPr/>
        <a:lstStyle/>
        <a:p>
          <a:endParaRPr lang="en-US"/>
        </a:p>
      </dgm:t>
    </dgm:pt>
    <dgm:pt modelId="{79C6A62D-9B3A-4FA5-BAAA-14A6E1232387}" type="sibTrans" cxnId="{8EE557D0-5462-46D5-A290-8C131AFD2433}">
      <dgm:prSet/>
      <dgm:spPr/>
      <dgm:t>
        <a:bodyPr/>
        <a:lstStyle/>
        <a:p>
          <a:endParaRPr lang="en-US"/>
        </a:p>
      </dgm:t>
    </dgm:pt>
    <dgm:pt modelId="{B906D8C2-A059-474E-BC06-5E25F351E74A}">
      <dgm:prSet/>
      <dgm:spPr/>
      <dgm:t>
        <a:bodyPr/>
        <a:lstStyle/>
        <a:p>
          <a:r>
            <a:rPr lang="en-US" dirty="0">
              <a:latin typeface="Times New Roman"/>
              <a:cs typeface="Times New Roman"/>
            </a:rPr>
            <a:t>Then add 32 bits constant i.e. K[</a:t>
          </a:r>
          <a:r>
            <a:rPr lang="en-US" dirty="0" err="1">
              <a:latin typeface="Times New Roman"/>
              <a:cs typeface="Times New Roman"/>
            </a:rPr>
            <a:t>i</a:t>
          </a:r>
          <a:r>
            <a:rPr lang="en-US" dirty="0">
              <a:latin typeface="Times New Roman"/>
              <a:cs typeface="Times New Roman"/>
            </a:rPr>
            <a:t>] to the output of the second step. </a:t>
          </a:r>
        </a:p>
      </dgm:t>
    </dgm:pt>
    <dgm:pt modelId="{6A0AB537-7BCD-40FA-94E1-FC42518E19EF}" type="parTrans" cxnId="{24795CFA-1655-4DB3-A08E-6C0AFCB46AD9}">
      <dgm:prSet/>
      <dgm:spPr/>
      <dgm:t>
        <a:bodyPr/>
        <a:lstStyle/>
        <a:p>
          <a:endParaRPr lang="en-US"/>
        </a:p>
      </dgm:t>
    </dgm:pt>
    <dgm:pt modelId="{BBC61121-9EBB-4E68-B0CB-1B08984FC8B9}" type="sibTrans" cxnId="{24795CFA-1655-4DB3-A08E-6C0AFCB46AD9}">
      <dgm:prSet/>
      <dgm:spPr/>
      <dgm:t>
        <a:bodyPr/>
        <a:lstStyle/>
        <a:p>
          <a:endParaRPr lang="en-US"/>
        </a:p>
      </dgm:t>
    </dgm:pt>
    <dgm:pt modelId="{DA11638B-832C-4B9A-9018-791E28B92A8E}">
      <dgm:prSet/>
      <dgm:spPr/>
      <dgm:t>
        <a:bodyPr/>
        <a:lstStyle/>
        <a:p>
          <a:r>
            <a:rPr lang="en-US" dirty="0">
              <a:latin typeface="Times New Roman"/>
              <a:cs typeface="Times New Roman"/>
            </a:rPr>
            <a:t>At last, we do left shift operation by n (can be any value of n) and addition modulo by 232.</a:t>
          </a:r>
        </a:p>
      </dgm:t>
    </dgm:pt>
    <dgm:pt modelId="{A33EC32C-AD46-4E5B-895A-AA9C7A08531D}" type="parTrans" cxnId="{6FB7534F-6580-482C-AD1C-412AEABE07BC}">
      <dgm:prSet/>
      <dgm:spPr/>
      <dgm:t>
        <a:bodyPr/>
        <a:lstStyle/>
        <a:p>
          <a:endParaRPr lang="en-US"/>
        </a:p>
      </dgm:t>
    </dgm:pt>
    <dgm:pt modelId="{16EE8B3C-0EC8-46AB-917A-7DF255580F5C}" type="sibTrans" cxnId="{6FB7534F-6580-482C-AD1C-412AEABE07BC}">
      <dgm:prSet/>
      <dgm:spPr/>
      <dgm:t>
        <a:bodyPr/>
        <a:lstStyle/>
        <a:p>
          <a:endParaRPr lang="en-US"/>
        </a:p>
      </dgm:t>
    </dgm:pt>
    <dgm:pt modelId="{205F5825-9947-4380-9A9A-BC545C8A208F}" type="pres">
      <dgm:prSet presAssocID="{AE82ED70-2088-43E2-A8F0-DEDF60514DC1}" presName="outerComposite" presStyleCnt="0">
        <dgm:presLayoutVars>
          <dgm:chMax val="5"/>
          <dgm:dir/>
          <dgm:resizeHandles val="exact"/>
        </dgm:presLayoutVars>
      </dgm:prSet>
      <dgm:spPr/>
    </dgm:pt>
    <dgm:pt modelId="{5730AD7E-5AA3-410B-AD84-A15FBBFBF00F}" type="pres">
      <dgm:prSet presAssocID="{AE82ED70-2088-43E2-A8F0-DEDF60514DC1}" presName="dummyMaxCanvas" presStyleCnt="0">
        <dgm:presLayoutVars/>
      </dgm:prSet>
      <dgm:spPr/>
    </dgm:pt>
    <dgm:pt modelId="{95C54047-CAA0-4EFD-B20D-7B2C8594608E}" type="pres">
      <dgm:prSet presAssocID="{AE82ED70-2088-43E2-A8F0-DEDF60514DC1}" presName="FiveNodes_1" presStyleLbl="node1" presStyleIdx="0" presStyleCnt="5">
        <dgm:presLayoutVars>
          <dgm:bulletEnabled val="1"/>
        </dgm:presLayoutVars>
      </dgm:prSet>
      <dgm:spPr/>
    </dgm:pt>
    <dgm:pt modelId="{523E4FF3-E98F-45DE-89FE-6B6DFB72999F}" type="pres">
      <dgm:prSet presAssocID="{AE82ED70-2088-43E2-A8F0-DEDF60514DC1}" presName="FiveNodes_2" presStyleLbl="node1" presStyleIdx="1" presStyleCnt="5">
        <dgm:presLayoutVars>
          <dgm:bulletEnabled val="1"/>
        </dgm:presLayoutVars>
      </dgm:prSet>
      <dgm:spPr/>
    </dgm:pt>
    <dgm:pt modelId="{D8D03D7D-60FA-42F2-8B68-41084A4A599F}" type="pres">
      <dgm:prSet presAssocID="{AE82ED70-2088-43E2-A8F0-DEDF60514DC1}" presName="FiveNodes_3" presStyleLbl="node1" presStyleIdx="2" presStyleCnt="5">
        <dgm:presLayoutVars>
          <dgm:bulletEnabled val="1"/>
        </dgm:presLayoutVars>
      </dgm:prSet>
      <dgm:spPr/>
    </dgm:pt>
    <dgm:pt modelId="{F9E559E2-3CFB-47F5-BE0F-715D73B04FD2}" type="pres">
      <dgm:prSet presAssocID="{AE82ED70-2088-43E2-A8F0-DEDF60514DC1}" presName="FiveNodes_4" presStyleLbl="node1" presStyleIdx="3" presStyleCnt="5">
        <dgm:presLayoutVars>
          <dgm:bulletEnabled val="1"/>
        </dgm:presLayoutVars>
      </dgm:prSet>
      <dgm:spPr/>
    </dgm:pt>
    <dgm:pt modelId="{DB6669B8-B0B8-41B1-9D73-DBA6E072D723}" type="pres">
      <dgm:prSet presAssocID="{AE82ED70-2088-43E2-A8F0-DEDF60514DC1}" presName="FiveNodes_5" presStyleLbl="node1" presStyleIdx="4" presStyleCnt="5">
        <dgm:presLayoutVars>
          <dgm:bulletEnabled val="1"/>
        </dgm:presLayoutVars>
      </dgm:prSet>
      <dgm:spPr/>
    </dgm:pt>
    <dgm:pt modelId="{A671D58C-3D56-433A-AA2B-0EB9D851F0F1}" type="pres">
      <dgm:prSet presAssocID="{AE82ED70-2088-43E2-A8F0-DEDF60514DC1}" presName="FiveConn_1-2" presStyleLbl="fgAccFollowNode1" presStyleIdx="0" presStyleCnt="4">
        <dgm:presLayoutVars>
          <dgm:bulletEnabled val="1"/>
        </dgm:presLayoutVars>
      </dgm:prSet>
      <dgm:spPr/>
    </dgm:pt>
    <dgm:pt modelId="{B6EF651C-3922-4917-AF7B-840DF2FD4AC4}" type="pres">
      <dgm:prSet presAssocID="{AE82ED70-2088-43E2-A8F0-DEDF60514DC1}" presName="FiveConn_2-3" presStyleLbl="fgAccFollowNode1" presStyleIdx="1" presStyleCnt="4">
        <dgm:presLayoutVars>
          <dgm:bulletEnabled val="1"/>
        </dgm:presLayoutVars>
      </dgm:prSet>
      <dgm:spPr/>
    </dgm:pt>
    <dgm:pt modelId="{89558F8D-FEFF-4E84-9237-D3E647690576}" type="pres">
      <dgm:prSet presAssocID="{AE82ED70-2088-43E2-A8F0-DEDF60514DC1}" presName="FiveConn_3-4" presStyleLbl="fgAccFollowNode1" presStyleIdx="2" presStyleCnt="4">
        <dgm:presLayoutVars>
          <dgm:bulletEnabled val="1"/>
        </dgm:presLayoutVars>
      </dgm:prSet>
      <dgm:spPr/>
    </dgm:pt>
    <dgm:pt modelId="{FC30D7D5-0BCB-4DE1-A3EB-C035D40DAF7F}" type="pres">
      <dgm:prSet presAssocID="{AE82ED70-2088-43E2-A8F0-DEDF60514DC1}" presName="FiveConn_4-5" presStyleLbl="fgAccFollowNode1" presStyleIdx="3" presStyleCnt="4">
        <dgm:presLayoutVars>
          <dgm:bulletEnabled val="1"/>
        </dgm:presLayoutVars>
      </dgm:prSet>
      <dgm:spPr/>
    </dgm:pt>
    <dgm:pt modelId="{EA6C7FBB-7341-47CF-89ED-B4196B75621A}" type="pres">
      <dgm:prSet presAssocID="{AE82ED70-2088-43E2-A8F0-DEDF60514DC1}" presName="FiveNodes_1_text" presStyleLbl="node1" presStyleIdx="4" presStyleCnt="5">
        <dgm:presLayoutVars>
          <dgm:bulletEnabled val="1"/>
        </dgm:presLayoutVars>
      </dgm:prSet>
      <dgm:spPr/>
    </dgm:pt>
    <dgm:pt modelId="{64CFACDE-3C17-444A-904D-0528B4587916}" type="pres">
      <dgm:prSet presAssocID="{AE82ED70-2088-43E2-A8F0-DEDF60514DC1}" presName="FiveNodes_2_text" presStyleLbl="node1" presStyleIdx="4" presStyleCnt="5">
        <dgm:presLayoutVars>
          <dgm:bulletEnabled val="1"/>
        </dgm:presLayoutVars>
      </dgm:prSet>
      <dgm:spPr/>
    </dgm:pt>
    <dgm:pt modelId="{BD2C84D4-62EE-43C3-BA24-726AE22BDB9D}" type="pres">
      <dgm:prSet presAssocID="{AE82ED70-2088-43E2-A8F0-DEDF60514DC1}" presName="FiveNodes_3_text" presStyleLbl="node1" presStyleIdx="4" presStyleCnt="5">
        <dgm:presLayoutVars>
          <dgm:bulletEnabled val="1"/>
        </dgm:presLayoutVars>
      </dgm:prSet>
      <dgm:spPr/>
    </dgm:pt>
    <dgm:pt modelId="{DA5BE916-14DB-4055-B8FE-2BF448A4A5EB}" type="pres">
      <dgm:prSet presAssocID="{AE82ED70-2088-43E2-A8F0-DEDF60514DC1}" presName="FiveNodes_4_text" presStyleLbl="node1" presStyleIdx="4" presStyleCnt="5">
        <dgm:presLayoutVars>
          <dgm:bulletEnabled val="1"/>
        </dgm:presLayoutVars>
      </dgm:prSet>
      <dgm:spPr/>
    </dgm:pt>
    <dgm:pt modelId="{0DEA3287-42A3-446D-BA2A-514011965DC9}" type="pres">
      <dgm:prSet presAssocID="{AE82ED70-2088-43E2-A8F0-DEDF60514DC1}" presName="FiveNodes_5_text" presStyleLbl="node1" presStyleIdx="4" presStyleCnt="5">
        <dgm:presLayoutVars>
          <dgm:bulletEnabled val="1"/>
        </dgm:presLayoutVars>
      </dgm:prSet>
      <dgm:spPr/>
    </dgm:pt>
  </dgm:ptLst>
  <dgm:cxnLst>
    <dgm:cxn modelId="{C8623305-EA7F-42B8-9844-F1C7C014B0B1}" type="presOf" srcId="{E7EF98FA-859B-4C98-9BB5-765091176365}" destId="{B6EF651C-3922-4917-AF7B-840DF2FD4AC4}" srcOrd="0" destOrd="0" presId="urn:microsoft.com/office/officeart/2005/8/layout/vProcess5"/>
    <dgm:cxn modelId="{872CE008-10F1-422D-A4D0-2CFF35AC730F}" type="presOf" srcId="{BCF96272-D62E-43DB-BEE4-32D88C1F9982}" destId="{64CFACDE-3C17-444A-904D-0528B4587916}" srcOrd="1" destOrd="0" presId="urn:microsoft.com/office/officeart/2005/8/layout/vProcess5"/>
    <dgm:cxn modelId="{DF050130-EACB-4B10-AA2D-B79DC503A4BC}" type="presOf" srcId="{AE82ED70-2088-43E2-A8F0-DEDF60514DC1}" destId="{205F5825-9947-4380-9A9A-BC545C8A208F}" srcOrd="0" destOrd="0" presId="urn:microsoft.com/office/officeart/2005/8/layout/vProcess5"/>
    <dgm:cxn modelId="{928E8B62-40FC-461D-AC57-3195A17AC9CF}" srcId="{AE82ED70-2088-43E2-A8F0-DEDF60514DC1}" destId="{17E57C31-0EF2-4907-838D-D99F6192B874}" srcOrd="0" destOrd="0" parTransId="{6E6487FE-2DF3-4691-AE7F-20489174B835}" sibTransId="{9E2F7157-459F-4A4C-A6E8-A4A877A35E6F}"/>
    <dgm:cxn modelId="{5CB0B447-1867-4707-8F7D-F7957F3DDC48}" type="presOf" srcId="{B906D8C2-A059-474E-BC06-5E25F351E74A}" destId="{F9E559E2-3CFB-47F5-BE0F-715D73B04FD2}" srcOrd="0" destOrd="0" presId="urn:microsoft.com/office/officeart/2005/8/layout/vProcess5"/>
    <dgm:cxn modelId="{EC02214A-4325-4F59-BFD0-4B3D01A0697B}" type="presOf" srcId="{1AAFF4BB-1126-40C9-8D4A-E4D64907AAEE}" destId="{BD2C84D4-62EE-43C3-BA24-726AE22BDB9D}" srcOrd="1" destOrd="0" presId="urn:microsoft.com/office/officeart/2005/8/layout/vProcess5"/>
    <dgm:cxn modelId="{6FB7534F-6580-482C-AD1C-412AEABE07BC}" srcId="{AE82ED70-2088-43E2-A8F0-DEDF60514DC1}" destId="{DA11638B-832C-4B9A-9018-791E28B92A8E}" srcOrd="4" destOrd="0" parTransId="{A33EC32C-AD46-4E5B-895A-AA9C7A08531D}" sibTransId="{16EE8B3C-0EC8-46AB-917A-7DF255580F5C}"/>
    <dgm:cxn modelId="{54C7A454-5B1D-467C-856C-9FDD84569935}" type="presOf" srcId="{79C6A62D-9B3A-4FA5-BAAA-14A6E1232387}" destId="{89558F8D-FEFF-4E84-9237-D3E647690576}" srcOrd="0" destOrd="0" presId="urn:microsoft.com/office/officeart/2005/8/layout/vProcess5"/>
    <dgm:cxn modelId="{CFE01958-D8D5-4673-B2CA-F4210AF1E388}" type="presOf" srcId="{B906D8C2-A059-474E-BC06-5E25F351E74A}" destId="{DA5BE916-14DB-4055-B8FE-2BF448A4A5EB}" srcOrd="1" destOrd="0" presId="urn:microsoft.com/office/officeart/2005/8/layout/vProcess5"/>
    <dgm:cxn modelId="{58326483-7A34-4517-A417-951C46394F42}" type="presOf" srcId="{17E57C31-0EF2-4907-838D-D99F6192B874}" destId="{EA6C7FBB-7341-47CF-89ED-B4196B75621A}" srcOrd="1" destOrd="0" presId="urn:microsoft.com/office/officeart/2005/8/layout/vProcess5"/>
    <dgm:cxn modelId="{0E6B3484-79A5-4382-88F9-595C86965A91}" type="presOf" srcId="{1AAFF4BB-1126-40C9-8D4A-E4D64907AAEE}" destId="{D8D03D7D-60FA-42F2-8B68-41084A4A599F}" srcOrd="0" destOrd="0" presId="urn:microsoft.com/office/officeart/2005/8/layout/vProcess5"/>
    <dgm:cxn modelId="{EE9EEE88-56F9-412B-861C-41E8590F0FFB}" srcId="{AE82ED70-2088-43E2-A8F0-DEDF60514DC1}" destId="{BCF96272-D62E-43DB-BEE4-32D88C1F9982}" srcOrd="1" destOrd="0" parTransId="{146862E9-4480-4ABB-9777-06CECA51159D}" sibTransId="{E7EF98FA-859B-4C98-9BB5-765091176365}"/>
    <dgm:cxn modelId="{8BF577A4-685F-45BD-B541-D2D233E89947}" type="presOf" srcId="{DA11638B-832C-4B9A-9018-791E28B92A8E}" destId="{0DEA3287-42A3-446D-BA2A-514011965DC9}" srcOrd="1" destOrd="0" presId="urn:microsoft.com/office/officeart/2005/8/layout/vProcess5"/>
    <dgm:cxn modelId="{A2D797AC-404F-48E7-9B00-0C5B19BB0978}" type="presOf" srcId="{17E57C31-0EF2-4907-838D-D99F6192B874}" destId="{95C54047-CAA0-4EFD-B20D-7B2C8594608E}" srcOrd="0" destOrd="0" presId="urn:microsoft.com/office/officeart/2005/8/layout/vProcess5"/>
    <dgm:cxn modelId="{FB601FAE-9485-47B1-AC33-6CF5756F918C}" type="presOf" srcId="{DA11638B-832C-4B9A-9018-791E28B92A8E}" destId="{DB6669B8-B0B8-41B1-9D73-DBA6E072D723}" srcOrd="0" destOrd="0" presId="urn:microsoft.com/office/officeart/2005/8/layout/vProcess5"/>
    <dgm:cxn modelId="{A80C42C7-B3C6-4A90-A330-21F41FC0DD56}" type="presOf" srcId="{9E2F7157-459F-4A4C-A6E8-A4A877A35E6F}" destId="{A671D58C-3D56-433A-AA2B-0EB9D851F0F1}" srcOrd="0" destOrd="0" presId="urn:microsoft.com/office/officeart/2005/8/layout/vProcess5"/>
    <dgm:cxn modelId="{56B2C5CA-555C-4F2D-95FB-EEA71C955A7A}" type="presOf" srcId="{BBC61121-9EBB-4E68-B0CB-1B08984FC8B9}" destId="{FC30D7D5-0BCB-4DE1-A3EB-C035D40DAF7F}" srcOrd="0" destOrd="0" presId="urn:microsoft.com/office/officeart/2005/8/layout/vProcess5"/>
    <dgm:cxn modelId="{8EE557D0-5462-46D5-A290-8C131AFD2433}" srcId="{AE82ED70-2088-43E2-A8F0-DEDF60514DC1}" destId="{1AAFF4BB-1126-40C9-8D4A-E4D64907AAEE}" srcOrd="2" destOrd="0" parTransId="{8B0731E2-9D21-4D51-B00A-B5271E272B81}" sibTransId="{79C6A62D-9B3A-4FA5-BAAA-14A6E1232387}"/>
    <dgm:cxn modelId="{B7816AF3-B839-4B24-A775-FAE128BE62DC}" type="presOf" srcId="{BCF96272-D62E-43DB-BEE4-32D88C1F9982}" destId="{523E4FF3-E98F-45DE-89FE-6B6DFB72999F}" srcOrd="0" destOrd="0" presId="urn:microsoft.com/office/officeart/2005/8/layout/vProcess5"/>
    <dgm:cxn modelId="{24795CFA-1655-4DB3-A08E-6C0AFCB46AD9}" srcId="{AE82ED70-2088-43E2-A8F0-DEDF60514DC1}" destId="{B906D8C2-A059-474E-BC06-5E25F351E74A}" srcOrd="3" destOrd="0" parTransId="{6A0AB537-7BCD-40FA-94E1-FC42518E19EF}" sibTransId="{BBC61121-9EBB-4E68-B0CB-1B08984FC8B9}"/>
    <dgm:cxn modelId="{00C9C0DE-0265-49B3-9769-E0ACC1237CF4}" type="presParOf" srcId="{205F5825-9947-4380-9A9A-BC545C8A208F}" destId="{5730AD7E-5AA3-410B-AD84-A15FBBFBF00F}" srcOrd="0" destOrd="0" presId="urn:microsoft.com/office/officeart/2005/8/layout/vProcess5"/>
    <dgm:cxn modelId="{DEBD0CBE-01E8-4340-AF12-C530D0D37C11}" type="presParOf" srcId="{205F5825-9947-4380-9A9A-BC545C8A208F}" destId="{95C54047-CAA0-4EFD-B20D-7B2C8594608E}" srcOrd="1" destOrd="0" presId="urn:microsoft.com/office/officeart/2005/8/layout/vProcess5"/>
    <dgm:cxn modelId="{EC3FCEB8-5F24-45A3-B0B0-493E46CE0330}" type="presParOf" srcId="{205F5825-9947-4380-9A9A-BC545C8A208F}" destId="{523E4FF3-E98F-45DE-89FE-6B6DFB72999F}" srcOrd="2" destOrd="0" presId="urn:microsoft.com/office/officeart/2005/8/layout/vProcess5"/>
    <dgm:cxn modelId="{BE20DA69-D459-4ECD-90B7-0ADEF9D73D72}" type="presParOf" srcId="{205F5825-9947-4380-9A9A-BC545C8A208F}" destId="{D8D03D7D-60FA-42F2-8B68-41084A4A599F}" srcOrd="3" destOrd="0" presId="urn:microsoft.com/office/officeart/2005/8/layout/vProcess5"/>
    <dgm:cxn modelId="{45D2B7C8-D670-44A7-A3CB-D2FB9A432117}" type="presParOf" srcId="{205F5825-9947-4380-9A9A-BC545C8A208F}" destId="{F9E559E2-3CFB-47F5-BE0F-715D73B04FD2}" srcOrd="4" destOrd="0" presId="urn:microsoft.com/office/officeart/2005/8/layout/vProcess5"/>
    <dgm:cxn modelId="{7C6F94AA-4984-4E51-B466-F8532BCE11F1}" type="presParOf" srcId="{205F5825-9947-4380-9A9A-BC545C8A208F}" destId="{DB6669B8-B0B8-41B1-9D73-DBA6E072D723}" srcOrd="5" destOrd="0" presId="urn:microsoft.com/office/officeart/2005/8/layout/vProcess5"/>
    <dgm:cxn modelId="{67037CAB-BC1B-4E1C-AF11-BABB22DCD059}" type="presParOf" srcId="{205F5825-9947-4380-9A9A-BC545C8A208F}" destId="{A671D58C-3D56-433A-AA2B-0EB9D851F0F1}" srcOrd="6" destOrd="0" presId="urn:microsoft.com/office/officeart/2005/8/layout/vProcess5"/>
    <dgm:cxn modelId="{30925296-0F65-4D96-ADC0-CDC62E22F3C5}" type="presParOf" srcId="{205F5825-9947-4380-9A9A-BC545C8A208F}" destId="{B6EF651C-3922-4917-AF7B-840DF2FD4AC4}" srcOrd="7" destOrd="0" presId="urn:microsoft.com/office/officeart/2005/8/layout/vProcess5"/>
    <dgm:cxn modelId="{DE8D1C36-9C12-4685-87CB-2C928D2D15E0}" type="presParOf" srcId="{205F5825-9947-4380-9A9A-BC545C8A208F}" destId="{89558F8D-FEFF-4E84-9237-D3E647690576}" srcOrd="8" destOrd="0" presId="urn:microsoft.com/office/officeart/2005/8/layout/vProcess5"/>
    <dgm:cxn modelId="{69E5EE11-F98A-4E58-9163-A91BE81D2987}" type="presParOf" srcId="{205F5825-9947-4380-9A9A-BC545C8A208F}" destId="{FC30D7D5-0BCB-4DE1-A3EB-C035D40DAF7F}" srcOrd="9" destOrd="0" presId="urn:microsoft.com/office/officeart/2005/8/layout/vProcess5"/>
    <dgm:cxn modelId="{CDF5B262-7785-4481-9E1C-674E5F831D1B}" type="presParOf" srcId="{205F5825-9947-4380-9A9A-BC545C8A208F}" destId="{EA6C7FBB-7341-47CF-89ED-B4196B75621A}" srcOrd="10" destOrd="0" presId="urn:microsoft.com/office/officeart/2005/8/layout/vProcess5"/>
    <dgm:cxn modelId="{5E54B4FC-5DBA-4A0C-8A8D-357AEB51669F}" type="presParOf" srcId="{205F5825-9947-4380-9A9A-BC545C8A208F}" destId="{64CFACDE-3C17-444A-904D-0528B4587916}" srcOrd="11" destOrd="0" presId="urn:microsoft.com/office/officeart/2005/8/layout/vProcess5"/>
    <dgm:cxn modelId="{7B6C5417-B56B-4A78-9B6F-ABE76622DBED}" type="presParOf" srcId="{205F5825-9947-4380-9A9A-BC545C8A208F}" destId="{BD2C84D4-62EE-43C3-BA24-726AE22BDB9D}" srcOrd="12" destOrd="0" presId="urn:microsoft.com/office/officeart/2005/8/layout/vProcess5"/>
    <dgm:cxn modelId="{B506347C-62C5-429D-B602-382080106E56}" type="presParOf" srcId="{205F5825-9947-4380-9A9A-BC545C8A208F}" destId="{DA5BE916-14DB-4055-B8FE-2BF448A4A5EB}" srcOrd="13" destOrd="0" presId="urn:microsoft.com/office/officeart/2005/8/layout/vProcess5"/>
    <dgm:cxn modelId="{2A6F2E64-DA85-46FD-B4DD-D668868CCB93}" type="presParOf" srcId="{205F5825-9947-4380-9A9A-BC545C8A208F}" destId="{0DEA3287-42A3-446D-BA2A-514011965DC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1C59FA-1B49-4121-A8F7-B2FE108865B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ABBADF-20FA-43AA-BD10-B46831E2B620}">
      <dgm:prSet/>
      <dgm:spPr/>
      <dgm:t>
        <a:bodyPr/>
        <a:lstStyle/>
        <a:p>
          <a:r>
            <a:rPr lang="en-US" dirty="0">
              <a:latin typeface="Times New Roman"/>
              <a:cs typeface="Times New Roman"/>
            </a:rPr>
            <a:t>After all steps, the result of A will be fed into B. Now same steps will be used for all functions G, H, and I. After performing all 64 operations we will get our message digest.</a:t>
          </a:r>
        </a:p>
      </dgm:t>
    </dgm:pt>
    <dgm:pt modelId="{F25062F0-8AC4-4035-94E8-CF7ADB324AE9}" type="parTrans" cxnId="{25D5A93F-5CFA-48CF-BE19-104878651D3D}">
      <dgm:prSet/>
      <dgm:spPr/>
      <dgm:t>
        <a:bodyPr/>
        <a:lstStyle/>
        <a:p>
          <a:endParaRPr lang="en-US"/>
        </a:p>
      </dgm:t>
    </dgm:pt>
    <dgm:pt modelId="{CCA7B64F-5304-4A1F-B049-A58077DA5767}" type="sibTrans" cxnId="{25D5A93F-5CFA-48CF-BE19-104878651D3D}">
      <dgm:prSet/>
      <dgm:spPr/>
      <dgm:t>
        <a:bodyPr/>
        <a:lstStyle/>
        <a:p>
          <a:endParaRPr lang="en-US"/>
        </a:p>
      </dgm:t>
    </dgm:pt>
    <dgm:pt modelId="{19C4CCAC-63BA-4B12-A767-66D282B0A821}">
      <dgm:prSet/>
      <dgm:spPr/>
      <dgm:t>
        <a:bodyPr/>
        <a:lstStyle/>
        <a:p>
          <a:r>
            <a:rPr lang="en-US" b="1" dirty="0">
              <a:latin typeface="Times New Roman"/>
              <a:cs typeface="Times New Roman"/>
            </a:rPr>
            <a:t>Output:</a:t>
          </a:r>
          <a:endParaRPr lang="en-US" dirty="0">
            <a:latin typeface="Times New Roman"/>
            <a:cs typeface="Times New Roman"/>
          </a:endParaRPr>
        </a:p>
      </dgm:t>
    </dgm:pt>
    <dgm:pt modelId="{AD067B05-760C-4E60-A25E-FBA2056F2C7E}" type="parTrans" cxnId="{3B0B4DBC-39EF-4D66-91AB-58F78E64C4B1}">
      <dgm:prSet/>
      <dgm:spPr/>
      <dgm:t>
        <a:bodyPr/>
        <a:lstStyle/>
        <a:p>
          <a:endParaRPr lang="en-US"/>
        </a:p>
      </dgm:t>
    </dgm:pt>
    <dgm:pt modelId="{FD19A24E-FAA7-44E9-8B24-831C79A076C9}" type="sibTrans" cxnId="{3B0B4DBC-39EF-4D66-91AB-58F78E64C4B1}">
      <dgm:prSet/>
      <dgm:spPr/>
      <dgm:t>
        <a:bodyPr/>
        <a:lstStyle/>
        <a:p>
          <a:endParaRPr lang="en-US"/>
        </a:p>
      </dgm:t>
    </dgm:pt>
    <dgm:pt modelId="{65344832-F739-48B8-9022-F3B77614892D}">
      <dgm:prSet/>
      <dgm:spPr/>
      <dgm:t>
        <a:bodyPr/>
        <a:lstStyle/>
        <a:p>
          <a:r>
            <a:rPr lang="en-US" dirty="0">
              <a:latin typeface="Times New Roman"/>
              <a:cs typeface="Times New Roman"/>
            </a:rPr>
            <a:t>After all, rounds have been performed, the buffer A, B, C, and D contains the MD5 output starting with the lower bit A and ending with Higher bits D.</a:t>
          </a:r>
        </a:p>
      </dgm:t>
    </dgm:pt>
    <dgm:pt modelId="{93D4D9EA-FEB1-4187-A1BF-0056F3A1BB01}" type="parTrans" cxnId="{F701EEEA-1360-4844-955C-6698BBF79BFF}">
      <dgm:prSet/>
      <dgm:spPr/>
      <dgm:t>
        <a:bodyPr/>
        <a:lstStyle/>
        <a:p>
          <a:endParaRPr lang="en-US"/>
        </a:p>
      </dgm:t>
    </dgm:pt>
    <dgm:pt modelId="{BAEB613E-83E6-49EA-BA85-97F605C3685A}" type="sibTrans" cxnId="{F701EEEA-1360-4844-955C-6698BBF79BFF}">
      <dgm:prSet/>
      <dgm:spPr/>
      <dgm:t>
        <a:bodyPr/>
        <a:lstStyle/>
        <a:p>
          <a:endParaRPr lang="en-US"/>
        </a:p>
      </dgm:t>
    </dgm:pt>
    <dgm:pt modelId="{EB91310E-3652-43C6-A7F5-11206DB5900E}" type="pres">
      <dgm:prSet presAssocID="{021C59FA-1B49-4121-A8F7-B2FE108865BC}" presName="root" presStyleCnt="0">
        <dgm:presLayoutVars>
          <dgm:dir/>
          <dgm:resizeHandles val="exact"/>
        </dgm:presLayoutVars>
      </dgm:prSet>
      <dgm:spPr/>
    </dgm:pt>
    <dgm:pt modelId="{39643E4F-3462-4E3F-924C-EF7EF17DBC41}" type="pres">
      <dgm:prSet presAssocID="{51ABBADF-20FA-43AA-BD10-B46831E2B620}" presName="compNode" presStyleCnt="0"/>
      <dgm:spPr/>
    </dgm:pt>
    <dgm:pt modelId="{89566C0F-79B5-45E3-9349-039CA5CD5059}" type="pres">
      <dgm:prSet presAssocID="{51ABBADF-20FA-43AA-BD10-B46831E2B620}" presName="bgRect" presStyleLbl="bgShp" presStyleIdx="0" presStyleCnt="3"/>
      <dgm:spPr/>
    </dgm:pt>
    <dgm:pt modelId="{3D3FB6BD-8848-4D34-AF6F-27C085E82068}" type="pres">
      <dgm:prSet presAssocID="{51ABBADF-20FA-43AA-BD10-B46831E2B6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362809A-9593-40BD-9B9F-53705DED56FA}" type="pres">
      <dgm:prSet presAssocID="{51ABBADF-20FA-43AA-BD10-B46831E2B620}" presName="spaceRect" presStyleCnt="0"/>
      <dgm:spPr/>
    </dgm:pt>
    <dgm:pt modelId="{BECB1F7F-E412-4CAD-8226-BB2E38F07795}" type="pres">
      <dgm:prSet presAssocID="{51ABBADF-20FA-43AA-BD10-B46831E2B620}" presName="parTx" presStyleLbl="revTx" presStyleIdx="0" presStyleCnt="3">
        <dgm:presLayoutVars>
          <dgm:chMax val="0"/>
          <dgm:chPref val="0"/>
        </dgm:presLayoutVars>
      </dgm:prSet>
      <dgm:spPr/>
    </dgm:pt>
    <dgm:pt modelId="{14D48E7D-6B72-4598-AD2F-A2AA24745E21}" type="pres">
      <dgm:prSet presAssocID="{CCA7B64F-5304-4A1F-B049-A58077DA5767}" presName="sibTrans" presStyleCnt="0"/>
      <dgm:spPr/>
    </dgm:pt>
    <dgm:pt modelId="{2606EB94-A38D-4ECA-9090-A20C502D6F02}" type="pres">
      <dgm:prSet presAssocID="{19C4CCAC-63BA-4B12-A767-66D282B0A821}" presName="compNode" presStyleCnt="0"/>
      <dgm:spPr/>
    </dgm:pt>
    <dgm:pt modelId="{44091B78-7BCD-4267-A278-B8778529D083}" type="pres">
      <dgm:prSet presAssocID="{19C4CCAC-63BA-4B12-A767-66D282B0A821}" presName="bgRect" presStyleLbl="bgShp" presStyleIdx="1" presStyleCnt="3"/>
      <dgm:spPr/>
    </dgm:pt>
    <dgm:pt modelId="{B49FB99B-AE23-405C-88A0-FECC5243809F}" type="pres">
      <dgm:prSet presAssocID="{19C4CCAC-63BA-4B12-A767-66D282B0A8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25EFE3E9-CFDD-40C2-8C4B-1C02B58D5584}" type="pres">
      <dgm:prSet presAssocID="{19C4CCAC-63BA-4B12-A767-66D282B0A821}" presName="spaceRect" presStyleCnt="0"/>
      <dgm:spPr/>
    </dgm:pt>
    <dgm:pt modelId="{0F05CB5B-B17C-4B25-879B-5CF451661BF7}" type="pres">
      <dgm:prSet presAssocID="{19C4CCAC-63BA-4B12-A767-66D282B0A821}" presName="parTx" presStyleLbl="revTx" presStyleIdx="1" presStyleCnt="3">
        <dgm:presLayoutVars>
          <dgm:chMax val="0"/>
          <dgm:chPref val="0"/>
        </dgm:presLayoutVars>
      </dgm:prSet>
      <dgm:spPr/>
    </dgm:pt>
    <dgm:pt modelId="{37C4E523-29D2-4BB4-A6DE-0628162CD1EF}" type="pres">
      <dgm:prSet presAssocID="{FD19A24E-FAA7-44E9-8B24-831C79A076C9}" presName="sibTrans" presStyleCnt="0"/>
      <dgm:spPr/>
    </dgm:pt>
    <dgm:pt modelId="{94E2C0F9-3C0D-4ADB-871F-4AD7E7915E7F}" type="pres">
      <dgm:prSet presAssocID="{65344832-F739-48B8-9022-F3B77614892D}" presName="compNode" presStyleCnt="0"/>
      <dgm:spPr/>
    </dgm:pt>
    <dgm:pt modelId="{2775F5BD-2303-4DF4-B1FD-61B4D90B02BE}" type="pres">
      <dgm:prSet presAssocID="{65344832-F739-48B8-9022-F3B77614892D}" presName="bgRect" presStyleLbl="bgShp" presStyleIdx="2" presStyleCnt="3"/>
      <dgm:spPr/>
    </dgm:pt>
    <dgm:pt modelId="{93F3D897-B6D2-4301-96B3-C7F6DA49AD30}" type="pres">
      <dgm:prSet presAssocID="{65344832-F739-48B8-9022-F3B7761489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6E7111B0-38BE-4556-A9E9-492D7DC6E15B}" type="pres">
      <dgm:prSet presAssocID="{65344832-F739-48B8-9022-F3B77614892D}" presName="spaceRect" presStyleCnt="0"/>
      <dgm:spPr/>
    </dgm:pt>
    <dgm:pt modelId="{30D3960E-6C47-4651-ABDD-98B4E5451C84}" type="pres">
      <dgm:prSet presAssocID="{65344832-F739-48B8-9022-F3B77614892D}" presName="parTx" presStyleLbl="revTx" presStyleIdx="2" presStyleCnt="3">
        <dgm:presLayoutVars>
          <dgm:chMax val="0"/>
          <dgm:chPref val="0"/>
        </dgm:presLayoutVars>
      </dgm:prSet>
      <dgm:spPr/>
    </dgm:pt>
  </dgm:ptLst>
  <dgm:cxnLst>
    <dgm:cxn modelId="{A276BB27-DDBE-454B-B341-58944EDF8B63}" type="presOf" srcId="{51ABBADF-20FA-43AA-BD10-B46831E2B620}" destId="{BECB1F7F-E412-4CAD-8226-BB2E38F07795}" srcOrd="0" destOrd="0" presId="urn:microsoft.com/office/officeart/2018/2/layout/IconVerticalSolidList"/>
    <dgm:cxn modelId="{A4D0A02F-0487-4828-8517-C702FF82FD64}" type="presOf" srcId="{021C59FA-1B49-4121-A8F7-B2FE108865BC}" destId="{EB91310E-3652-43C6-A7F5-11206DB5900E}" srcOrd="0" destOrd="0" presId="urn:microsoft.com/office/officeart/2018/2/layout/IconVerticalSolidList"/>
    <dgm:cxn modelId="{25D5A93F-5CFA-48CF-BE19-104878651D3D}" srcId="{021C59FA-1B49-4121-A8F7-B2FE108865BC}" destId="{51ABBADF-20FA-43AA-BD10-B46831E2B620}" srcOrd="0" destOrd="0" parTransId="{F25062F0-8AC4-4035-94E8-CF7ADB324AE9}" sibTransId="{CCA7B64F-5304-4A1F-B049-A58077DA5767}"/>
    <dgm:cxn modelId="{656613A6-66C1-4620-A24A-9D28FEFA655D}" type="presOf" srcId="{19C4CCAC-63BA-4B12-A767-66D282B0A821}" destId="{0F05CB5B-B17C-4B25-879B-5CF451661BF7}" srcOrd="0" destOrd="0" presId="urn:microsoft.com/office/officeart/2018/2/layout/IconVerticalSolidList"/>
    <dgm:cxn modelId="{3B0B4DBC-39EF-4D66-91AB-58F78E64C4B1}" srcId="{021C59FA-1B49-4121-A8F7-B2FE108865BC}" destId="{19C4CCAC-63BA-4B12-A767-66D282B0A821}" srcOrd="1" destOrd="0" parTransId="{AD067B05-760C-4E60-A25E-FBA2056F2C7E}" sibTransId="{FD19A24E-FAA7-44E9-8B24-831C79A076C9}"/>
    <dgm:cxn modelId="{504B37C0-8AA7-418D-914B-0BE0E8FE7B0F}" type="presOf" srcId="{65344832-F739-48B8-9022-F3B77614892D}" destId="{30D3960E-6C47-4651-ABDD-98B4E5451C84}" srcOrd="0" destOrd="0" presId="urn:microsoft.com/office/officeart/2018/2/layout/IconVerticalSolidList"/>
    <dgm:cxn modelId="{F701EEEA-1360-4844-955C-6698BBF79BFF}" srcId="{021C59FA-1B49-4121-A8F7-B2FE108865BC}" destId="{65344832-F739-48B8-9022-F3B77614892D}" srcOrd="2" destOrd="0" parTransId="{93D4D9EA-FEB1-4187-A1BF-0056F3A1BB01}" sibTransId="{BAEB613E-83E6-49EA-BA85-97F605C3685A}"/>
    <dgm:cxn modelId="{5ED3E26F-2A10-4660-8587-E46A2A30120D}" type="presParOf" srcId="{EB91310E-3652-43C6-A7F5-11206DB5900E}" destId="{39643E4F-3462-4E3F-924C-EF7EF17DBC41}" srcOrd="0" destOrd="0" presId="urn:microsoft.com/office/officeart/2018/2/layout/IconVerticalSolidList"/>
    <dgm:cxn modelId="{7E0624F9-5349-4173-A374-925FCD84810C}" type="presParOf" srcId="{39643E4F-3462-4E3F-924C-EF7EF17DBC41}" destId="{89566C0F-79B5-45E3-9349-039CA5CD5059}" srcOrd="0" destOrd="0" presId="urn:microsoft.com/office/officeart/2018/2/layout/IconVerticalSolidList"/>
    <dgm:cxn modelId="{33EDD408-97FB-47F8-ABB1-31BCA50AAE3A}" type="presParOf" srcId="{39643E4F-3462-4E3F-924C-EF7EF17DBC41}" destId="{3D3FB6BD-8848-4D34-AF6F-27C085E82068}" srcOrd="1" destOrd="0" presId="urn:microsoft.com/office/officeart/2018/2/layout/IconVerticalSolidList"/>
    <dgm:cxn modelId="{CE3F393D-E9C6-404E-88D8-8B80750B9B41}" type="presParOf" srcId="{39643E4F-3462-4E3F-924C-EF7EF17DBC41}" destId="{E362809A-9593-40BD-9B9F-53705DED56FA}" srcOrd="2" destOrd="0" presId="urn:microsoft.com/office/officeart/2018/2/layout/IconVerticalSolidList"/>
    <dgm:cxn modelId="{803EB5E2-295E-4DBC-86F0-A3713010BC3C}" type="presParOf" srcId="{39643E4F-3462-4E3F-924C-EF7EF17DBC41}" destId="{BECB1F7F-E412-4CAD-8226-BB2E38F07795}" srcOrd="3" destOrd="0" presId="urn:microsoft.com/office/officeart/2018/2/layout/IconVerticalSolidList"/>
    <dgm:cxn modelId="{787C884C-6059-4024-A6F9-6D515A37CF25}" type="presParOf" srcId="{EB91310E-3652-43C6-A7F5-11206DB5900E}" destId="{14D48E7D-6B72-4598-AD2F-A2AA24745E21}" srcOrd="1" destOrd="0" presId="urn:microsoft.com/office/officeart/2018/2/layout/IconVerticalSolidList"/>
    <dgm:cxn modelId="{E5362C9E-99E0-4B90-8BA7-082C5559C7DC}" type="presParOf" srcId="{EB91310E-3652-43C6-A7F5-11206DB5900E}" destId="{2606EB94-A38D-4ECA-9090-A20C502D6F02}" srcOrd="2" destOrd="0" presId="urn:microsoft.com/office/officeart/2018/2/layout/IconVerticalSolidList"/>
    <dgm:cxn modelId="{5BD7B58A-03D7-4E9C-908F-B9ABAC96B581}" type="presParOf" srcId="{2606EB94-A38D-4ECA-9090-A20C502D6F02}" destId="{44091B78-7BCD-4267-A278-B8778529D083}" srcOrd="0" destOrd="0" presId="urn:microsoft.com/office/officeart/2018/2/layout/IconVerticalSolidList"/>
    <dgm:cxn modelId="{354ACEF9-23B1-4068-B123-332954BDC501}" type="presParOf" srcId="{2606EB94-A38D-4ECA-9090-A20C502D6F02}" destId="{B49FB99B-AE23-405C-88A0-FECC5243809F}" srcOrd="1" destOrd="0" presId="urn:microsoft.com/office/officeart/2018/2/layout/IconVerticalSolidList"/>
    <dgm:cxn modelId="{159C839F-0301-480B-ADEF-888C4D0DA4DA}" type="presParOf" srcId="{2606EB94-A38D-4ECA-9090-A20C502D6F02}" destId="{25EFE3E9-CFDD-40C2-8C4B-1C02B58D5584}" srcOrd="2" destOrd="0" presId="urn:microsoft.com/office/officeart/2018/2/layout/IconVerticalSolidList"/>
    <dgm:cxn modelId="{BEC81099-1C8D-4B5E-B02A-1F98A0E6849E}" type="presParOf" srcId="{2606EB94-A38D-4ECA-9090-A20C502D6F02}" destId="{0F05CB5B-B17C-4B25-879B-5CF451661BF7}" srcOrd="3" destOrd="0" presId="urn:microsoft.com/office/officeart/2018/2/layout/IconVerticalSolidList"/>
    <dgm:cxn modelId="{EAD1314E-1F5E-4BEA-9D64-7B0E96039352}" type="presParOf" srcId="{EB91310E-3652-43C6-A7F5-11206DB5900E}" destId="{37C4E523-29D2-4BB4-A6DE-0628162CD1EF}" srcOrd="3" destOrd="0" presId="urn:microsoft.com/office/officeart/2018/2/layout/IconVerticalSolidList"/>
    <dgm:cxn modelId="{4CBA9661-D5A7-4AE3-8E78-2982C3877D72}" type="presParOf" srcId="{EB91310E-3652-43C6-A7F5-11206DB5900E}" destId="{94E2C0F9-3C0D-4ADB-871F-4AD7E7915E7F}" srcOrd="4" destOrd="0" presId="urn:microsoft.com/office/officeart/2018/2/layout/IconVerticalSolidList"/>
    <dgm:cxn modelId="{BA5901D4-BC28-4D96-9EFD-AE5D7152DD19}" type="presParOf" srcId="{94E2C0F9-3C0D-4ADB-871F-4AD7E7915E7F}" destId="{2775F5BD-2303-4DF4-B1FD-61B4D90B02BE}" srcOrd="0" destOrd="0" presId="urn:microsoft.com/office/officeart/2018/2/layout/IconVerticalSolidList"/>
    <dgm:cxn modelId="{09599AA8-8D33-4AAF-91AD-3B9EAD168E80}" type="presParOf" srcId="{94E2C0F9-3C0D-4ADB-871F-4AD7E7915E7F}" destId="{93F3D897-B6D2-4301-96B3-C7F6DA49AD30}" srcOrd="1" destOrd="0" presId="urn:microsoft.com/office/officeart/2018/2/layout/IconVerticalSolidList"/>
    <dgm:cxn modelId="{45701A7D-0974-4ED1-B4E9-FE9717C740CC}" type="presParOf" srcId="{94E2C0F9-3C0D-4ADB-871F-4AD7E7915E7F}" destId="{6E7111B0-38BE-4556-A9E9-492D7DC6E15B}" srcOrd="2" destOrd="0" presId="urn:microsoft.com/office/officeart/2018/2/layout/IconVerticalSolidList"/>
    <dgm:cxn modelId="{7C5D55C1-D77D-46E7-A793-BB3EDAA150F1}" type="presParOf" srcId="{94E2C0F9-3C0D-4ADB-871F-4AD7E7915E7F}" destId="{30D3960E-6C47-4651-ABDD-98B4E5451C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A9EAA0-821A-4FA9-A705-81827E2562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6F8A89-3D61-4D1B-A3B2-0E3768F2838B}">
      <dgm:prSet/>
      <dgm:spPr/>
      <dgm:t>
        <a:bodyPr/>
        <a:lstStyle/>
        <a:p>
          <a:r>
            <a:rPr lang="en-US" dirty="0">
              <a:latin typeface="Times New Roman"/>
              <a:cs typeface="Times New Roman"/>
            </a:rPr>
            <a:t>Our input is 22 characters long including spaces, and each character is 8 bits long. This means that the input totals 176 bits. With an input of only 176 bits and a 512-bit block that needs to be filled, we need 336 bits of padding to complete the block.</a:t>
          </a:r>
        </a:p>
      </dgm:t>
    </dgm:pt>
    <dgm:pt modelId="{56853B0B-F138-489C-B7E8-682BA3F19230}" type="parTrans" cxnId="{D73319BB-AC60-4929-94F7-6BCAED892607}">
      <dgm:prSet/>
      <dgm:spPr/>
      <dgm:t>
        <a:bodyPr/>
        <a:lstStyle/>
        <a:p>
          <a:endParaRPr lang="en-US"/>
        </a:p>
      </dgm:t>
    </dgm:pt>
    <dgm:pt modelId="{B62CCA08-AA40-41BE-8B52-A5FE57CD6193}" type="sibTrans" cxnId="{D73319BB-AC60-4929-94F7-6BCAED892607}">
      <dgm:prSet/>
      <dgm:spPr/>
      <dgm:t>
        <a:bodyPr/>
        <a:lstStyle/>
        <a:p>
          <a:endParaRPr lang="en-US"/>
        </a:p>
      </dgm:t>
    </dgm:pt>
    <dgm:pt modelId="{E78A28C9-CEC9-42B4-A5E8-9EC055DB8014}">
      <dgm:prSet/>
      <dgm:spPr/>
      <dgm:t>
        <a:bodyPr/>
        <a:lstStyle/>
        <a:p>
          <a:r>
            <a:rPr lang="en-US" dirty="0">
              <a:latin typeface="Times New Roman"/>
              <a:cs typeface="Times New Roman"/>
            </a:rPr>
            <a:t>Our input is 22 characters long including spaces, and each character is 8 bits long. This means that the input totals 176 bits. With an input of only 176 bits and a 512-bit block that needs to be filled, we need 336 bits of padding to complete the block.</a:t>
          </a:r>
        </a:p>
      </dgm:t>
    </dgm:pt>
    <dgm:pt modelId="{E7DE344E-D29F-4B8F-9F06-05835C27AB91}" type="parTrans" cxnId="{50C0DA0F-541E-4752-B44F-AB26DC1CC95F}">
      <dgm:prSet/>
      <dgm:spPr/>
      <dgm:t>
        <a:bodyPr/>
        <a:lstStyle/>
        <a:p>
          <a:endParaRPr lang="en-US"/>
        </a:p>
      </dgm:t>
    </dgm:pt>
    <dgm:pt modelId="{8DB70801-59B8-44D2-9A42-6EDBE9BB28AF}" type="sibTrans" cxnId="{50C0DA0F-541E-4752-B44F-AB26DC1CC95F}">
      <dgm:prSet/>
      <dgm:spPr/>
      <dgm:t>
        <a:bodyPr/>
        <a:lstStyle/>
        <a:p>
          <a:endParaRPr lang="en-US"/>
        </a:p>
      </dgm:t>
    </dgm:pt>
    <dgm:pt modelId="{9CB5FB5F-F2CA-4B47-82E2-DBAA5C0AFEA3}" type="pres">
      <dgm:prSet presAssocID="{CBA9EAA0-821A-4FA9-A705-81827E256298}" presName="root" presStyleCnt="0">
        <dgm:presLayoutVars>
          <dgm:dir/>
          <dgm:resizeHandles val="exact"/>
        </dgm:presLayoutVars>
      </dgm:prSet>
      <dgm:spPr/>
    </dgm:pt>
    <dgm:pt modelId="{7C87F603-565D-45D2-AC36-02CDDC842386}" type="pres">
      <dgm:prSet presAssocID="{826F8A89-3D61-4D1B-A3B2-0E3768F2838B}" presName="compNode" presStyleCnt="0"/>
      <dgm:spPr/>
    </dgm:pt>
    <dgm:pt modelId="{ACA1F479-21C4-4BFA-A7D6-152ED1E7039B}" type="pres">
      <dgm:prSet presAssocID="{826F8A89-3D61-4D1B-A3B2-0E3768F2838B}" presName="bgRect" presStyleLbl="bgShp" presStyleIdx="0" presStyleCnt="2"/>
      <dgm:spPr/>
    </dgm:pt>
    <dgm:pt modelId="{D194225D-245A-4667-830E-2788365EDB0D}" type="pres">
      <dgm:prSet presAssocID="{826F8A89-3D61-4D1B-A3B2-0E3768F283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2EB3096A-9BB3-4BC3-9BDB-39A4149EA361}" type="pres">
      <dgm:prSet presAssocID="{826F8A89-3D61-4D1B-A3B2-0E3768F2838B}" presName="spaceRect" presStyleCnt="0"/>
      <dgm:spPr/>
    </dgm:pt>
    <dgm:pt modelId="{A8118CE9-C728-460D-8D73-4655A205674D}" type="pres">
      <dgm:prSet presAssocID="{826F8A89-3D61-4D1B-A3B2-0E3768F2838B}" presName="parTx" presStyleLbl="revTx" presStyleIdx="0" presStyleCnt="2">
        <dgm:presLayoutVars>
          <dgm:chMax val="0"/>
          <dgm:chPref val="0"/>
        </dgm:presLayoutVars>
      </dgm:prSet>
      <dgm:spPr/>
    </dgm:pt>
    <dgm:pt modelId="{17DB7BB7-40B1-4586-941A-2396FC6AA75C}" type="pres">
      <dgm:prSet presAssocID="{B62CCA08-AA40-41BE-8B52-A5FE57CD6193}" presName="sibTrans" presStyleCnt="0"/>
      <dgm:spPr/>
    </dgm:pt>
    <dgm:pt modelId="{C5DC7D3B-AB0B-48B6-B51A-9D586CAECA6A}" type="pres">
      <dgm:prSet presAssocID="{E78A28C9-CEC9-42B4-A5E8-9EC055DB8014}" presName="compNode" presStyleCnt="0"/>
      <dgm:spPr/>
    </dgm:pt>
    <dgm:pt modelId="{5CD98FF3-E854-4EEF-AEF3-886F65447581}" type="pres">
      <dgm:prSet presAssocID="{E78A28C9-CEC9-42B4-A5E8-9EC055DB8014}" presName="bgRect" presStyleLbl="bgShp" presStyleIdx="1" presStyleCnt="2"/>
      <dgm:spPr/>
    </dgm:pt>
    <dgm:pt modelId="{B485FD1F-39E3-4A17-BEB8-22249B519EE0}" type="pres">
      <dgm:prSet presAssocID="{E78A28C9-CEC9-42B4-A5E8-9EC055DB80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ursor"/>
        </a:ext>
      </dgm:extLst>
    </dgm:pt>
    <dgm:pt modelId="{FE23BA7B-1212-41DE-9C9D-D6C4FDE8375B}" type="pres">
      <dgm:prSet presAssocID="{E78A28C9-CEC9-42B4-A5E8-9EC055DB8014}" presName="spaceRect" presStyleCnt="0"/>
      <dgm:spPr/>
    </dgm:pt>
    <dgm:pt modelId="{F5F4E5BF-A352-4E42-9C7F-368D14372EED}" type="pres">
      <dgm:prSet presAssocID="{E78A28C9-CEC9-42B4-A5E8-9EC055DB8014}" presName="parTx" presStyleLbl="revTx" presStyleIdx="1" presStyleCnt="2">
        <dgm:presLayoutVars>
          <dgm:chMax val="0"/>
          <dgm:chPref val="0"/>
        </dgm:presLayoutVars>
      </dgm:prSet>
      <dgm:spPr/>
    </dgm:pt>
  </dgm:ptLst>
  <dgm:cxnLst>
    <dgm:cxn modelId="{EE11AB03-D93D-4B80-B079-5BDB09518F93}" type="presOf" srcId="{E78A28C9-CEC9-42B4-A5E8-9EC055DB8014}" destId="{F5F4E5BF-A352-4E42-9C7F-368D14372EED}" srcOrd="0" destOrd="0" presId="urn:microsoft.com/office/officeart/2018/2/layout/IconVerticalSolidList"/>
    <dgm:cxn modelId="{50C0DA0F-541E-4752-B44F-AB26DC1CC95F}" srcId="{CBA9EAA0-821A-4FA9-A705-81827E256298}" destId="{E78A28C9-CEC9-42B4-A5E8-9EC055DB8014}" srcOrd="1" destOrd="0" parTransId="{E7DE344E-D29F-4B8F-9F06-05835C27AB91}" sibTransId="{8DB70801-59B8-44D2-9A42-6EDBE9BB28AF}"/>
    <dgm:cxn modelId="{D73319BB-AC60-4929-94F7-6BCAED892607}" srcId="{CBA9EAA0-821A-4FA9-A705-81827E256298}" destId="{826F8A89-3D61-4D1B-A3B2-0E3768F2838B}" srcOrd="0" destOrd="0" parTransId="{56853B0B-F138-489C-B7E8-682BA3F19230}" sibTransId="{B62CCA08-AA40-41BE-8B52-A5FE57CD6193}"/>
    <dgm:cxn modelId="{29295CDF-2B1C-46CA-A3D8-71FDB9F47C93}" type="presOf" srcId="{CBA9EAA0-821A-4FA9-A705-81827E256298}" destId="{9CB5FB5F-F2CA-4B47-82E2-DBAA5C0AFEA3}" srcOrd="0" destOrd="0" presId="urn:microsoft.com/office/officeart/2018/2/layout/IconVerticalSolidList"/>
    <dgm:cxn modelId="{784EAAE7-D8E7-4E2E-AF76-49A9B4043BAD}" type="presOf" srcId="{826F8A89-3D61-4D1B-A3B2-0E3768F2838B}" destId="{A8118CE9-C728-460D-8D73-4655A205674D}" srcOrd="0" destOrd="0" presId="urn:microsoft.com/office/officeart/2018/2/layout/IconVerticalSolidList"/>
    <dgm:cxn modelId="{3A5864BC-3821-4CD0-A932-083F3A8A5CA7}" type="presParOf" srcId="{9CB5FB5F-F2CA-4B47-82E2-DBAA5C0AFEA3}" destId="{7C87F603-565D-45D2-AC36-02CDDC842386}" srcOrd="0" destOrd="0" presId="urn:microsoft.com/office/officeart/2018/2/layout/IconVerticalSolidList"/>
    <dgm:cxn modelId="{FC053491-3B9E-4D77-BEDF-125284611B49}" type="presParOf" srcId="{7C87F603-565D-45D2-AC36-02CDDC842386}" destId="{ACA1F479-21C4-4BFA-A7D6-152ED1E7039B}" srcOrd="0" destOrd="0" presId="urn:microsoft.com/office/officeart/2018/2/layout/IconVerticalSolidList"/>
    <dgm:cxn modelId="{058D9E04-1E11-4DE5-BA53-B9AA6AAE4297}" type="presParOf" srcId="{7C87F603-565D-45D2-AC36-02CDDC842386}" destId="{D194225D-245A-4667-830E-2788365EDB0D}" srcOrd="1" destOrd="0" presId="urn:microsoft.com/office/officeart/2018/2/layout/IconVerticalSolidList"/>
    <dgm:cxn modelId="{29A4275B-8F2B-499C-946B-676B67BE7796}" type="presParOf" srcId="{7C87F603-565D-45D2-AC36-02CDDC842386}" destId="{2EB3096A-9BB3-4BC3-9BDB-39A4149EA361}" srcOrd="2" destOrd="0" presId="urn:microsoft.com/office/officeart/2018/2/layout/IconVerticalSolidList"/>
    <dgm:cxn modelId="{3D20A91B-2476-4529-A371-7DFB5C1E18DC}" type="presParOf" srcId="{7C87F603-565D-45D2-AC36-02CDDC842386}" destId="{A8118CE9-C728-460D-8D73-4655A205674D}" srcOrd="3" destOrd="0" presId="urn:microsoft.com/office/officeart/2018/2/layout/IconVerticalSolidList"/>
    <dgm:cxn modelId="{36F84625-F26C-411A-A238-370FFF49948B}" type="presParOf" srcId="{9CB5FB5F-F2CA-4B47-82E2-DBAA5C0AFEA3}" destId="{17DB7BB7-40B1-4586-941A-2396FC6AA75C}" srcOrd="1" destOrd="0" presId="urn:microsoft.com/office/officeart/2018/2/layout/IconVerticalSolidList"/>
    <dgm:cxn modelId="{78E7E8C3-EC46-4900-A2CA-F23BEB2FDAC1}" type="presParOf" srcId="{9CB5FB5F-F2CA-4B47-82E2-DBAA5C0AFEA3}" destId="{C5DC7D3B-AB0B-48B6-B51A-9D586CAECA6A}" srcOrd="2" destOrd="0" presId="urn:microsoft.com/office/officeart/2018/2/layout/IconVerticalSolidList"/>
    <dgm:cxn modelId="{B6FC373B-14E7-468B-884C-BFB79A86DBD7}" type="presParOf" srcId="{C5DC7D3B-AB0B-48B6-B51A-9D586CAECA6A}" destId="{5CD98FF3-E854-4EEF-AEF3-886F65447581}" srcOrd="0" destOrd="0" presId="urn:microsoft.com/office/officeart/2018/2/layout/IconVerticalSolidList"/>
    <dgm:cxn modelId="{0C2483EA-FCF0-4036-B4C0-F3149A1F6CCC}" type="presParOf" srcId="{C5DC7D3B-AB0B-48B6-B51A-9D586CAECA6A}" destId="{B485FD1F-39E3-4A17-BEB8-22249B519EE0}" srcOrd="1" destOrd="0" presId="urn:microsoft.com/office/officeart/2018/2/layout/IconVerticalSolidList"/>
    <dgm:cxn modelId="{31DA11C3-B294-4F05-928D-F9F526ED947E}" type="presParOf" srcId="{C5DC7D3B-AB0B-48B6-B51A-9D586CAECA6A}" destId="{FE23BA7B-1212-41DE-9C9D-D6C4FDE8375B}" srcOrd="2" destOrd="0" presId="urn:microsoft.com/office/officeart/2018/2/layout/IconVerticalSolidList"/>
    <dgm:cxn modelId="{89EEB153-E109-44C7-8B71-57856A393006}" type="presParOf" srcId="{C5DC7D3B-AB0B-48B6-B51A-9D586CAECA6A}" destId="{F5F4E5BF-A352-4E42-9C7F-368D14372EE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F1AE78-E3F5-4C6F-A763-E395AB6AE9E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D88017D-CFB5-44CD-B41A-AB0DAA00AEEA}">
      <dgm:prSet/>
      <dgm:spPr/>
      <dgm:t>
        <a:bodyPr/>
        <a:lstStyle/>
        <a:p>
          <a:r>
            <a:rPr lang="en-US" b="1" dirty="0">
              <a:latin typeface="Times New Roman"/>
              <a:cs typeface="Times New Roman"/>
            </a:rPr>
            <a:t>Now our 512-bit M needs to be split into sixteen 32-bit “words”.</a:t>
          </a:r>
          <a:r>
            <a:rPr lang="en-US" dirty="0">
              <a:latin typeface="Times New Roman"/>
              <a:cs typeface="Times New Roman"/>
            </a:rPr>
            <a:t> </a:t>
          </a:r>
        </a:p>
      </dgm:t>
    </dgm:pt>
    <dgm:pt modelId="{2D1D3802-9425-4311-8595-AEE5BAB5D3EB}" type="parTrans" cxnId="{F055505B-1356-444F-B6FE-1FE7EEB64AA0}">
      <dgm:prSet/>
      <dgm:spPr/>
      <dgm:t>
        <a:bodyPr/>
        <a:lstStyle/>
        <a:p>
          <a:endParaRPr lang="en-US"/>
        </a:p>
      </dgm:t>
    </dgm:pt>
    <dgm:pt modelId="{C25AC393-395B-442C-B20A-465E8EA8214E}" type="sibTrans" cxnId="{F055505B-1356-444F-B6FE-1FE7EEB64AA0}">
      <dgm:prSet/>
      <dgm:spPr/>
      <dgm:t>
        <a:bodyPr/>
        <a:lstStyle/>
        <a:p>
          <a:endParaRPr lang="en-US"/>
        </a:p>
      </dgm:t>
    </dgm:pt>
    <dgm:pt modelId="{EC147118-CA69-4915-A571-531248C60CE5}">
      <dgm:prSet/>
      <dgm:spPr/>
      <dgm:t>
        <a:bodyPr/>
        <a:lstStyle/>
        <a:p>
          <a:r>
            <a:rPr lang="en-US" dirty="0">
              <a:latin typeface="Times New Roman"/>
              <a:cs typeface="Times New Roman"/>
            </a:rPr>
            <a:t>Each of these words is assigned its own number, ranging from M0 to M15. In our example, these 16 words are:</a:t>
          </a:r>
        </a:p>
      </dgm:t>
    </dgm:pt>
    <dgm:pt modelId="{E3419839-FEFB-4523-8C40-A16F4B227FBE}" type="parTrans" cxnId="{F5D51C53-737B-41B1-B288-A52353582FB3}">
      <dgm:prSet/>
      <dgm:spPr/>
      <dgm:t>
        <a:bodyPr/>
        <a:lstStyle/>
        <a:p>
          <a:endParaRPr lang="en-US"/>
        </a:p>
      </dgm:t>
    </dgm:pt>
    <dgm:pt modelId="{0B76BFDC-8DA1-47B5-9DC8-E3972D9D3EDD}" type="sibTrans" cxnId="{F5D51C53-737B-41B1-B288-A52353582FB3}">
      <dgm:prSet/>
      <dgm:spPr/>
      <dgm:t>
        <a:bodyPr/>
        <a:lstStyle/>
        <a:p>
          <a:endParaRPr lang="en-US"/>
        </a:p>
      </dgm:t>
    </dgm:pt>
    <dgm:pt modelId="{373C0DDD-C9EB-40FA-A5BE-738E43CBA713}">
      <dgm:prSet/>
      <dgm:spPr/>
      <dgm:t>
        <a:bodyPr/>
        <a:lstStyle/>
        <a:p>
          <a:r>
            <a:rPr lang="en-US" dirty="0">
              <a:latin typeface="Times New Roman"/>
              <a:cs typeface="Times New Roman"/>
            </a:rPr>
            <a:t>M</a:t>
          </a:r>
          <a:r>
            <a:rPr lang="en-US" baseline="-25000" dirty="0">
              <a:latin typeface="Times New Roman"/>
              <a:cs typeface="Times New Roman"/>
            </a:rPr>
            <a:t>0</a:t>
          </a:r>
          <a:r>
            <a:rPr lang="en-US" dirty="0">
              <a:latin typeface="Times New Roman"/>
              <a:cs typeface="Times New Roman"/>
            </a:rPr>
            <a:t> – 01010100 01101000 01100101 01111001             M</a:t>
          </a:r>
          <a:r>
            <a:rPr lang="en-US" baseline="-25000" dirty="0">
              <a:latin typeface="Times New Roman"/>
              <a:cs typeface="Times New Roman"/>
            </a:rPr>
            <a:t>1 </a:t>
          </a:r>
          <a:r>
            <a:rPr lang="en-US" dirty="0">
              <a:latin typeface="Times New Roman"/>
              <a:cs typeface="Times New Roman"/>
            </a:rPr>
            <a:t>– 00100000 01100001 01110010 01100101</a:t>
          </a:r>
        </a:p>
      </dgm:t>
    </dgm:pt>
    <dgm:pt modelId="{C6B86ADB-0576-4C3F-8986-E321832E4EEA}" type="parTrans" cxnId="{4D70CF42-BEE6-48B3-AF1F-85B1E6D4C8AE}">
      <dgm:prSet/>
      <dgm:spPr/>
      <dgm:t>
        <a:bodyPr/>
        <a:lstStyle/>
        <a:p>
          <a:endParaRPr lang="en-US"/>
        </a:p>
      </dgm:t>
    </dgm:pt>
    <dgm:pt modelId="{E2C1EE11-4B4D-4553-BB5D-9CEA68834D98}" type="sibTrans" cxnId="{4D70CF42-BEE6-48B3-AF1F-85B1E6D4C8AE}">
      <dgm:prSet/>
      <dgm:spPr/>
      <dgm:t>
        <a:bodyPr/>
        <a:lstStyle/>
        <a:p>
          <a:endParaRPr lang="en-US"/>
        </a:p>
      </dgm:t>
    </dgm:pt>
    <dgm:pt modelId="{8C4FB577-48E8-45FD-A857-1CF8BB78FEB3}">
      <dgm:prSet/>
      <dgm:spPr/>
      <dgm:t>
        <a:bodyPr/>
        <a:lstStyle/>
        <a:p>
          <a:r>
            <a:rPr lang="en-US" dirty="0">
              <a:latin typeface="Times New Roman"/>
              <a:cs typeface="Times New Roman"/>
            </a:rPr>
            <a:t>M</a:t>
          </a:r>
          <a:r>
            <a:rPr lang="en-US" baseline="-25000" dirty="0">
              <a:latin typeface="Times New Roman"/>
              <a:cs typeface="Times New Roman"/>
            </a:rPr>
            <a:t>2</a:t>
          </a:r>
          <a:r>
            <a:rPr lang="en-US" dirty="0">
              <a:latin typeface="Times New Roman"/>
              <a:cs typeface="Times New Roman"/>
            </a:rPr>
            <a:t> – 00100000 01100100 01100101 01110100             M</a:t>
          </a:r>
          <a:r>
            <a:rPr lang="en-US" baseline="-25000" dirty="0">
              <a:latin typeface="Times New Roman"/>
              <a:cs typeface="Times New Roman"/>
            </a:rPr>
            <a:t>3</a:t>
          </a:r>
          <a:r>
            <a:rPr lang="en-US" dirty="0">
              <a:latin typeface="Times New Roman"/>
              <a:cs typeface="Times New Roman"/>
            </a:rPr>
            <a:t> – 01100101 01110010 01101101 01101001</a:t>
          </a:r>
        </a:p>
      </dgm:t>
    </dgm:pt>
    <dgm:pt modelId="{916FC93B-8F75-454E-BAD1-36602F938EBA}" type="parTrans" cxnId="{7F07C51D-CD2F-4EC9-9158-1217981B65F4}">
      <dgm:prSet/>
      <dgm:spPr/>
      <dgm:t>
        <a:bodyPr/>
        <a:lstStyle/>
        <a:p>
          <a:endParaRPr lang="en-US"/>
        </a:p>
      </dgm:t>
    </dgm:pt>
    <dgm:pt modelId="{4A1D854E-D0B7-47B6-A50A-4EBE324C3B9C}" type="sibTrans" cxnId="{7F07C51D-CD2F-4EC9-9158-1217981B65F4}">
      <dgm:prSet/>
      <dgm:spPr/>
      <dgm:t>
        <a:bodyPr/>
        <a:lstStyle/>
        <a:p>
          <a:endParaRPr lang="en-US"/>
        </a:p>
      </dgm:t>
    </dgm:pt>
    <dgm:pt modelId="{81CBE1B1-E87B-49CE-834D-7BE1639D25C6}">
      <dgm:prSet/>
      <dgm:spPr/>
      <dgm:t>
        <a:bodyPr/>
        <a:lstStyle/>
        <a:p>
          <a:r>
            <a:rPr lang="en-US">
              <a:latin typeface="Times New Roman"/>
              <a:cs typeface="Times New Roman"/>
            </a:rPr>
            <a:t>M</a:t>
          </a:r>
          <a:r>
            <a:rPr lang="en-US" baseline="-25000">
              <a:latin typeface="Times New Roman"/>
              <a:cs typeface="Times New Roman"/>
            </a:rPr>
            <a:t>4</a:t>
          </a:r>
          <a:r>
            <a:rPr lang="en-US">
              <a:latin typeface="Times New Roman"/>
              <a:cs typeface="Times New Roman"/>
            </a:rPr>
            <a:t> – 01101110 01101001 01110011 01110100              M</a:t>
          </a:r>
          <a:r>
            <a:rPr lang="en-US" baseline="-25000">
              <a:latin typeface="Times New Roman"/>
              <a:cs typeface="Times New Roman"/>
            </a:rPr>
            <a:t>5</a:t>
          </a:r>
          <a:r>
            <a:rPr lang="en-US">
              <a:latin typeface="Times New Roman"/>
              <a:cs typeface="Times New Roman"/>
            </a:rPr>
            <a:t> – 01101001 01100011 10000000 00000000</a:t>
          </a:r>
          <a:endParaRPr lang="en-US" dirty="0">
            <a:latin typeface="Times New Roman"/>
            <a:cs typeface="Times New Roman"/>
          </a:endParaRPr>
        </a:p>
      </dgm:t>
    </dgm:pt>
    <dgm:pt modelId="{1A3444F1-E4CA-4830-969E-30B1D5DE1C74}" type="parTrans" cxnId="{BF077EB5-F2EA-4368-8E18-060AA998CCB0}">
      <dgm:prSet/>
      <dgm:spPr/>
      <dgm:t>
        <a:bodyPr/>
        <a:lstStyle/>
        <a:p>
          <a:endParaRPr lang="en-US"/>
        </a:p>
      </dgm:t>
    </dgm:pt>
    <dgm:pt modelId="{D85B6F77-7658-4F01-A37C-4F27B42779A4}" type="sibTrans" cxnId="{BF077EB5-F2EA-4368-8E18-060AA998CCB0}">
      <dgm:prSet/>
      <dgm:spPr/>
      <dgm:t>
        <a:bodyPr/>
        <a:lstStyle/>
        <a:p>
          <a:endParaRPr lang="en-US"/>
        </a:p>
      </dgm:t>
    </dgm:pt>
    <dgm:pt modelId="{E25A240C-C733-4094-A0DA-705FB7F926A4}">
      <dgm:prSet/>
      <dgm:spPr/>
      <dgm:t>
        <a:bodyPr/>
        <a:lstStyle/>
        <a:p>
          <a:r>
            <a:rPr lang="en-US" dirty="0">
              <a:latin typeface="Times New Roman"/>
              <a:cs typeface="Times New Roman"/>
            </a:rPr>
            <a:t>M</a:t>
          </a:r>
          <a:r>
            <a:rPr lang="en-US" baseline="-25000" dirty="0">
              <a:latin typeface="Times New Roman"/>
              <a:cs typeface="Times New Roman"/>
            </a:rPr>
            <a:t>6</a:t>
          </a:r>
          <a:r>
            <a:rPr lang="en-US" dirty="0">
              <a:latin typeface="Times New Roman"/>
              <a:cs typeface="Times New Roman"/>
            </a:rPr>
            <a:t> – 00000000 00000000 00000000 00000000           M</a:t>
          </a:r>
          <a:r>
            <a:rPr lang="en-US" baseline="-25000" dirty="0">
              <a:latin typeface="Times New Roman"/>
              <a:cs typeface="Times New Roman"/>
            </a:rPr>
            <a:t>7</a:t>
          </a:r>
          <a:r>
            <a:rPr lang="en-US" dirty="0">
              <a:latin typeface="Times New Roman"/>
              <a:cs typeface="Times New Roman"/>
            </a:rPr>
            <a:t> – 00000000 00000000 00000000 00000000</a:t>
          </a:r>
        </a:p>
      </dgm:t>
    </dgm:pt>
    <dgm:pt modelId="{F005BE0F-6AF4-4FF1-AF68-65B6035D73A8}" type="parTrans" cxnId="{A81FAD79-1DE9-47CA-9043-AE857EF795CA}">
      <dgm:prSet/>
      <dgm:spPr/>
      <dgm:t>
        <a:bodyPr/>
        <a:lstStyle/>
        <a:p>
          <a:endParaRPr lang="en-US"/>
        </a:p>
      </dgm:t>
    </dgm:pt>
    <dgm:pt modelId="{DA1A824E-B138-4E0D-8905-02A9F55FAD88}" type="sibTrans" cxnId="{A81FAD79-1DE9-47CA-9043-AE857EF795CA}">
      <dgm:prSet/>
      <dgm:spPr/>
      <dgm:t>
        <a:bodyPr/>
        <a:lstStyle/>
        <a:p>
          <a:endParaRPr lang="en-US"/>
        </a:p>
      </dgm:t>
    </dgm:pt>
    <dgm:pt modelId="{762C73BF-000C-4D79-BAB3-ACE1F2F1D09F}">
      <dgm:prSet/>
      <dgm:spPr/>
      <dgm:t>
        <a:bodyPr/>
        <a:lstStyle/>
        <a:p>
          <a:r>
            <a:rPr lang="en-US" dirty="0">
              <a:latin typeface="Times New Roman"/>
              <a:cs typeface="Times New Roman"/>
            </a:rPr>
            <a:t>M</a:t>
          </a:r>
          <a:r>
            <a:rPr lang="en-US" baseline="-25000" dirty="0">
              <a:latin typeface="Times New Roman"/>
              <a:cs typeface="Times New Roman"/>
            </a:rPr>
            <a:t>8</a:t>
          </a:r>
          <a:r>
            <a:rPr lang="en-US" dirty="0">
              <a:latin typeface="Times New Roman"/>
              <a:cs typeface="Times New Roman"/>
            </a:rPr>
            <a:t> – 00000000 00000000 00000000 00000000           M</a:t>
          </a:r>
          <a:r>
            <a:rPr lang="en-US" baseline="-25000" dirty="0">
              <a:latin typeface="Times New Roman"/>
              <a:cs typeface="Times New Roman"/>
            </a:rPr>
            <a:t>9</a:t>
          </a:r>
          <a:r>
            <a:rPr lang="en-US" dirty="0">
              <a:latin typeface="Times New Roman"/>
              <a:cs typeface="Times New Roman"/>
            </a:rPr>
            <a:t> – 00000000 00000000 00000000 00000000</a:t>
          </a:r>
        </a:p>
      </dgm:t>
    </dgm:pt>
    <dgm:pt modelId="{BB2E5223-276E-4E82-881D-5C6A49411400}" type="parTrans" cxnId="{AAB56586-73EC-4120-8891-22DC7717E91F}">
      <dgm:prSet/>
      <dgm:spPr/>
      <dgm:t>
        <a:bodyPr/>
        <a:lstStyle/>
        <a:p>
          <a:endParaRPr lang="en-US"/>
        </a:p>
      </dgm:t>
    </dgm:pt>
    <dgm:pt modelId="{A12298AB-B51E-4EB0-B5E0-166121247214}" type="sibTrans" cxnId="{AAB56586-73EC-4120-8891-22DC7717E91F}">
      <dgm:prSet/>
      <dgm:spPr/>
      <dgm:t>
        <a:bodyPr/>
        <a:lstStyle/>
        <a:p>
          <a:endParaRPr lang="en-US"/>
        </a:p>
      </dgm:t>
    </dgm:pt>
    <dgm:pt modelId="{2149546B-8412-4D7C-9E0D-4FCC42C175E7}">
      <dgm:prSet/>
      <dgm:spPr/>
      <dgm:t>
        <a:bodyPr/>
        <a:lstStyle/>
        <a:p>
          <a:r>
            <a:rPr lang="en-US" dirty="0">
              <a:latin typeface="Times New Roman"/>
              <a:cs typeface="Times New Roman"/>
            </a:rPr>
            <a:t>M</a:t>
          </a:r>
          <a:r>
            <a:rPr lang="en-US" baseline="-25000" dirty="0">
              <a:latin typeface="Times New Roman"/>
              <a:cs typeface="Times New Roman"/>
            </a:rPr>
            <a:t>10</a:t>
          </a:r>
          <a:r>
            <a:rPr lang="en-US" dirty="0">
              <a:latin typeface="Times New Roman"/>
              <a:cs typeface="Times New Roman"/>
            </a:rPr>
            <a:t> – 00000000 00000000 00000000 00000000        M</a:t>
          </a:r>
          <a:r>
            <a:rPr lang="en-US" baseline="-25000" dirty="0">
              <a:latin typeface="Times New Roman"/>
              <a:cs typeface="Times New Roman"/>
            </a:rPr>
            <a:t>11</a:t>
          </a:r>
          <a:r>
            <a:rPr lang="en-US" dirty="0">
              <a:latin typeface="Times New Roman"/>
              <a:cs typeface="Times New Roman"/>
            </a:rPr>
            <a:t> – 00000000 00000000 00000000 00000000</a:t>
          </a:r>
        </a:p>
      </dgm:t>
    </dgm:pt>
    <dgm:pt modelId="{6D966026-2009-4949-B6C8-C4B7973CC7FE}" type="parTrans" cxnId="{4A3D04F4-65AE-4490-A047-5EB23D5A3FAA}">
      <dgm:prSet/>
      <dgm:spPr/>
      <dgm:t>
        <a:bodyPr/>
        <a:lstStyle/>
        <a:p>
          <a:endParaRPr lang="en-US"/>
        </a:p>
      </dgm:t>
    </dgm:pt>
    <dgm:pt modelId="{645681E6-6950-49C9-A5BB-B378CF7AC395}" type="sibTrans" cxnId="{4A3D04F4-65AE-4490-A047-5EB23D5A3FAA}">
      <dgm:prSet/>
      <dgm:spPr/>
      <dgm:t>
        <a:bodyPr/>
        <a:lstStyle/>
        <a:p>
          <a:endParaRPr lang="en-US"/>
        </a:p>
      </dgm:t>
    </dgm:pt>
    <dgm:pt modelId="{0C2D1B24-4FF0-44EB-B538-E056183C0658}">
      <dgm:prSet/>
      <dgm:spPr/>
      <dgm:t>
        <a:bodyPr/>
        <a:lstStyle/>
        <a:p>
          <a:r>
            <a:rPr lang="en-US" dirty="0">
              <a:latin typeface="Times New Roman"/>
              <a:cs typeface="Times New Roman"/>
            </a:rPr>
            <a:t>M</a:t>
          </a:r>
          <a:r>
            <a:rPr lang="en-US" baseline="-25000" dirty="0">
              <a:latin typeface="Times New Roman"/>
              <a:cs typeface="Times New Roman"/>
            </a:rPr>
            <a:t>12</a:t>
          </a:r>
          <a:r>
            <a:rPr lang="en-US" dirty="0">
              <a:latin typeface="Times New Roman"/>
              <a:cs typeface="Times New Roman"/>
            </a:rPr>
            <a:t> – 00000000 00000000 00000000 00000000        M</a:t>
          </a:r>
          <a:r>
            <a:rPr lang="en-US" baseline="-25000" dirty="0">
              <a:latin typeface="Times New Roman"/>
              <a:cs typeface="Times New Roman"/>
            </a:rPr>
            <a:t>13</a:t>
          </a:r>
          <a:r>
            <a:rPr lang="en-US" dirty="0">
              <a:latin typeface="Times New Roman"/>
              <a:cs typeface="Times New Roman"/>
            </a:rPr>
            <a:t> – 00000000 00000000 00000000 00000000    </a:t>
          </a:r>
        </a:p>
      </dgm:t>
    </dgm:pt>
    <dgm:pt modelId="{2A2C2FCF-EAEC-4F98-AE2B-79AD9DFA9D6A}" type="parTrans" cxnId="{6691EA80-9C0D-47FA-B511-2079DFF50E1E}">
      <dgm:prSet/>
      <dgm:spPr/>
      <dgm:t>
        <a:bodyPr/>
        <a:lstStyle/>
        <a:p>
          <a:endParaRPr lang="en-US"/>
        </a:p>
      </dgm:t>
    </dgm:pt>
    <dgm:pt modelId="{A345C2FB-A023-438B-A3DF-62C54BFF102B}" type="sibTrans" cxnId="{6691EA80-9C0D-47FA-B511-2079DFF50E1E}">
      <dgm:prSet/>
      <dgm:spPr/>
      <dgm:t>
        <a:bodyPr/>
        <a:lstStyle/>
        <a:p>
          <a:endParaRPr lang="en-US"/>
        </a:p>
      </dgm:t>
    </dgm:pt>
    <dgm:pt modelId="{4A2DD9C2-5A37-48C8-994D-32D01D8A5847}">
      <dgm:prSet/>
      <dgm:spPr/>
      <dgm:t>
        <a:bodyPr/>
        <a:lstStyle/>
        <a:p>
          <a:r>
            <a:rPr lang="en-US" dirty="0">
              <a:latin typeface="Times New Roman"/>
              <a:cs typeface="Times New Roman"/>
            </a:rPr>
            <a:t>M</a:t>
          </a:r>
          <a:r>
            <a:rPr lang="en-US" baseline="-25000" dirty="0">
              <a:latin typeface="Times New Roman"/>
              <a:cs typeface="Times New Roman"/>
            </a:rPr>
            <a:t>14</a:t>
          </a:r>
          <a:r>
            <a:rPr lang="en-US" dirty="0">
              <a:latin typeface="Times New Roman"/>
              <a:cs typeface="Times New Roman"/>
            </a:rPr>
            <a:t> – 00000000 00000000 00000000 00000000        M</a:t>
          </a:r>
          <a:r>
            <a:rPr lang="en-US" baseline="-25000" dirty="0">
              <a:latin typeface="Times New Roman"/>
              <a:cs typeface="Times New Roman"/>
            </a:rPr>
            <a:t>15</a:t>
          </a:r>
          <a:r>
            <a:rPr lang="en-US" dirty="0">
              <a:latin typeface="Times New Roman"/>
              <a:cs typeface="Times New Roman"/>
            </a:rPr>
            <a:t> – 00000000 00000000 00000000 10110000</a:t>
          </a:r>
        </a:p>
      </dgm:t>
    </dgm:pt>
    <dgm:pt modelId="{F6608271-00E5-4E01-AA86-952D75AF4652}" type="parTrans" cxnId="{D92FA1F3-941B-4FA2-8640-BF4E6C83FF43}">
      <dgm:prSet/>
      <dgm:spPr/>
      <dgm:t>
        <a:bodyPr/>
        <a:lstStyle/>
        <a:p>
          <a:endParaRPr lang="en-US"/>
        </a:p>
      </dgm:t>
    </dgm:pt>
    <dgm:pt modelId="{23342CD8-68A1-4B26-9D82-4F17FC437310}" type="sibTrans" cxnId="{D92FA1F3-941B-4FA2-8640-BF4E6C83FF43}">
      <dgm:prSet/>
      <dgm:spPr/>
      <dgm:t>
        <a:bodyPr/>
        <a:lstStyle/>
        <a:p>
          <a:endParaRPr lang="en-US"/>
        </a:p>
      </dgm:t>
    </dgm:pt>
    <dgm:pt modelId="{4888A06E-5D59-47BD-9BDE-C7770BED6753}" type="pres">
      <dgm:prSet presAssocID="{80F1AE78-E3F5-4C6F-A763-E395AB6AE9E4}" presName="vert0" presStyleCnt="0">
        <dgm:presLayoutVars>
          <dgm:dir/>
          <dgm:animOne val="branch"/>
          <dgm:animLvl val="lvl"/>
        </dgm:presLayoutVars>
      </dgm:prSet>
      <dgm:spPr/>
    </dgm:pt>
    <dgm:pt modelId="{34CF9D46-0DC1-480E-AE4C-94CCD4E5949A}" type="pres">
      <dgm:prSet presAssocID="{8D88017D-CFB5-44CD-B41A-AB0DAA00AEEA}" presName="thickLine" presStyleLbl="alignNode1" presStyleIdx="0" presStyleCnt="10"/>
      <dgm:spPr/>
    </dgm:pt>
    <dgm:pt modelId="{4E6FF560-80B9-436C-B626-3CF0D93D415B}" type="pres">
      <dgm:prSet presAssocID="{8D88017D-CFB5-44CD-B41A-AB0DAA00AEEA}" presName="horz1" presStyleCnt="0"/>
      <dgm:spPr/>
    </dgm:pt>
    <dgm:pt modelId="{DC8079F7-4F92-4E10-AE45-A9450E6598A2}" type="pres">
      <dgm:prSet presAssocID="{8D88017D-CFB5-44CD-B41A-AB0DAA00AEEA}" presName="tx1" presStyleLbl="revTx" presStyleIdx="0" presStyleCnt="10"/>
      <dgm:spPr/>
    </dgm:pt>
    <dgm:pt modelId="{BE5F6996-8780-4449-862E-88D3A1F84075}" type="pres">
      <dgm:prSet presAssocID="{8D88017D-CFB5-44CD-B41A-AB0DAA00AEEA}" presName="vert1" presStyleCnt="0"/>
      <dgm:spPr/>
    </dgm:pt>
    <dgm:pt modelId="{FB3DDEB8-6547-4D73-B5D4-F8C6F4FB9719}" type="pres">
      <dgm:prSet presAssocID="{EC147118-CA69-4915-A571-531248C60CE5}" presName="thickLine" presStyleLbl="alignNode1" presStyleIdx="1" presStyleCnt="10"/>
      <dgm:spPr/>
    </dgm:pt>
    <dgm:pt modelId="{CD220B0A-90FC-4616-8CCD-6A9B5AA597E7}" type="pres">
      <dgm:prSet presAssocID="{EC147118-CA69-4915-A571-531248C60CE5}" presName="horz1" presStyleCnt="0"/>
      <dgm:spPr/>
    </dgm:pt>
    <dgm:pt modelId="{7EC046CE-4F4F-4B7F-B1A2-6D52CDC97754}" type="pres">
      <dgm:prSet presAssocID="{EC147118-CA69-4915-A571-531248C60CE5}" presName="tx1" presStyleLbl="revTx" presStyleIdx="1" presStyleCnt="10"/>
      <dgm:spPr/>
    </dgm:pt>
    <dgm:pt modelId="{964B8D18-8D97-4F07-A5D5-39BE826DA71B}" type="pres">
      <dgm:prSet presAssocID="{EC147118-CA69-4915-A571-531248C60CE5}" presName="vert1" presStyleCnt="0"/>
      <dgm:spPr/>
    </dgm:pt>
    <dgm:pt modelId="{129A3816-E396-4AB9-9839-D47195E34AE2}" type="pres">
      <dgm:prSet presAssocID="{373C0DDD-C9EB-40FA-A5BE-738E43CBA713}" presName="thickLine" presStyleLbl="alignNode1" presStyleIdx="2" presStyleCnt="10"/>
      <dgm:spPr/>
    </dgm:pt>
    <dgm:pt modelId="{0A1F51C9-A80C-4E85-A6FE-0EB571F0C0D3}" type="pres">
      <dgm:prSet presAssocID="{373C0DDD-C9EB-40FA-A5BE-738E43CBA713}" presName="horz1" presStyleCnt="0"/>
      <dgm:spPr/>
    </dgm:pt>
    <dgm:pt modelId="{3AA3469B-24C7-45F3-B672-078E0D53A94B}" type="pres">
      <dgm:prSet presAssocID="{373C0DDD-C9EB-40FA-A5BE-738E43CBA713}" presName="tx1" presStyleLbl="revTx" presStyleIdx="2" presStyleCnt="10"/>
      <dgm:spPr/>
    </dgm:pt>
    <dgm:pt modelId="{CF1C6E72-C18F-47CD-B927-B16482F6C893}" type="pres">
      <dgm:prSet presAssocID="{373C0DDD-C9EB-40FA-A5BE-738E43CBA713}" presName="vert1" presStyleCnt="0"/>
      <dgm:spPr/>
    </dgm:pt>
    <dgm:pt modelId="{019A5C26-FE54-426B-91FF-908C24C69667}" type="pres">
      <dgm:prSet presAssocID="{8C4FB577-48E8-45FD-A857-1CF8BB78FEB3}" presName="thickLine" presStyleLbl="alignNode1" presStyleIdx="3" presStyleCnt="10"/>
      <dgm:spPr/>
    </dgm:pt>
    <dgm:pt modelId="{4464313E-3CA2-46A8-9422-A65CA108A170}" type="pres">
      <dgm:prSet presAssocID="{8C4FB577-48E8-45FD-A857-1CF8BB78FEB3}" presName="horz1" presStyleCnt="0"/>
      <dgm:spPr/>
    </dgm:pt>
    <dgm:pt modelId="{960F1BEB-D2C9-42A0-B65B-94AA66F2659A}" type="pres">
      <dgm:prSet presAssocID="{8C4FB577-48E8-45FD-A857-1CF8BB78FEB3}" presName="tx1" presStyleLbl="revTx" presStyleIdx="3" presStyleCnt="10"/>
      <dgm:spPr/>
    </dgm:pt>
    <dgm:pt modelId="{524724FD-ADC7-4C72-90DB-BF83C845D8A0}" type="pres">
      <dgm:prSet presAssocID="{8C4FB577-48E8-45FD-A857-1CF8BB78FEB3}" presName="vert1" presStyleCnt="0"/>
      <dgm:spPr/>
    </dgm:pt>
    <dgm:pt modelId="{F905540D-A685-461D-8ABA-59B511FAF6DD}" type="pres">
      <dgm:prSet presAssocID="{81CBE1B1-E87B-49CE-834D-7BE1639D25C6}" presName="thickLine" presStyleLbl="alignNode1" presStyleIdx="4" presStyleCnt="10"/>
      <dgm:spPr/>
    </dgm:pt>
    <dgm:pt modelId="{21069285-DDFF-41C4-AB4E-CA459AB76777}" type="pres">
      <dgm:prSet presAssocID="{81CBE1B1-E87B-49CE-834D-7BE1639D25C6}" presName="horz1" presStyleCnt="0"/>
      <dgm:spPr/>
    </dgm:pt>
    <dgm:pt modelId="{50E14F17-C750-4E43-82DB-F3232C5086FE}" type="pres">
      <dgm:prSet presAssocID="{81CBE1B1-E87B-49CE-834D-7BE1639D25C6}" presName="tx1" presStyleLbl="revTx" presStyleIdx="4" presStyleCnt="10"/>
      <dgm:spPr/>
    </dgm:pt>
    <dgm:pt modelId="{7FEB99BC-DC6D-495F-AB19-D9844D5388D8}" type="pres">
      <dgm:prSet presAssocID="{81CBE1B1-E87B-49CE-834D-7BE1639D25C6}" presName="vert1" presStyleCnt="0"/>
      <dgm:spPr/>
    </dgm:pt>
    <dgm:pt modelId="{F23165FE-4BFB-496F-9E49-9D34645DC94E}" type="pres">
      <dgm:prSet presAssocID="{E25A240C-C733-4094-A0DA-705FB7F926A4}" presName="thickLine" presStyleLbl="alignNode1" presStyleIdx="5" presStyleCnt="10"/>
      <dgm:spPr/>
    </dgm:pt>
    <dgm:pt modelId="{6CEE72A3-9B44-46BE-89F6-BC7F4D6C5E6A}" type="pres">
      <dgm:prSet presAssocID="{E25A240C-C733-4094-A0DA-705FB7F926A4}" presName="horz1" presStyleCnt="0"/>
      <dgm:spPr/>
    </dgm:pt>
    <dgm:pt modelId="{F197DEC6-89B2-4E4A-905C-CC5CB2BC6F1B}" type="pres">
      <dgm:prSet presAssocID="{E25A240C-C733-4094-A0DA-705FB7F926A4}" presName="tx1" presStyleLbl="revTx" presStyleIdx="5" presStyleCnt="10"/>
      <dgm:spPr/>
    </dgm:pt>
    <dgm:pt modelId="{25013910-E2CC-4522-9A05-ABD8FD87EDD6}" type="pres">
      <dgm:prSet presAssocID="{E25A240C-C733-4094-A0DA-705FB7F926A4}" presName="vert1" presStyleCnt="0"/>
      <dgm:spPr/>
    </dgm:pt>
    <dgm:pt modelId="{0914C6AD-0FCD-427F-BB3C-F9AA3FB0A31E}" type="pres">
      <dgm:prSet presAssocID="{762C73BF-000C-4D79-BAB3-ACE1F2F1D09F}" presName="thickLine" presStyleLbl="alignNode1" presStyleIdx="6" presStyleCnt="10"/>
      <dgm:spPr/>
    </dgm:pt>
    <dgm:pt modelId="{42C38722-61F0-4FAB-91C1-B77E231EEED9}" type="pres">
      <dgm:prSet presAssocID="{762C73BF-000C-4D79-BAB3-ACE1F2F1D09F}" presName="horz1" presStyleCnt="0"/>
      <dgm:spPr/>
    </dgm:pt>
    <dgm:pt modelId="{07F60DFD-CA3F-416C-A511-17E30EF35B3B}" type="pres">
      <dgm:prSet presAssocID="{762C73BF-000C-4D79-BAB3-ACE1F2F1D09F}" presName="tx1" presStyleLbl="revTx" presStyleIdx="6" presStyleCnt="10"/>
      <dgm:spPr/>
    </dgm:pt>
    <dgm:pt modelId="{70282A09-AE48-45FD-81E5-6725B4FDBD17}" type="pres">
      <dgm:prSet presAssocID="{762C73BF-000C-4D79-BAB3-ACE1F2F1D09F}" presName="vert1" presStyleCnt="0"/>
      <dgm:spPr/>
    </dgm:pt>
    <dgm:pt modelId="{C09622D2-F5D3-452B-A50F-7216F74429EC}" type="pres">
      <dgm:prSet presAssocID="{2149546B-8412-4D7C-9E0D-4FCC42C175E7}" presName="thickLine" presStyleLbl="alignNode1" presStyleIdx="7" presStyleCnt="10"/>
      <dgm:spPr/>
    </dgm:pt>
    <dgm:pt modelId="{1779912B-FE1C-4C83-8BDD-7ED1504A3AB9}" type="pres">
      <dgm:prSet presAssocID="{2149546B-8412-4D7C-9E0D-4FCC42C175E7}" presName="horz1" presStyleCnt="0"/>
      <dgm:spPr/>
    </dgm:pt>
    <dgm:pt modelId="{1E30EE00-92E8-4870-A4CA-CE633782F6CF}" type="pres">
      <dgm:prSet presAssocID="{2149546B-8412-4D7C-9E0D-4FCC42C175E7}" presName="tx1" presStyleLbl="revTx" presStyleIdx="7" presStyleCnt="10"/>
      <dgm:spPr/>
    </dgm:pt>
    <dgm:pt modelId="{A23444E5-4B7C-4B76-847C-903B6D556B98}" type="pres">
      <dgm:prSet presAssocID="{2149546B-8412-4D7C-9E0D-4FCC42C175E7}" presName="vert1" presStyleCnt="0"/>
      <dgm:spPr/>
    </dgm:pt>
    <dgm:pt modelId="{BA81D02E-4EE3-49ED-9117-C48257F41739}" type="pres">
      <dgm:prSet presAssocID="{0C2D1B24-4FF0-44EB-B538-E056183C0658}" presName="thickLine" presStyleLbl="alignNode1" presStyleIdx="8" presStyleCnt="10"/>
      <dgm:spPr/>
    </dgm:pt>
    <dgm:pt modelId="{425F7A08-1CA0-4AD1-8EF9-5A9F58DBE22A}" type="pres">
      <dgm:prSet presAssocID="{0C2D1B24-4FF0-44EB-B538-E056183C0658}" presName="horz1" presStyleCnt="0"/>
      <dgm:spPr/>
    </dgm:pt>
    <dgm:pt modelId="{B343DBEC-8B07-4B4C-B33A-DD587B5747F4}" type="pres">
      <dgm:prSet presAssocID="{0C2D1B24-4FF0-44EB-B538-E056183C0658}" presName="tx1" presStyleLbl="revTx" presStyleIdx="8" presStyleCnt="10"/>
      <dgm:spPr/>
    </dgm:pt>
    <dgm:pt modelId="{DA47664D-7763-4C3C-A426-06485F4E357F}" type="pres">
      <dgm:prSet presAssocID="{0C2D1B24-4FF0-44EB-B538-E056183C0658}" presName="vert1" presStyleCnt="0"/>
      <dgm:spPr/>
    </dgm:pt>
    <dgm:pt modelId="{859F4D47-EEC2-44F5-839B-9F55438069E9}" type="pres">
      <dgm:prSet presAssocID="{4A2DD9C2-5A37-48C8-994D-32D01D8A5847}" presName="thickLine" presStyleLbl="alignNode1" presStyleIdx="9" presStyleCnt="10"/>
      <dgm:spPr/>
    </dgm:pt>
    <dgm:pt modelId="{63BF21AF-E1E1-48D2-80B9-B46479DCB67F}" type="pres">
      <dgm:prSet presAssocID="{4A2DD9C2-5A37-48C8-994D-32D01D8A5847}" presName="horz1" presStyleCnt="0"/>
      <dgm:spPr/>
    </dgm:pt>
    <dgm:pt modelId="{F297C2EA-48F3-446E-A812-0A032DDCFC5F}" type="pres">
      <dgm:prSet presAssocID="{4A2DD9C2-5A37-48C8-994D-32D01D8A5847}" presName="tx1" presStyleLbl="revTx" presStyleIdx="9" presStyleCnt="10"/>
      <dgm:spPr/>
    </dgm:pt>
    <dgm:pt modelId="{83F3004D-F7D5-4C7A-BC8E-509ADFE392E0}" type="pres">
      <dgm:prSet presAssocID="{4A2DD9C2-5A37-48C8-994D-32D01D8A5847}" presName="vert1" presStyleCnt="0"/>
      <dgm:spPr/>
    </dgm:pt>
  </dgm:ptLst>
  <dgm:cxnLst>
    <dgm:cxn modelId="{09D77101-5E85-4177-ABC3-7D397BF56CEF}" type="presOf" srcId="{81CBE1B1-E87B-49CE-834D-7BE1639D25C6}" destId="{50E14F17-C750-4E43-82DB-F3232C5086FE}" srcOrd="0" destOrd="0" presId="urn:microsoft.com/office/officeart/2008/layout/LinedList"/>
    <dgm:cxn modelId="{402A401C-20B9-41B9-84DE-92C819D6F594}" type="presOf" srcId="{EC147118-CA69-4915-A571-531248C60CE5}" destId="{7EC046CE-4F4F-4B7F-B1A2-6D52CDC97754}" srcOrd="0" destOrd="0" presId="urn:microsoft.com/office/officeart/2008/layout/LinedList"/>
    <dgm:cxn modelId="{7F07C51D-CD2F-4EC9-9158-1217981B65F4}" srcId="{80F1AE78-E3F5-4C6F-A763-E395AB6AE9E4}" destId="{8C4FB577-48E8-45FD-A857-1CF8BB78FEB3}" srcOrd="3" destOrd="0" parTransId="{916FC93B-8F75-454E-BAD1-36602F938EBA}" sibTransId="{4A1D854E-D0B7-47B6-A50A-4EBE324C3B9C}"/>
    <dgm:cxn modelId="{5067162E-F1CD-4E75-9589-2E8E17434C6F}" type="presOf" srcId="{80F1AE78-E3F5-4C6F-A763-E395AB6AE9E4}" destId="{4888A06E-5D59-47BD-9BDE-C7770BED6753}" srcOrd="0" destOrd="0" presId="urn:microsoft.com/office/officeart/2008/layout/LinedList"/>
    <dgm:cxn modelId="{F055505B-1356-444F-B6FE-1FE7EEB64AA0}" srcId="{80F1AE78-E3F5-4C6F-A763-E395AB6AE9E4}" destId="{8D88017D-CFB5-44CD-B41A-AB0DAA00AEEA}" srcOrd="0" destOrd="0" parTransId="{2D1D3802-9425-4311-8595-AEE5BAB5D3EB}" sibTransId="{C25AC393-395B-442C-B20A-465E8EA8214E}"/>
    <dgm:cxn modelId="{4D70CF42-BEE6-48B3-AF1F-85B1E6D4C8AE}" srcId="{80F1AE78-E3F5-4C6F-A763-E395AB6AE9E4}" destId="{373C0DDD-C9EB-40FA-A5BE-738E43CBA713}" srcOrd="2" destOrd="0" parTransId="{C6B86ADB-0576-4C3F-8986-E321832E4EEA}" sibTransId="{E2C1EE11-4B4D-4553-BB5D-9CEA68834D98}"/>
    <dgm:cxn modelId="{F5D51C53-737B-41B1-B288-A52353582FB3}" srcId="{80F1AE78-E3F5-4C6F-A763-E395AB6AE9E4}" destId="{EC147118-CA69-4915-A571-531248C60CE5}" srcOrd="1" destOrd="0" parTransId="{E3419839-FEFB-4523-8C40-A16F4B227FBE}" sibTransId="{0B76BFDC-8DA1-47B5-9DC8-E3972D9D3EDD}"/>
    <dgm:cxn modelId="{A3D59179-05DD-4855-BB6A-8BD1A208E951}" type="presOf" srcId="{0C2D1B24-4FF0-44EB-B538-E056183C0658}" destId="{B343DBEC-8B07-4B4C-B33A-DD587B5747F4}" srcOrd="0" destOrd="0" presId="urn:microsoft.com/office/officeart/2008/layout/LinedList"/>
    <dgm:cxn modelId="{A81FAD79-1DE9-47CA-9043-AE857EF795CA}" srcId="{80F1AE78-E3F5-4C6F-A763-E395AB6AE9E4}" destId="{E25A240C-C733-4094-A0DA-705FB7F926A4}" srcOrd="5" destOrd="0" parTransId="{F005BE0F-6AF4-4FF1-AF68-65B6035D73A8}" sibTransId="{DA1A824E-B138-4E0D-8905-02A9F55FAD88}"/>
    <dgm:cxn modelId="{E6E4AF79-EE45-4873-9E1A-A464E2BAF61A}" type="presOf" srcId="{8D88017D-CFB5-44CD-B41A-AB0DAA00AEEA}" destId="{DC8079F7-4F92-4E10-AE45-A9450E6598A2}" srcOrd="0" destOrd="0" presId="urn:microsoft.com/office/officeart/2008/layout/LinedList"/>
    <dgm:cxn modelId="{65845180-1BB8-4B54-B12E-D0301330C4A2}" type="presOf" srcId="{8C4FB577-48E8-45FD-A857-1CF8BB78FEB3}" destId="{960F1BEB-D2C9-42A0-B65B-94AA66F2659A}" srcOrd="0" destOrd="0" presId="urn:microsoft.com/office/officeart/2008/layout/LinedList"/>
    <dgm:cxn modelId="{6691EA80-9C0D-47FA-B511-2079DFF50E1E}" srcId="{80F1AE78-E3F5-4C6F-A763-E395AB6AE9E4}" destId="{0C2D1B24-4FF0-44EB-B538-E056183C0658}" srcOrd="8" destOrd="0" parTransId="{2A2C2FCF-EAEC-4F98-AE2B-79AD9DFA9D6A}" sibTransId="{A345C2FB-A023-438B-A3DF-62C54BFF102B}"/>
    <dgm:cxn modelId="{8FBF5185-ED5E-44DA-A8D5-2BAC80EE58FD}" type="presOf" srcId="{4A2DD9C2-5A37-48C8-994D-32D01D8A5847}" destId="{F297C2EA-48F3-446E-A812-0A032DDCFC5F}" srcOrd="0" destOrd="0" presId="urn:microsoft.com/office/officeart/2008/layout/LinedList"/>
    <dgm:cxn modelId="{AAB56586-73EC-4120-8891-22DC7717E91F}" srcId="{80F1AE78-E3F5-4C6F-A763-E395AB6AE9E4}" destId="{762C73BF-000C-4D79-BAB3-ACE1F2F1D09F}" srcOrd="6" destOrd="0" parTransId="{BB2E5223-276E-4E82-881D-5C6A49411400}" sibTransId="{A12298AB-B51E-4EB0-B5E0-166121247214}"/>
    <dgm:cxn modelId="{762F1890-CFB0-4BCD-B4E2-7D68145046F3}" type="presOf" srcId="{E25A240C-C733-4094-A0DA-705FB7F926A4}" destId="{F197DEC6-89B2-4E4A-905C-CC5CB2BC6F1B}" srcOrd="0" destOrd="0" presId="urn:microsoft.com/office/officeart/2008/layout/LinedList"/>
    <dgm:cxn modelId="{8250CB96-C19E-40EE-BE60-D4CF97647FA3}" type="presOf" srcId="{373C0DDD-C9EB-40FA-A5BE-738E43CBA713}" destId="{3AA3469B-24C7-45F3-B672-078E0D53A94B}" srcOrd="0" destOrd="0" presId="urn:microsoft.com/office/officeart/2008/layout/LinedList"/>
    <dgm:cxn modelId="{BF077EB5-F2EA-4368-8E18-060AA998CCB0}" srcId="{80F1AE78-E3F5-4C6F-A763-E395AB6AE9E4}" destId="{81CBE1B1-E87B-49CE-834D-7BE1639D25C6}" srcOrd="4" destOrd="0" parTransId="{1A3444F1-E4CA-4830-969E-30B1D5DE1C74}" sibTransId="{D85B6F77-7658-4F01-A37C-4F27B42779A4}"/>
    <dgm:cxn modelId="{090C9EEF-77C7-4479-9176-3BC87C981AEB}" type="presOf" srcId="{762C73BF-000C-4D79-BAB3-ACE1F2F1D09F}" destId="{07F60DFD-CA3F-416C-A511-17E30EF35B3B}" srcOrd="0" destOrd="0" presId="urn:microsoft.com/office/officeart/2008/layout/LinedList"/>
    <dgm:cxn modelId="{E74F66F0-4093-4825-9A70-35C67FE11276}" type="presOf" srcId="{2149546B-8412-4D7C-9E0D-4FCC42C175E7}" destId="{1E30EE00-92E8-4870-A4CA-CE633782F6CF}" srcOrd="0" destOrd="0" presId="urn:microsoft.com/office/officeart/2008/layout/LinedList"/>
    <dgm:cxn modelId="{D92FA1F3-941B-4FA2-8640-BF4E6C83FF43}" srcId="{80F1AE78-E3F5-4C6F-A763-E395AB6AE9E4}" destId="{4A2DD9C2-5A37-48C8-994D-32D01D8A5847}" srcOrd="9" destOrd="0" parTransId="{F6608271-00E5-4E01-AA86-952D75AF4652}" sibTransId="{23342CD8-68A1-4B26-9D82-4F17FC437310}"/>
    <dgm:cxn modelId="{4A3D04F4-65AE-4490-A047-5EB23D5A3FAA}" srcId="{80F1AE78-E3F5-4C6F-A763-E395AB6AE9E4}" destId="{2149546B-8412-4D7C-9E0D-4FCC42C175E7}" srcOrd="7" destOrd="0" parTransId="{6D966026-2009-4949-B6C8-C4B7973CC7FE}" sibTransId="{645681E6-6950-49C9-A5BB-B378CF7AC395}"/>
    <dgm:cxn modelId="{6AA822B2-A4EF-4644-8A62-E2669CDFB4DC}" type="presParOf" srcId="{4888A06E-5D59-47BD-9BDE-C7770BED6753}" destId="{34CF9D46-0DC1-480E-AE4C-94CCD4E5949A}" srcOrd="0" destOrd="0" presId="urn:microsoft.com/office/officeart/2008/layout/LinedList"/>
    <dgm:cxn modelId="{E72B3777-00DD-442C-8111-ABC4C5ADEABA}" type="presParOf" srcId="{4888A06E-5D59-47BD-9BDE-C7770BED6753}" destId="{4E6FF560-80B9-436C-B626-3CF0D93D415B}" srcOrd="1" destOrd="0" presId="urn:microsoft.com/office/officeart/2008/layout/LinedList"/>
    <dgm:cxn modelId="{1045DADF-0BD1-46CE-9956-EC8C0CF1CD8E}" type="presParOf" srcId="{4E6FF560-80B9-436C-B626-3CF0D93D415B}" destId="{DC8079F7-4F92-4E10-AE45-A9450E6598A2}" srcOrd="0" destOrd="0" presId="urn:microsoft.com/office/officeart/2008/layout/LinedList"/>
    <dgm:cxn modelId="{F4485139-95B7-4EDD-AE00-AE38305F316E}" type="presParOf" srcId="{4E6FF560-80B9-436C-B626-3CF0D93D415B}" destId="{BE5F6996-8780-4449-862E-88D3A1F84075}" srcOrd="1" destOrd="0" presId="urn:microsoft.com/office/officeart/2008/layout/LinedList"/>
    <dgm:cxn modelId="{B5E0E7AA-A80F-4C78-A10E-738C0BE3A3ED}" type="presParOf" srcId="{4888A06E-5D59-47BD-9BDE-C7770BED6753}" destId="{FB3DDEB8-6547-4D73-B5D4-F8C6F4FB9719}" srcOrd="2" destOrd="0" presId="urn:microsoft.com/office/officeart/2008/layout/LinedList"/>
    <dgm:cxn modelId="{61EB1C2B-2EBC-4EC9-BB09-D0D124F2BE7A}" type="presParOf" srcId="{4888A06E-5D59-47BD-9BDE-C7770BED6753}" destId="{CD220B0A-90FC-4616-8CCD-6A9B5AA597E7}" srcOrd="3" destOrd="0" presId="urn:microsoft.com/office/officeart/2008/layout/LinedList"/>
    <dgm:cxn modelId="{307911AF-FB22-4B8F-8FE6-F1F7529D5AD4}" type="presParOf" srcId="{CD220B0A-90FC-4616-8CCD-6A9B5AA597E7}" destId="{7EC046CE-4F4F-4B7F-B1A2-6D52CDC97754}" srcOrd="0" destOrd="0" presId="urn:microsoft.com/office/officeart/2008/layout/LinedList"/>
    <dgm:cxn modelId="{E10959EB-421E-4697-A094-6ACF8111AC63}" type="presParOf" srcId="{CD220B0A-90FC-4616-8CCD-6A9B5AA597E7}" destId="{964B8D18-8D97-4F07-A5D5-39BE826DA71B}" srcOrd="1" destOrd="0" presId="urn:microsoft.com/office/officeart/2008/layout/LinedList"/>
    <dgm:cxn modelId="{1B20B445-1ACC-4808-8A4E-1FC7998EAD5C}" type="presParOf" srcId="{4888A06E-5D59-47BD-9BDE-C7770BED6753}" destId="{129A3816-E396-4AB9-9839-D47195E34AE2}" srcOrd="4" destOrd="0" presId="urn:microsoft.com/office/officeart/2008/layout/LinedList"/>
    <dgm:cxn modelId="{61FF4F66-7032-4383-83C0-FCF4664B76FB}" type="presParOf" srcId="{4888A06E-5D59-47BD-9BDE-C7770BED6753}" destId="{0A1F51C9-A80C-4E85-A6FE-0EB571F0C0D3}" srcOrd="5" destOrd="0" presId="urn:microsoft.com/office/officeart/2008/layout/LinedList"/>
    <dgm:cxn modelId="{29C7B32D-DB0F-483A-BBF1-EBE61CC03B28}" type="presParOf" srcId="{0A1F51C9-A80C-4E85-A6FE-0EB571F0C0D3}" destId="{3AA3469B-24C7-45F3-B672-078E0D53A94B}" srcOrd="0" destOrd="0" presId="urn:microsoft.com/office/officeart/2008/layout/LinedList"/>
    <dgm:cxn modelId="{41071790-B7C0-4DA9-9394-448355A87B23}" type="presParOf" srcId="{0A1F51C9-A80C-4E85-A6FE-0EB571F0C0D3}" destId="{CF1C6E72-C18F-47CD-B927-B16482F6C893}" srcOrd="1" destOrd="0" presId="urn:microsoft.com/office/officeart/2008/layout/LinedList"/>
    <dgm:cxn modelId="{61DA06AF-BC59-4733-B839-2AC4F59D777E}" type="presParOf" srcId="{4888A06E-5D59-47BD-9BDE-C7770BED6753}" destId="{019A5C26-FE54-426B-91FF-908C24C69667}" srcOrd="6" destOrd="0" presId="urn:microsoft.com/office/officeart/2008/layout/LinedList"/>
    <dgm:cxn modelId="{314EBF71-4947-4A24-9741-425AFCD08FC4}" type="presParOf" srcId="{4888A06E-5D59-47BD-9BDE-C7770BED6753}" destId="{4464313E-3CA2-46A8-9422-A65CA108A170}" srcOrd="7" destOrd="0" presId="urn:microsoft.com/office/officeart/2008/layout/LinedList"/>
    <dgm:cxn modelId="{E7EF39DF-C86A-4F54-B1BD-B657D42E6156}" type="presParOf" srcId="{4464313E-3CA2-46A8-9422-A65CA108A170}" destId="{960F1BEB-D2C9-42A0-B65B-94AA66F2659A}" srcOrd="0" destOrd="0" presId="urn:microsoft.com/office/officeart/2008/layout/LinedList"/>
    <dgm:cxn modelId="{0D947528-F5CC-4B7F-9F53-8D8AC74231BD}" type="presParOf" srcId="{4464313E-3CA2-46A8-9422-A65CA108A170}" destId="{524724FD-ADC7-4C72-90DB-BF83C845D8A0}" srcOrd="1" destOrd="0" presId="urn:microsoft.com/office/officeart/2008/layout/LinedList"/>
    <dgm:cxn modelId="{1D807681-FF59-40A1-8532-6DBAEC6EF2FB}" type="presParOf" srcId="{4888A06E-5D59-47BD-9BDE-C7770BED6753}" destId="{F905540D-A685-461D-8ABA-59B511FAF6DD}" srcOrd="8" destOrd="0" presId="urn:microsoft.com/office/officeart/2008/layout/LinedList"/>
    <dgm:cxn modelId="{47FE0044-7D41-4D24-97FE-16D6036AD634}" type="presParOf" srcId="{4888A06E-5D59-47BD-9BDE-C7770BED6753}" destId="{21069285-DDFF-41C4-AB4E-CA459AB76777}" srcOrd="9" destOrd="0" presId="urn:microsoft.com/office/officeart/2008/layout/LinedList"/>
    <dgm:cxn modelId="{04C503E0-1639-4906-8904-59A711E5ADEE}" type="presParOf" srcId="{21069285-DDFF-41C4-AB4E-CA459AB76777}" destId="{50E14F17-C750-4E43-82DB-F3232C5086FE}" srcOrd="0" destOrd="0" presId="urn:microsoft.com/office/officeart/2008/layout/LinedList"/>
    <dgm:cxn modelId="{AC53A9B2-04E5-4D4D-964C-17680D4C53CF}" type="presParOf" srcId="{21069285-DDFF-41C4-AB4E-CA459AB76777}" destId="{7FEB99BC-DC6D-495F-AB19-D9844D5388D8}" srcOrd="1" destOrd="0" presId="urn:microsoft.com/office/officeart/2008/layout/LinedList"/>
    <dgm:cxn modelId="{B82FB189-0FDD-460F-B076-953C95319A7D}" type="presParOf" srcId="{4888A06E-5D59-47BD-9BDE-C7770BED6753}" destId="{F23165FE-4BFB-496F-9E49-9D34645DC94E}" srcOrd="10" destOrd="0" presId="urn:microsoft.com/office/officeart/2008/layout/LinedList"/>
    <dgm:cxn modelId="{001D1539-1727-4E5D-AB6F-53ED2915F8D1}" type="presParOf" srcId="{4888A06E-5D59-47BD-9BDE-C7770BED6753}" destId="{6CEE72A3-9B44-46BE-89F6-BC7F4D6C5E6A}" srcOrd="11" destOrd="0" presId="urn:microsoft.com/office/officeart/2008/layout/LinedList"/>
    <dgm:cxn modelId="{9E3CF911-D049-42DC-9A29-BF247E3679CF}" type="presParOf" srcId="{6CEE72A3-9B44-46BE-89F6-BC7F4D6C5E6A}" destId="{F197DEC6-89B2-4E4A-905C-CC5CB2BC6F1B}" srcOrd="0" destOrd="0" presId="urn:microsoft.com/office/officeart/2008/layout/LinedList"/>
    <dgm:cxn modelId="{1287C5A4-74F0-4BD9-BDDB-D223A0C445D6}" type="presParOf" srcId="{6CEE72A3-9B44-46BE-89F6-BC7F4D6C5E6A}" destId="{25013910-E2CC-4522-9A05-ABD8FD87EDD6}" srcOrd="1" destOrd="0" presId="urn:microsoft.com/office/officeart/2008/layout/LinedList"/>
    <dgm:cxn modelId="{C1F895A7-EE8D-4273-8F8B-FFA9842D016F}" type="presParOf" srcId="{4888A06E-5D59-47BD-9BDE-C7770BED6753}" destId="{0914C6AD-0FCD-427F-BB3C-F9AA3FB0A31E}" srcOrd="12" destOrd="0" presId="urn:microsoft.com/office/officeart/2008/layout/LinedList"/>
    <dgm:cxn modelId="{DD3E5C2F-F5A9-409E-BA87-A7823C5C180C}" type="presParOf" srcId="{4888A06E-5D59-47BD-9BDE-C7770BED6753}" destId="{42C38722-61F0-4FAB-91C1-B77E231EEED9}" srcOrd="13" destOrd="0" presId="urn:microsoft.com/office/officeart/2008/layout/LinedList"/>
    <dgm:cxn modelId="{63663714-4BD0-46DB-A778-80AC278357F9}" type="presParOf" srcId="{42C38722-61F0-4FAB-91C1-B77E231EEED9}" destId="{07F60DFD-CA3F-416C-A511-17E30EF35B3B}" srcOrd="0" destOrd="0" presId="urn:microsoft.com/office/officeart/2008/layout/LinedList"/>
    <dgm:cxn modelId="{637A49B8-B79B-4F41-9B78-152B324E6144}" type="presParOf" srcId="{42C38722-61F0-4FAB-91C1-B77E231EEED9}" destId="{70282A09-AE48-45FD-81E5-6725B4FDBD17}" srcOrd="1" destOrd="0" presId="urn:microsoft.com/office/officeart/2008/layout/LinedList"/>
    <dgm:cxn modelId="{4E1A13C8-716A-450A-9EF2-1F74AA4C4E00}" type="presParOf" srcId="{4888A06E-5D59-47BD-9BDE-C7770BED6753}" destId="{C09622D2-F5D3-452B-A50F-7216F74429EC}" srcOrd="14" destOrd="0" presId="urn:microsoft.com/office/officeart/2008/layout/LinedList"/>
    <dgm:cxn modelId="{A11B80CC-D140-4B72-9DCB-7298BC883EE1}" type="presParOf" srcId="{4888A06E-5D59-47BD-9BDE-C7770BED6753}" destId="{1779912B-FE1C-4C83-8BDD-7ED1504A3AB9}" srcOrd="15" destOrd="0" presId="urn:microsoft.com/office/officeart/2008/layout/LinedList"/>
    <dgm:cxn modelId="{661FA00C-2F2F-4A3A-9E8E-706A1AFDCFD1}" type="presParOf" srcId="{1779912B-FE1C-4C83-8BDD-7ED1504A3AB9}" destId="{1E30EE00-92E8-4870-A4CA-CE633782F6CF}" srcOrd="0" destOrd="0" presId="urn:microsoft.com/office/officeart/2008/layout/LinedList"/>
    <dgm:cxn modelId="{45D8BED1-094C-4D11-B530-6F2BB5CEE39C}" type="presParOf" srcId="{1779912B-FE1C-4C83-8BDD-7ED1504A3AB9}" destId="{A23444E5-4B7C-4B76-847C-903B6D556B98}" srcOrd="1" destOrd="0" presId="urn:microsoft.com/office/officeart/2008/layout/LinedList"/>
    <dgm:cxn modelId="{A5EF4BBA-6240-40ED-BB83-035EABEC7D75}" type="presParOf" srcId="{4888A06E-5D59-47BD-9BDE-C7770BED6753}" destId="{BA81D02E-4EE3-49ED-9117-C48257F41739}" srcOrd="16" destOrd="0" presId="urn:microsoft.com/office/officeart/2008/layout/LinedList"/>
    <dgm:cxn modelId="{8B3F788F-1CA5-49DA-87E1-725FE174388B}" type="presParOf" srcId="{4888A06E-5D59-47BD-9BDE-C7770BED6753}" destId="{425F7A08-1CA0-4AD1-8EF9-5A9F58DBE22A}" srcOrd="17" destOrd="0" presId="urn:microsoft.com/office/officeart/2008/layout/LinedList"/>
    <dgm:cxn modelId="{ECEE1FED-48E9-45B0-9775-91D99A15DDD5}" type="presParOf" srcId="{425F7A08-1CA0-4AD1-8EF9-5A9F58DBE22A}" destId="{B343DBEC-8B07-4B4C-B33A-DD587B5747F4}" srcOrd="0" destOrd="0" presId="urn:microsoft.com/office/officeart/2008/layout/LinedList"/>
    <dgm:cxn modelId="{DDE68AA1-5689-4232-B276-1166B10F6577}" type="presParOf" srcId="{425F7A08-1CA0-4AD1-8EF9-5A9F58DBE22A}" destId="{DA47664D-7763-4C3C-A426-06485F4E357F}" srcOrd="1" destOrd="0" presId="urn:microsoft.com/office/officeart/2008/layout/LinedList"/>
    <dgm:cxn modelId="{2B301772-E276-4758-A1D9-156DCF3433A5}" type="presParOf" srcId="{4888A06E-5D59-47BD-9BDE-C7770BED6753}" destId="{859F4D47-EEC2-44F5-839B-9F55438069E9}" srcOrd="18" destOrd="0" presId="urn:microsoft.com/office/officeart/2008/layout/LinedList"/>
    <dgm:cxn modelId="{FC32F67A-657E-4BBE-9DA8-1654B0AA4326}" type="presParOf" srcId="{4888A06E-5D59-47BD-9BDE-C7770BED6753}" destId="{63BF21AF-E1E1-48D2-80B9-B46479DCB67F}" srcOrd="19" destOrd="0" presId="urn:microsoft.com/office/officeart/2008/layout/LinedList"/>
    <dgm:cxn modelId="{7BA1FFEB-8738-43CA-8B8D-C2DB31947AC2}" type="presParOf" srcId="{63BF21AF-E1E1-48D2-80B9-B46479DCB67F}" destId="{F297C2EA-48F3-446E-A812-0A032DDCFC5F}" srcOrd="0" destOrd="0" presId="urn:microsoft.com/office/officeart/2008/layout/LinedList"/>
    <dgm:cxn modelId="{969B9944-ECD9-4629-AB7F-E4C14F4CF88A}" type="presParOf" srcId="{63BF21AF-E1E1-48D2-80B9-B46479DCB67F}" destId="{83F3004D-F7D5-4C7A-BC8E-509ADFE392E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271CEE-DA6B-4B99-86A2-AC102CF45E2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6B60C0FB-741B-41F9-87C5-C9A9D61B3D02}">
      <dgm:prSet/>
      <dgm:spPr/>
      <dgm:t>
        <a:bodyPr/>
        <a:lstStyle/>
        <a:p>
          <a:r>
            <a:rPr lang="en-US" dirty="0">
              <a:latin typeface="Times New Roman"/>
              <a:cs typeface="Times New Roman"/>
            </a:rPr>
            <a:t>When we zoom in on each “16 operations of…” rectangle, you can see that the arrows from B, C and D point to a box labelled F. This represents function F(B, C, D) – note that in the other three rounds, the F function is replaced by the G, H and I functions, respectively.</a:t>
          </a:r>
        </a:p>
      </dgm:t>
    </dgm:pt>
    <dgm:pt modelId="{C12A7924-73E5-489E-A842-5C633A28778F}" type="parTrans" cxnId="{C540B5C0-A67C-4BAD-8FE7-314B3424C5BA}">
      <dgm:prSet/>
      <dgm:spPr/>
      <dgm:t>
        <a:bodyPr/>
        <a:lstStyle/>
        <a:p>
          <a:endParaRPr lang="en-US"/>
        </a:p>
      </dgm:t>
    </dgm:pt>
    <dgm:pt modelId="{FFC1DB14-C624-4BE0-A749-A91B183A7E6E}" type="sibTrans" cxnId="{C540B5C0-A67C-4BAD-8FE7-314B3424C5BA}">
      <dgm:prSet/>
      <dgm:spPr/>
      <dgm:t>
        <a:bodyPr/>
        <a:lstStyle/>
        <a:p>
          <a:endParaRPr lang="en-US"/>
        </a:p>
      </dgm:t>
    </dgm:pt>
    <dgm:pt modelId="{6C00694C-B1DC-4631-BE0A-855E5A85CD4B}">
      <dgm:prSet/>
      <dgm:spPr/>
      <dgm:t>
        <a:bodyPr/>
        <a:lstStyle/>
        <a:p>
          <a:r>
            <a:rPr lang="en-US" dirty="0">
              <a:latin typeface="Times New Roman"/>
              <a:cs typeface="Times New Roman"/>
            </a:rPr>
            <a:t>If you follow the arrow out of it into the next box, this indicates that</a:t>
          </a:r>
          <a:r>
            <a:rPr lang="en-US" b="1" dirty="0">
              <a:latin typeface="Times New Roman"/>
              <a:cs typeface="Times New Roman"/>
            </a:rPr>
            <a:t> the output of F(B, C, D) is added to the initialization vector A</a:t>
          </a:r>
          <a:r>
            <a:rPr lang="en-US" dirty="0">
              <a:latin typeface="Times New Roman"/>
              <a:cs typeface="Times New Roman"/>
            </a:rPr>
            <a:t>, with a special type of addition. In the first operation, initialization vector A’s value is 01234567, but it changes in subsequent operations.</a:t>
          </a:r>
        </a:p>
      </dgm:t>
    </dgm:pt>
    <dgm:pt modelId="{6DF579A0-CBFC-451C-B98A-5C363DEDAFCF}" type="parTrans" cxnId="{F6528CFF-0B6B-4C34-89F6-C2E33769BA95}">
      <dgm:prSet/>
      <dgm:spPr/>
      <dgm:t>
        <a:bodyPr/>
        <a:lstStyle/>
        <a:p>
          <a:endParaRPr lang="en-US"/>
        </a:p>
      </dgm:t>
    </dgm:pt>
    <dgm:pt modelId="{3792278D-019D-47F6-A984-15A52B179568}" type="sibTrans" cxnId="{F6528CFF-0B6B-4C34-89F6-C2E33769BA95}">
      <dgm:prSet/>
      <dgm:spPr/>
      <dgm:t>
        <a:bodyPr/>
        <a:lstStyle/>
        <a:p>
          <a:endParaRPr lang="en-US"/>
        </a:p>
      </dgm:t>
    </dgm:pt>
    <dgm:pt modelId="{A20AE5EF-1E3D-4336-AE4A-2BBEA8960BB5}">
      <dgm:prSet/>
      <dgm:spPr/>
      <dgm:t>
        <a:bodyPr/>
        <a:lstStyle/>
        <a:p>
          <a:r>
            <a:rPr lang="en-US" dirty="0">
              <a:latin typeface="Times New Roman"/>
              <a:cs typeface="Times New Roman"/>
            </a:rPr>
            <a:t>The result moves onto the next box, where it is added to a portion of the input, represented by Mi. After this, a constant, K, is added to the result, using the same special type of addition. The values for K are is derived from the formula:</a:t>
          </a:r>
        </a:p>
      </dgm:t>
    </dgm:pt>
    <dgm:pt modelId="{993FB462-EF79-4F51-BA16-5A77FEBA0DCB}" type="parTrans" cxnId="{13D2392D-9A16-4C8C-BE9A-890CD5427E1F}">
      <dgm:prSet/>
      <dgm:spPr/>
      <dgm:t>
        <a:bodyPr/>
        <a:lstStyle/>
        <a:p>
          <a:endParaRPr lang="en-US"/>
        </a:p>
      </dgm:t>
    </dgm:pt>
    <dgm:pt modelId="{D8E8291E-9063-4A90-BD7B-BE5F7D62756A}" type="sibTrans" cxnId="{13D2392D-9A16-4C8C-BE9A-890CD5427E1F}">
      <dgm:prSet/>
      <dgm:spPr/>
      <dgm:t>
        <a:bodyPr/>
        <a:lstStyle/>
        <a:p>
          <a:endParaRPr lang="en-US"/>
        </a:p>
      </dgm:t>
    </dgm:pt>
    <dgm:pt modelId="{13365697-AEDB-4F71-94CF-B48F44D4551D}">
      <dgm:prSet/>
      <dgm:spPr/>
      <dgm:t>
        <a:bodyPr/>
        <a:lstStyle/>
        <a:p>
          <a:r>
            <a:rPr lang="en-US" dirty="0">
              <a:latin typeface="Times New Roman"/>
              <a:cs typeface="Times New Roman"/>
            </a:rPr>
            <a:t>abs(sin(</a:t>
          </a:r>
          <a:r>
            <a:rPr lang="en-US" dirty="0" err="1">
              <a:latin typeface="Times New Roman"/>
              <a:cs typeface="Times New Roman"/>
            </a:rPr>
            <a:t>i</a:t>
          </a:r>
          <a:r>
            <a:rPr lang="en-US" dirty="0">
              <a:latin typeface="Times New Roman"/>
              <a:cs typeface="Times New Roman"/>
            </a:rPr>
            <a:t>+ 1))×2</a:t>
          </a:r>
          <a:r>
            <a:rPr lang="en-US" baseline="30000" dirty="0">
              <a:latin typeface="Times New Roman"/>
              <a:cs typeface="Times New Roman"/>
            </a:rPr>
            <a:t>32</a:t>
          </a:r>
          <a:endParaRPr lang="en-US" dirty="0">
            <a:latin typeface="Times New Roman"/>
            <a:cs typeface="Times New Roman"/>
          </a:endParaRPr>
        </a:p>
      </dgm:t>
    </dgm:pt>
    <dgm:pt modelId="{EF9B847E-B747-49AA-8445-480EDA72B0BC}" type="parTrans" cxnId="{0F7F2D5F-17C3-423F-B25A-6CCCC94F9AC6}">
      <dgm:prSet/>
      <dgm:spPr/>
      <dgm:t>
        <a:bodyPr/>
        <a:lstStyle/>
        <a:p>
          <a:endParaRPr lang="en-US"/>
        </a:p>
      </dgm:t>
    </dgm:pt>
    <dgm:pt modelId="{BE75AC8E-1F3C-412D-BC1A-1BB4AADFE79A}" type="sibTrans" cxnId="{0F7F2D5F-17C3-423F-B25A-6CCCC94F9AC6}">
      <dgm:prSet/>
      <dgm:spPr/>
      <dgm:t>
        <a:bodyPr/>
        <a:lstStyle/>
        <a:p>
          <a:endParaRPr lang="en-US"/>
        </a:p>
      </dgm:t>
    </dgm:pt>
    <dgm:pt modelId="{42A42F70-B9D4-406B-BEAF-A5EEC46A81B7}" type="pres">
      <dgm:prSet presAssocID="{BF271CEE-DA6B-4B99-86A2-AC102CF45E2B}" presName="outerComposite" presStyleCnt="0">
        <dgm:presLayoutVars>
          <dgm:chMax val="5"/>
          <dgm:dir/>
          <dgm:resizeHandles val="exact"/>
        </dgm:presLayoutVars>
      </dgm:prSet>
      <dgm:spPr/>
    </dgm:pt>
    <dgm:pt modelId="{7407DBB2-50BA-442B-AA21-0F16FF44B4C8}" type="pres">
      <dgm:prSet presAssocID="{BF271CEE-DA6B-4B99-86A2-AC102CF45E2B}" presName="dummyMaxCanvas" presStyleCnt="0">
        <dgm:presLayoutVars/>
      </dgm:prSet>
      <dgm:spPr/>
    </dgm:pt>
    <dgm:pt modelId="{96DE2420-3A82-4E9A-BD39-9A0DA582DD51}" type="pres">
      <dgm:prSet presAssocID="{BF271CEE-DA6B-4B99-86A2-AC102CF45E2B}" presName="FourNodes_1" presStyleLbl="node1" presStyleIdx="0" presStyleCnt="4">
        <dgm:presLayoutVars>
          <dgm:bulletEnabled val="1"/>
        </dgm:presLayoutVars>
      </dgm:prSet>
      <dgm:spPr/>
    </dgm:pt>
    <dgm:pt modelId="{8D8C22D3-4574-4CEE-B783-B3CBBCAB874B}" type="pres">
      <dgm:prSet presAssocID="{BF271CEE-DA6B-4B99-86A2-AC102CF45E2B}" presName="FourNodes_2" presStyleLbl="node1" presStyleIdx="1" presStyleCnt="4">
        <dgm:presLayoutVars>
          <dgm:bulletEnabled val="1"/>
        </dgm:presLayoutVars>
      </dgm:prSet>
      <dgm:spPr/>
    </dgm:pt>
    <dgm:pt modelId="{9332A090-8360-4782-9048-F16155DDC819}" type="pres">
      <dgm:prSet presAssocID="{BF271CEE-DA6B-4B99-86A2-AC102CF45E2B}" presName="FourNodes_3" presStyleLbl="node1" presStyleIdx="2" presStyleCnt="4">
        <dgm:presLayoutVars>
          <dgm:bulletEnabled val="1"/>
        </dgm:presLayoutVars>
      </dgm:prSet>
      <dgm:spPr/>
    </dgm:pt>
    <dgm:pt modelId="{A28B6364-3EDC-4E5E-A79E-B7B6B3AD8AC9}" type="pres">
      <dgm:prSet presAssocID="{BF271CEE-DA6B-4B99-86A2-AC102CF45E2B}" presName="FourNodes_4" presStyleLbl="node1" presStyleIdx="3" presStyleCnt="4">
        <dgm:presLayoutVars>
          <dgm:bulletEnabled val="1"/>
        </dgm:presLayoutVars>
      </dgm:prSet>
      <dgm:spPr/>
    </dgm:pt>
    <dgm:pt modelId="{7BDE670E-E3B9-4546-8C01-6106712D8F20}" type="pres">
      <dgm:prSet presAssocID="{BF271CEE-DA6B-4B99-86A2-AC102CF45E2B}" presName="FourConn_1-2" presStyleLbl="fgAccFollowNode1" presStyleIdx="0" presStyleCnt="3">
        <dgm:presLayoutVars>
          <dgm:bulletEnabled val="1"/>
        </dgm:presLayoutVars>
      </dgm:prSet>
      <dgm:spPr/>
    </dgm:pt>
    <dgm:pt modelId="{E193D56E-1224-4C22-BF8A-9A3A5DCC1394}" type="pres">
      <dgm:prSet presAssocID="{BF271CEE-DA6B-4B99-86A2-AC102CF45E2B}" presName="FourConn_2-3" presStyleLbl="fgAccFollowNode1" presStyleIdx="1" presStyleCnt="3">
        <dgm:presLayoutVars>
          <dgm:bulletEnabled val="1"/>
        </dgm:presLayoutVars>
      </dgm:prSet>
      <dgm:spPr/>
    </dgm:pt>
    <dgm:pt modelId="{9C3F7536-3871-4D93-86A9-C3B0C02E9751}" type="pres">
      <dgm:prSet presAssocID="{BF271CEE-DA6B-4B99-86A2-AC102CF45E2B}" presName="FourConn_3-4" presStyleLbl="fgAccFollowNode1" presStyleIdx="2" presStyleCnt="3">
        <dgm:presLayoutVars>
          <dgm:bulletEnabled val="1"/>
        </dgm:presLayoutVars>
      </dgm:prSet>
      <dgm:spPr/>
    </dgm:pt>
    <dgm:pt modelId="{04FC09E7-8E35-44EF-B185-15DF6CB2BFF5}" type="pres">
      <dgm:prSet presAssocID="{BF271CEE-DA6B-4B99-86A2-AC102CF45E2B}" presName="FourNodes_1_text" presStyleLbl="node1" presStyleIdx="3" presStyleCnt="4">
        <dgm:presLayoutVars>
          <dgm:bulletEnabled val="1"/>
        </dgm:presLayoutVars>
      </dgm:prSet>
      <dgm:spPr/>
    </dgm:pt>
    <dgm:pt modelId="{CF6DD213-90E0-44E5-894A-B0265086FDDA}" type="pres">
      <dgm:prSet presAssocID="{BF271CEE-DA6B-4B99-86A2-AC102CF45E2B}" presName="FourNodes_2_text" presStyleLbl="node1" presStyleIdx="3" presStyleCnt="4">
        <dgm:presLayoutVars>
          <dgm:bulletEnabled val="1"/>
        </dgm:presLayoutVars>
      </dgm:prSet>
      <dgm:spPr/>
    </dgm:pt>
    <dgm:pt modelId="{05FB4FFD-1DD0-41F7-B4D2-4EF059C77876}" type="pres">
      <dgm:prSet presAssocID="{BF271CEE-DA6B-4B99-86A2-AC102CF45E2B}" presName="FourNodes_3_text" presStyleLbl="node1" presStyleIdx="3" presStyleCnt="4">
        <dgm:presLayoutVars>
          <dgm:bulletEnabled val="1"/>
        </dgm:presLayoutVars>
      </dgm:prSet>
      <dgm:spPr/>
    </dgm:pt>
    <dgm:pt modelId="{DFD8B436-5957-4439-AE21-5F6BC6659770}" type="pres">
      <dgm:prSet presAssocID="{BF271CEE-DA6B-4B99-86A2-AC102CF45E2B}" presName="FourNodes_4_text" presStyleLbl="node1" presStyleIdx="3" presStyleCnt="4">
        <dgm:presLayoutVars>
          <dgm:bulletEnabled val="1"/>
        </dgm:presLayoutVars>
      </dgm:prSet>
      <dgm:spPr/>
    </dgm:pt>
  </dgm:ptLst>
  <dgm:cxnLst>
    <dgm:cxn modelId="{13D2392D-9A16-4C8C-BE9A-890CD5427E1F}" srcId="{BF271CEE-DA6B-4B99-86A2-AC102CF45E2B}" destId="{A20AE5EF-1E3D-4336-AE4A-2BBEA8960BB5}" srcOrd="2" destOrd="0" parTransId="{993FB462-EF79-4F51-BA16-5A77FEBA0DCB}" sibTransId="{D8E8291E-9063-4A90-BD7B-BE5F7D62756A}"/>
    <dgm:cxn modelId="{3F84D839-034E-4905-95F2-477CCA40DAF3}" type="presOf" srcId="{6B60C0FB-741B-41F9-87C5-C9A9D61B3D02}" destId="{96DE2420-3A82-4E9A-BD39-9A0DA582DD51}" srcOrd="0" destOrd="0" presId="urn:microsoft.com/office/officeart/2005/8/layout/vProcess5"/>
    <dgm:cxn modelId="{29BC653C-E5B7-4443-A579-D965FA7166EF}" type="presOf" srcId="{13365697-AEDB-4F71-94CF-B48F44D4551D}" destId="{DFD8B436-5957-4439-AE21-5F6BC6659770}" srcOrd="1" destOrd="0" presId="urn:microsoft.com/office/officeart/2005/8/layout/vProcess5"/>
    <dgm:cxn modelId="{0F7F2D5F-17C3-423F-B25A-6CCCC94F9AC6}" srcId="{BF271CEE-DA6B-4B99-86A2-AC102CF45E2B}" destId="{13365697-AEDB-4F71-94CF-B48F44D4551D}" srcOrd="3" destOrd="0" parTransId="{EF9B847E-B747-49AA-8445-480EDA72B0BC}" sibTransId="{BE75AC8E-1F3C-412D-BC1A-1BB4AADFE79A}"/>
    <dgm:cxn modelId="{77048C5F-D627-4BB9-9A00-5B8E443881B0}" type="presOf" srcId="{13365697-AEDB-4F71-94CF-B48F44D4551D}" destId="{A28B6364-3EDC-4E5E-A79E-B7B6B3AD8AC9}" srcOrd="0" destOrd="0" presId="urn:microsoft.com/office/officeart/2005/8/layout/vProcess5"/>
    <dgm:cxn modelId="{27049559-B0E9-4BDA-B084-210C97579B6E}" type="presOf" srcId="{6B60C0FB-741B-41F9-87C5-C9A9D61B3D02}" destId="{04FC09E7-8E35-44EF-B185-15DF6CB2BFF5}" srcOrd="1" destOrd="0" presId="urn:microsoft.com/office/officeart/2005/8/layout/vProcess5"/>
    <dgm:cxn modelId="{475DB990-3C1B-4A59-8CB0-742AC2B0363D}" type="presOf" srcId="{6C00694C-B1DC-4631-BE0A-855E5A85CD4B}" destId="{CF6DD213-90E0-44E5-894A-B0265086FDDA}" srcOrd="1" destOrd="0" presId="urn:microsoft.com/office/officeart/2005/8/layout/vProcess5"/>
    <dgm:cxn modelId="{8A1E929C-CF9C-42B7-8CAE-E50F2CDBAED8}" type="presOf" srcId="{FFC1DB14-C624-4BE0-A749-A91B183A7E6E}" destId="{7BDE670E-E3B9-4546-8C01-6106712D8F20}" srcOrd="0" destOrd="0" presId="urn:microsoft.com/office/officeart/2005/8/layout/vProcess5"/>
    <dgm:cxn modelId="{A0A4F0A0-7F43-4D0E-93F4-EEA326013F1A}" type="presOf" srcId="{A20AE5EF-1E3D-4336-AE4A-2BBEA8960BB5}" destId="{9332A090-8360-4782-9048-F16155DDC819}" srcOrd="0" destOrd="0" presId="urn:microsoft.com/office/officeart/2005/8/layout/vProcess5"/>
    <dgm:cxn modelId="{728D98A2-6123-4C14-8B53-F37075C34605}" type="presOf" srcId="{A20AE5EF-1E3D-4336-AE4A-2BBEA8960BB5}" destId="{05FB4FFD-1DD0-41F7-B4D2-4EF059C77876}" srcOrd="1" destOrd="0" presId="urn:microsoft.com/office/officeart/2005/8/layout/vProcess5"/>
    <dgm:cxn modelId="{CB003CA4-4928-41EB-AD48-10ADF884B6E2}" type="presOf" srcId="{D8E8291E-9063-4A90-BD7B-BE5F7D62756A}" destId="{9C3F7536-3871-4D93-86A9-C3B0C02E9751}" srcOrd="0" destOrd="0" presId="urn:microsoft.com/office/officeart/2005/8/layout/vProcess5"/>
    <dgm:cxn modelId="{C540B5C0-A67C-4BAD-8FE7-314B3424C5BA}" srcId="{BF271CEE-DA6B-4B99-86A2-AC102CF45E2B}" destId="{6B60C0FB-741B-41F9-87C5-C9A9D61B3D02}" srcOrd="0" destOrd="0" parTransId="{C12A7924-73E5-489E-A842-5C633A28778F}" sibTransId="{FFC1DB14-C624-4BE0-A749-A91B183A7E6E}"/>
    <dgm:cxn modelId="{49B143C1-8952-4D17-B578-523CB10E3C74}" type="presOf" srcId="{6C00694C-B1DC-4631-BE0A-855E5A85CD4B}" destId="{8D8C22D3-4574-4CEE-B783-B3CBBCAB874B}" srcOrd="0" destOrd="0" presId="urn:microsoft.com/office/officeart/2005/8/layout/vProcess5"/>
    <dgm:cxn modelId="{9467B5C4-4607-4FB6-A1E2-530956DEB9C4}" type="presOf" srcId="{BF271CEE-DA6B-4B99-86A2-AC102CF45E2B}" destId="{42A42F70-B9D4-406B-BEAF-A5EEC46A81B7}" srcOrd="0" destOrd="0" presId="urn:microsoft.com/office/officeart/2005/8/layout/vProcess5"/>
    <dgm:cxn modelId="{8B8A15D0-5050-4717-999C-D6E177867A91}" type="presOf" srcId="{3792278D-019D-47F6-A984-15A52B179568}" destId="{E193D56E-1224-4C22-BF8A-9A3A5DCC1394}" srcOrd="0" destOrd="0" presId="urn:microsoft.com/office/officeart/2005/8/layout/vProcess5"/>
    <dgm:cxn modelId="{F6528CFF-0B6B-4C34-89F6-C2E33769BA95}" srcId="{BF271CEE-DA6B-4B99-86A2-AC102CF45E2B}" destId="{6C00694C-B1DC-4631-BE0A-855E5A85CD4B}" srcOrd="1" destOrd="0" parTransId="{6DF579A0-CBFC-451C-B98A-5C363DEDAFCF}" sibTransId="{3792278D-019D-47F6-A984-15A52B179568}"/>
    <dgm:cxn modelId="{531423CF-B681-4FD2-8580-4BE8647C7E65}" type="presParOf" srcId="{42A42F70-B9D4-406B-BEAF-A5EEC46A81B7}" destId="{7407DBB2-50BA-442B-AA21-0F16FF44B4C8}" srcOrd="0" destOrd="0" presId="urn:microsoft.com/office/officeart/2005/8/layout/vProcess5"/>
    <dgm:cxn modelId="{C9EEF6A2-C9E8-4F51-AEFE-356A793E695D}" type="presParOf" srcId="{42A42F70-B9D4-406B-BEAF-A5EEC46A81B7}" destId="{96DE2420-3A82-4E9A-BD39-9A0DA582DD51}" srcOrd="1" destOrd="0" presId="urn:microsoft.com/office/officeart/2005/8/layout/vProcess5"/>
    <dgm:cxn modelId="{C8DE107F-34DA-43C5-A0FB-D5140E8985AA}" type="presParOf" srcId="{42A42F70-B9D4-406B-BEAF-A5EEC46A81B7}" destId="{8D8C22D3-4574-4CEE-B783-B3CBBCAB874B}" srcOrd="2" destOrd="0" presId="urn:microsoft.com/office/officeart/2005/8/layout/vProcess5"/>
    <dgm:cxn modelId="{B7958B68-8783-426F-8713-48070D90271C}" type="presParOf" srcId="{42A42F70-B9D4-406B-BEAF-A5EEC46A81B7}" destId="{9332A090-8360-4782-9048-F16155DDC819}" srcOrd="3" destOrd="0" presId="urn:microsoft.com/office/officeart/2005/8/layout/vProcess5"/>
    <dgm:cxn modelId="{834EB703-C3EC-4A6A-BE9B-37DD9E4CC80B}" type="presParOf" srcId="{42A42F70-B9D4-406B-BEAF-A5EEC46A81B7}" destId="{A28B6364-3EDC-4E5E-A79E-B7B6B3AD8AC9}" srcOrd="4" destOrd="0" presId="urn:microsoft.com/office/officeart/2005/8/layout/vProcess5"/>
    <dgm:cxn modelId="{04FC34DC-A135-4CD4-A0A0-10BCC6ED3A18}" type="presParOf" srcId="{42A42F70-B9D4-406B-BEAF-A5EEC46A81B7}" destId="{7BDE670E-E3B9-4546-8C01-6106712D8F20}" srcOrd="5" destOrd="0" presId="urn:microsoft.com/office/officeart/2005/8/layout/vProcess5"/>
    <dgm:cxn modelId="{6D86A80B-5D33-4155-A152-81909088AF89}" type="presParOf" srcId="{42A42F70-B9D4-406B-BEAF-A5EEC46A81B7}" destId="{E193D56E-1224-4C22-BF8A-9A3A5DCC1394}" srcOrd="6" destOrd="0" presId="urn:microsoft.com/office/officeart/2005/8/layout/vProcess5"/>
    <dgm:cxn modelId="{B8FCB045-4090-4B4D-8703-41FF8E5A0CA1}" type="presParOf" srcId="{42A42F70-B9D4-406B-BEAF-A5EEC46A81B7}" destId="{9C3F7536-3871-4D93-86A9-C3B0C02E9751}" srcOrd="7" destOrd="0" presId="urn:microsoft.com/office/officeart/2005/8/layout/vProcess5"/>
    <dgm:cxn modelId="{2AEE2A77-6ACA-4CDA-A9D4-32F2E1958FE3}" type="presParOf" srcId="{42A42F70-B9D4-406B-BEAF-A5EEC46A81B7}" destId="{04FC09E7-8E35-44EF-B185-15DF6CB2BFF5}" srcOrd="8" destOrd="0" presId="urn:microsoft.com/office/officeart/2005/8/layout/vProcess5"/>
    <dgm:cxn modelId="{792AB604-AE87-47E5-BE64-6800F8C977CC}" type="presParOf" srcId="{42A42F70-B9D4-406B-BEAF-A5EEC46A81B7}" destId="{CF6DD213-90E0-44E5-894A-B0265086FDDA}" srcOrd="9" destOrd="0" presId="urn:microsoft.com/office/officeart/2005/8/layout/vProcess5"/>
    <dgm:cxn modelId="{A9B72C6F-5B08-4AB2-9B1F-BCE65B3BB25D}" type="presParOf" srcId="{42A42F70-B9D4-406B-BEAF-A5EEC46A81B7}" destId="{05FB4FFD-1DD0-41F7-B4D2-4EF059C77876}" srcOrd="10" destOrd="0" presId="urn:microsoft.com/office/officeart/2005/8/layout/vProcess5"/>
    <dgm:cxn modelId="{C042B0E0-98B9-4EEB-843B-144603CD41DE}" type="presParOf" srcId="{42A42F70-B9D4-406B-BEAF-A5EEC46A81B7}" destId="{DFD8B436-5957-4439-AE21-5F6BC6659770}"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0A6E5B-F8C7-4C6A-B6E8-F089FEA07BD9}" type="doc">
      <dgm:prSet loTypeId="urn:microsoft.com/office/officeart/2005/8/layout/bProcess4" loCatId="process" qsTypeId="urn:microsoft.com/office/officeart/2005/8/quickstyle/simple4" qsCatId="simple" csTypeId="urn:microsoft.com/office/officeart/2005/8/colors/colorful1" csCatId="colorful"/>
      <dgm:spPr/>
      <dgm:t>
        <a:bodyPr/>
        <a:lstStyle/>
        <a:p>
          <a:endParaRPr lang="en-US"/>
        </a:p>
      </dgm:t>
    </dgm:pt>
    <dgm:pt modelId="{1F60CA16-A3CC-49BF-BDBC-7B830020FB65}">
      <dgm:prSet/>
      <dgm:spPr/>
      <dgm:t>
        <a:bodyPr/>
        <a:lstStyle/>
        <a:p>
          <a:r>
            <a:rPr lang="en-US" dirty="0">
              <a:latin typeface="Times New Roman"/>
              <a:cs typeface="Times New Roman"/>
            </a:rPr>
            <a:t>K1 – D76AA478</a:t>
          </a:r>
        </a:p>
      </dgm:t>
    </dgm:pt>
    <dgm:pt modelId="{926261AA-3087-4117-AE04-FE37845ED203}" type="parTrans" cxnId="{79E5DC67-9E7A-4BC6-A899-CC94F54A5A92}">
      <dgm:prSet/>
      <dgm:spPr/>
      <dgm:t>
        <a:bodyPr/>
        <a:lstStyle/>
        <a:p>
          <a:endParaRPr lang="en-US"/>
        </a:p>
      </dgm:t>
    </dgm:pt>
    <dgm:pt modelId="{1A1A2591-0E94-4490-B170-34B2AD71F7B1}" type="sibTrans" cxnId="{79E5DC67-9E7A-4BC6-A899-CC94F54A5A92}">
      <dgm:prSet/>
      <dgm:spPr/>
      <dgm:t>
        <a:bodyPr/>
        <a:lstStyle/>
        <a:p>
          <a:endParaRPr lang="en-US"/>
        </a:p>
      </dgm:t>
    </dgm:pt>
    <dgm:pt modelId="{85D28815-210A-46A0-844B-EC08A0800212}">
      <dgm:prSet/>
      <dgm:spPr/>
      <dgm:t>
        <a:bodyPr/>
        <a:lstStyle/>
        <a:p>
          <a:r>
            <a:rPr lang="en-US" dirty="0">
              <a:latin typeface="Times New Roman"/>
              <a:cs typeface="Times New Roman"/>
            </a:rPr>
            <a:t>K2 – E8C7B756</a:t>
          </a:r>
        </a:p>
      </dgm:t>
    </dgm:pt>
    <dgm:pt modelId="{9903DEF5-3C66-4E5B-A271-633D383F26A4}" type="parTrans" cxnId="{C84F4FA4-9A53-4D9F-82A8-39F0129B7306}">
      <dgm:prSet/>
      <dgm:spPr/>
      <dgm:t>
        <a:bodyPr/>
        <a:lstStyle/>
        <a:p>
          <a:endParaRPr lang="en-US"/>
        </a:p>
      </dgm:t>
    </dgm:pt>
    <dgm:pt modelId="{B8EFF2CE-2FBD-45B0-8B80-66432265D980}" type="sibTrans" cxnId="{C84F4FA4-9A53-4D9F-82A8-39F0129B7306}">
      <dgm:prSet/>
      <dgm:spPr/>
      <dgm:t>
        <a:bodyPr/>
        <a:lstStyle/>
        <a:p>
          <a:endParaRPr lang="en-US"/>
        </a:p>
      </dgm:t>
    </dgm:pt>
    <dgm:pt modelId="{AF5DD62F-9EFD-46F4-B5FD-8D58226DEBC7}">
      <dgm:prSet/>
      <dgm:spPr/>
      <dgm:t>
        <a:bodyPr/>
        <a:lstStyle/>
        <a:p>
          <a:r>
            <a:rPr lang="en-US" dirty="0">
              <a:latin typeface="Times New Roman"/>
              <a:cs typeface="Times New Roman"/>
            </a:rPr>
            <a:t>K3 – 242070DB</a:t>
          </a:r>
        </a:p>
      </dgm:t>
    </dgm:pt>
    <dgm:pt modelId="{CC5643D0-81FF-4762-BA11-26023B897E71}" type="parTrans" cxnId="{01ED0EFD-0AB0-4CD7-92BB-DA96637F3CA4}">
      <dgm:prSet/>
      <dgm:spPr/>
      <dgm:t>
        <a:bodyPr/>
        <a:lstStyle/>
        <a:p>
          <a:endParaRPr lang="en-US"/>
        </a:p>
      </dgm:t>
    </dgm:pt>
    <dgm:pt modelId="{E7DA0EED-25B9-42DB-892A-28043A381DEE}" type="sibTrans" cxnId="{01ED0EFD-0AB0-4CD7-92BB-DA96637F3CA4}">
      <dgm:prSet/>
      <dgm:spPr/>
      <dgm:t>
        <a:bodyPr/>
        <a:lstStyle/>
        <a:p>
          <a:endParaRPr lang="en-US"/>
        </a:p>
      </dgm:t>
    </dgm:pt>
    <dgm:pt modelId="{83A3C18E-6670-4254-96A6-C9F3BD9F4695}">
      <dgm:prSet/>
      <dgm:spPr/>
      <dgm:t>
        <a:bodyPr/>
        <a:lstStyle/>
        <a:p>
          <a:r>
            <a:rPr lang="en-US" dirty="0">
              <a:latin typeface="Times New Roman"/>
              <a:cs typeface="Times New Roman"/>
            </a:rPr>
            <a:t>K4 – C1BDCEEE</a:t>
          </a:r>
        </a:p>
      </dgm:t>
    </dgm:pt>
    <dgm:pt modelId="{5CB92BFD-AB16-4415-BF80-136C10341F94}" type="parTrans" cxnId="{FA5E3A5F-EE1C-4D4B-846B-91F67FEEA0D8}">
      <dgm:prSet/>
      <dgm:spPr/>
      <dgm:t>
        <a:bodyPr/>
        <a:lstStyle/>
        <a:p>
          <a:endParaRPr lang="en-US"/>
        </a:p>
      </dgm:t>
    </dgm:pt>
    <dgm:pt modelId="{C1F7B0B2-ADDA-4AA7-A3FB-5051C5FBD5FD}" type="sibTrans" cxnId="{FA5E3A5F-EE1C-4D4B-846B-91F67FEEA0D8}">
      <dgm:prSet/>
      <dgm:spPr/>
      <dgm:t>
        <a:bodyPr/>
        <a:lstStyle/>
        <a:p>
          <a:endParaRPr lang="en-US"/>
        </a:p>
      </dgm:t>
    </dgm:pt>
    <dgm:pt modelId="{3ED32811-A9F9-4648-AF67-88DC0C1BD388}">
      <dgm:prSet/>
      <dgm:spPr/>
      <dgm:t>
        <a:bodyPr/>
        <a:lstStyle/>
        <a:p>
          <a:r>
            <a:rPr lang="en-US" dirty="0">
              <a:latin typeface="Times New Roman"/>
              <a:cs typeface="Times New Roman"/>
            </a:rPr>
            <a:t>K5 – F57COFA</a:t>
          </a:r>
        </a:p>
      </dgm:t>
    </dgm:pt>
    <dgm:pt modelId="{D96FDB5C-97D0-4B8B-980F-9CBD385786BB}" type="parTrans" cxnId="{DF39C6AD-DBC0-479E-80AA-CAC2F009C584}">
      <dgm:prSet/>
      <dgm:spPr/>
      <dgm:t>
        <a:bodyPr/>
        <a:lstStyle/>
        <a:p>
          <a:endParaRPr lang="en-US"/>
        </a:p>
      </dgm:t>
    </dgm:pt>
    <dgm:pt modelId="{D3BF30CE-6ED5-4AE8-8C39-FD191AF203F6}" type="sibTrans" cxnId="{DF39C6AD-DBC0-479E-80AA-CAC2F009C584}">
      <dgm:prSet/>
      <dgm:spPr/>
      <dgm:t>
        <a:bodyPr/>
        <a:lstStyle/>
        <a:p>
          <a:endParaRPr lang="en-US"/>
        </a:p>
      </dgm:t>
    </dgm:pt>
    <dgm:pt modelId="{64972511-D798-4B06-AAF7-1B4F07DE9BBF}">
      <dgm:prSet/>
      <dgm:spPr/>
      <dgm:t>
        <a:bodyPr/>
        <a:lstStyle/>
        <a:p>
          <a:r>
            <a:rPr lang="en-US" dirty="0">
              <a:latin typeface="Times New Roman"/>
              <a:cs typeface="Times New Roman"/>
            </a:rPr>
            <a:t>K6 – 4787C62A</a:t>
          </a:r>
        </a:p>
      </dgm:t>
    </dgm:pt>
    <dgm:pt modelId="{B2B40BE0-D4E1-411B-98CD-D4A80DD9B1F4}" type="parTrans" cxnId="{33533B4B-2631-47DC-9A2C-05A9E3CD1071}">
      <dgm:prSet/>
      <dgm:spPr/>
      <dgm:t>
        <a:bodyPr/>
        <a:lstStyle/>
        <a:p>
          <a:endParaRPr lang="en-US"/>
        </a:p>
      </dgm:t>
    </dgm:pt>
    <dgm:pt modelId="{AB668F73-23CF-48B6-AFE2-987D04EC78B9}" type="sibTrans" cxnId="{33533B4B-2631-47DC-9A2C-05A9E3CD1071}">
      <dgm:prSet/>
      <dgm:spPr/>
      <dgm:t>
        <a:bodyPr/>
        <a:lstStyle/>
        <a:p>
          <a:endParaRPr lang="en-US"/>
        </a:p>
      </dgm:t>
    </dgm:pt>
    <dgm:pt modelId="{8AF64072-4BF7-4831-A50B-CA13A8ECC43A}">
      <dgm:prSet/>
      <dgm:spPr/>
      <dgm:t>
        <a:bodyPr/>
        <a:lstStyle/>
        <a:p>
          <a:r>
            <a:rPr lang="en-US" dirty="0">
              <a:latin typeface="Times New Roman"/>
              <a:cs typeface="Times New Roman"/>
            </a:rPr>
            <a:t>K7 – A8304613</a:t>
          </a:r>
        </a:p>
      </dgm:t>
    </dgm:pt>
    <dgm:pt modelId="{3E7BD750-2358-4724-B25D-27B809A39E46}" type="parTrans" cxnId="{568A696A-4CCC-4467-B760-962720231403}">
      <dgm:prSet/>
      <dgm:spPr/>
      <dgm:t>
        <a:bodyPr/>
        <a:lstStyle/>
        <a:p>
          <a:endParaRPr lang="en-US"/>
        </a:p>
      </dgm:t>
    </dgm:pt>
    <dgm:pt modelId="{6CE7E3D4-83B9-46A0-A30D-ABF7C21CCFD2}" type="sibTrans" cxnId="{568A696A-4CCC-4467-B760-962720231403}">
      <dgm:prSet/>
      <dgm:spPr/>
      <dgm:t>
        <a:bodyPr/>
        <a:lstStyle/>
        <a:p>
          <a:endParaRPr lang="en-US"/>
        </a:p>
      </dgm:t>
    </dgm:pt>
    <dgm:pt modelId="{A4C856F9-48A0-433B-9D14-8FCE549F0DEE}">
      <dgm:prSet/>
      <dgm:spPr/>
      <dgm:t>
        <a:bodyPr/>
        <a:lstStyle/>
        <a:p>
          <a:r>
            <a:rPr lang="en-US" dirty="0">
              <a:latin typeface="Times New Roman"/>
              <a:cs typeface="Times New Roman"/>
            </a:rPr>
            <a:t>K8 – FD469501</a:t>
          </a:r>
        </a:p>
      </dgm:t>
    </dgm:pt>
    <dgm:pt modelId="{A4029841-C174-4560-A675-ED3E0503475C}" type="parTrans" cxnId="{545A57B4-E634-4243-B571-6672ABA2351E}">
      <dgm:prSet/>
      <dgm:spPr/>
      <dgm:t>
        <a:bodyPr/>
        <a:lstStyle/>
        <a:p>
          <a:endParaRPr lang="en-US"/>
        </a:p>
      </dgm:t>
    </dgm:pt>
    <dgm:pt modelId="{5E3D1C6D-EC8F-4E46-AF1F-D47A2528864E}" type="sibTrans" cxnId="{545A57B4-E634-4243-B571-6672ABA2351E}">
      <dgm:prSet/>
      <dgm:spPr/>
      <dgm:t>
        <a:bodyPr/>
        <a:lstStyle/>
        <a:p>
          <a:endParaRPr lang="en-US"/>
        </a:p>
      </dgm:t>
    </dgm:pt>
    <dgm:pt modelId="{37FB1E53-7364-41D0-914C-EFC38914E88A}">
      <dgm:prSet/>
      <dgm:spPr/>
      <dgm:t>
        <a:bodyPr/>
        <a:lstStyle/>
        <a:p>
          <a:r>
            <a:rPr lang="en-US">
              <a:latin typeface="Times New Roman"/>
              <a:cs typeface="Times New Roman"/>
            </a:rPr>
            <a:t>K9 – 698098D8</a:t>
          </a:r>
        </a:p>
      </dgm:t>
    </dgm:pt>
    <dgm:pt modelId="{C249CBE8-6520-423E-B755-7B52D35228DB}" type="parTrans" cxnId="{F17F0858-D7D2-4FB0-93F3-26D897DF402B}">
      <dgm:prSet/>
      <dgm:spPr/>
      <dgm:t>
        <a:bodyPr/>
        <a:lstStyle/>
        <a:p>
          <a:endParaRPr lang="en-US"/>
        </a:p>
      </dgm:t>
    </dgm:pt>
    <dgm:pt modelId="{21950CE3-C545-4B84-AFA2-5941D4BDE46C}" type="sibTrans" cxnId="{F17F0858-D7D2-4FB0-93F3-26D897DF402B}">
      <dgm:prSet/>
      <dgm:spPr/>
      <dgm:t>
        <a:bodyPr/>
        <a:lstStyle/>
        <a:p>
          <a:endParaRPr lang="en-US"/>
        </a:p>
      </dgm:t>
    </dgm:pt>
    <dgm:pt modelId="{3699E2EC-0BAD-493F-9F37-0A11C1CD7C21}">
      <dgm:prSet/>
      <dgm:spPr/>
      <dgm:t>
        <a:bodyPr/>
        <a:lstStyle/>
        <a:p>
          <a:r>
            <a:rPr lang="en-US">
              <a:latin typeface="Times New Roman"/>
              <a:cs typeface="Times New Roman"/>
            </a:rPr>
            <a:t>K10 – 8B44F7AF</a:t>
          </a:r>
        </a:p>
      </dgm:t>
    </dgm:pt>
    <dgm:pt modelId="{CD4DE02C-5921-415C-83A8-2F72AF842212}" type="parTrans" cxnId="{F5449E60-BEFB-440F-8CC8-60E23F02DC23}">
      <dgm:prSet/>
      <dgm:spPr/>
      <dgm:t>
        <a:bodyPr/>
        <a:lstStyle/>
        <a:p>
          <a:endParaRPr lang="en-US"/>
        </a:p>
      </dgm:t>
    </dgm:pt>
    <dgm:pt modelId="{848995AB-041B-4D89-AB1E-22367E840344}" type="sibTrans" cxnId="{F5449E60-BEFB-440F-8CC8-60E23F02DC23}">
      <dgm:prSet/>
      <dgm:spPr/>
      <dgm:t>
        <a:bodyPr/>
        <a:lstStyle/>
        <a:p>
          <a:endParaRPr lang="en-US"/>
        </a:p>
      </dgm:t>
    </dgm:pt>
    <dgm:pt modelId="{44F8B358-FD99-463C-B1E9-8E440CE40DB4}">
      <dgm:prSet/>
      <dgm:spPr/>
      <dgm:t>
        <a:bodyPr/>
        <a:lstStyle/>
        <a:p>
          <a:r>
            <a:rPr lang="en-US">
              <a:latin typeface="Times New Roman"/>
              <a:cs typeface="Times New Roman"/>
            </a:rPr>
            <a:t>K11 – FFFF5BB1</a:t>
          </a:r>
        </a:p>
      </dgm:t>
    </dgm:pt>
    <dgm:pt modelId="{D7DB153E-86A3-40B2-A5BA-2E94F44B1DC0}" type="parTrans" cxnId="{A1C17E60-5085-4BC3-9556-E2049ED7A970}">
      <dgm:prSet/>
      <dgm:spPr/>
      <dgm:t>
        <a:bodyPr/>
        <a:lstStyle/>
        <a:p>
          <a:endParaRPr lang="en-US"/>
        </a:p>
      </dgm:t>
    </dgm:pt>
    <dgm:pt modelId="{7FD8D51C-4D54-49D4-8932-AEB513CD1754}" type="sibTrans" cxnId="{A1C17E60-5085-4BC3-9556-E2049ED7A970}">
      <dgm:prSet/>
      <dgm:spPr/>
      <dgm:t>
        <a:bodyPr/>
        <a:lstStyle/>
        <a:p>
          <a:endParaRPr lang="en-US"/>
        </a:p>
      </dgm:t>
    </dgm:pt>
    <dgm:pt modelId="{A27720F1-F1FD-4F2A-9030-D19135357990}">
      <dgm:prSet/>
      <dgm:spPr/>
      <dgm:t>
        <a:bodyPr/>
        <a:lstStyle/>
        <a:p>
          <a:r>
            <a:rPr lang="en-US">
              <a:latin typeface="Times New Roman"/>
              <a:cs typeface="Times New Roman"/>
            </a:rPr>
            <a:t>K12 – 895CD7BE</a:t>
          </a:r>
        </a:p>
      </dgm:t>
    </dgm:pt>
    <dgm:pt modelId="{5ACC4C5E-6DB3-42C8-9A90-C7F3208BF09C}" type="parTrans" cxnId="{DB301407-1830-4C8D-A6F3-7571A229B0C8}">
      <dgm:prSet/>
      <dgm:spPr/>
      <dgm:t>
        <a:bodyPr/>
        <a:lstStyle/>
        <a:p>
          <a:endParaRPr lang="en-US"/>
        </a:p>
      </dgm:t>
    </dgm:pt>
    <dgm:pt modelId="{C6D28546-FDA8-47B2-98F7-D6EB5ED5C501}" type="sibTrans" cxnId="{DB301407-1830-4C8D-A6F3-7571A229B0C8}">
      <dgm:prSet/>
      <dgm:spPr/>
      <dgm:t>
        <a:bodyPr/>
        <a:lstStyle/>
        <a:p>
          <a:endParaRPr lang="en-US"/>
        </a:p>
      </dgm:t>
    </dgm:pt>
    <dgm:pt modelId="{00F181E1-56DB-499B-B0A0-C45E24134CC1}">
      <dgm:prSet/>
      <dgm:spPr/>
      <dgm:t>
        <a:bodyPr/>
        <a:lstStyle/>
        <a:p>
          <a:r>
            <a:rPr lang="en-US">
              <a:latin typeface="Times New Roman"/>
              <a:cs typeface="Times New Roman"/>
            </a:rPr>
            <a:t>K13 – 6B901122</a:t>
          </a:r>
        </a:p>
      </dgm:t>
    </dgm:pt>
    <dgm:pt modelId="{DA7ACB83-61F3-47B7-A7DC-FDAB375F1CBA}" type="parTrans" cxnId="{E5F0B725-4A60-4326-BA39-B599002F21BF}">
      <dgm:prSet/>
      <dgm:spPr/>
      <dgm:t>
        <a:bodyPr/>
        <a:lstStyle/>
        <a:p>
          <a:endParaRPr lang="en-US"/>
        </a:p>
      </dgm:t>
    </dgm:pt>
    <dgm:pt modelId="{C19BDE68-60AA-4CDB-8368-C09018C2568F}" type="sibTrans" cxnId="{E5F0B725-4A60-4326-BA39-B599002F21BF}">
      <dgm:prSet/>
      <dgm:spPr/>
      <dgm:t>
        <a:bodyPr/>
        <a:lstStyle/>
        <a:p>
          <a:endParaRPr lang="en-US"/>
        </a:p>
      </dgm:t>
    </dgm:pt>
    <dgm:pt modelId="{EA4C2D07-922D-4B12-A00A-C4E0982282BA}">
      <dgm:prSet/>
      <dgm:spPr/>
      <dgm:t>
        <a:bodyPr/>
        <a:lstStyle/>
        <a:p>
          <a:r>
            <a:rPr lang="en-US" dirty="0">
              <a:latin typeface="Times New Roman"/>
              <a:cs typeface="Times New Roman"/>
            </a:rPr>
            <a:t>K14 – FD987193</a:t>
          </a:r>
        </a:p>
      </dgm:t>
    </dgm:pt>
    <dgm:pt modelId="{718E477A-275A-460B-A3A0-20185F608DA7}" type="parTrans" cxnId="{85F18BCC-2A63-44A7-8E4C-3536408EF3F6}">
      <dgm:prSet/>
      <dgm:spPr/>
      <dgm:t>
        <a:bodyPr/>
        <a:lstStyle/>
        <a:p>
          <a:endParaRPr lang="en-US"/>
        </a:p>
      </dgm:t>
    </dgm:pt>
    <dgm:pt modelId="{DF5A530F-56D6-4B96-BAD3-D939EB4CD911}" type="sibTrans" cxnId="{85F18BCC-2A63-44A7-8E4C-3536408EF3F6}">
      <dgm:prSet/>
      <dgm:spPr/>
      <dgm:t>
        <a:bodyPr/>
        <a:lstStyle/>
        <a:p>
          <a:endParaRPr lang="en-US"/>
        </a:p>
      </dgm:t>
    </dgm:pt>
    <dgm:pt modelId="{B8BDA366-9DF0-4800-8F62-602AD33B0634}">
      <dgm:prSet/>
      <dgm:spPr/>
      <dgm:t>
        <a:bodyPr/>
        <a:lstStyle/>
        <a:p>
          <a:r>
            <a:rPr lang="en-US" dirty="0">
              <a:latin typeface="Times New Roman"/>
              <a:cs typeface="Times New Roman"/>
            </a:rPr>
            <a:t>K15 – A679438E</a:t>
          </a:r>
        </a:p>
      </dgm:t>
    </dgm:pt>
    <dgm:pt modelId="{C0BFF2CC-134F-41FC-B372-E6F56F663547}" type="parTrans" cxnId="{4D771999-EF59-4F77-98E4-9A84974EDA36}">
      <dgm:prSet/>
      <dgm:spPr/>
      <dgm:t>
        <a:bodyPr/>
        <a:lstStyle/>
        <a:p>
          <a:endParaRPr lang="en-US"/>
        </a:p>
      </dgm:t>
    </dgm:pt>
    <dgm:pt modelId="{6C3C7D0A-6478-4F82-9946-B93F18608F19}" type="sibTrans" cxnId="{4D771999-EF59-4F77-98E4-9A84974EDA36}">
      <dgm:prSet/>
      <dgm:spPr/>
      <dgm:t>
        <a:bodyPr/>
        <a:lstStyle/>
        <a:p>
          <a:endParaRPr lang="en-US"/>
        </a:p>
      </dgm:t>
    </dgm:pt>
    <dgm:pt modelId="{3800169A-B3A4-4F5C-A573-A8685619F1B5}">
      <dgm:prSet/>
      <dgm:spPr/>
      <dgm:t>
        <a:bodyPr/>
        <a:lstStyle/>
        <a:p>
          <a:r>
            <a:rPr lang="en-US" dirty="0">
              <a:latin typeface="Times New Roman"/>
              <a:cs typeface="Times New Roman"/>
            </a:rPr>
            <a:t>K16 – 49B40821</a:t>
          </a:r>
        </a:p>
      </dgm:t>
    </dgm:pt>
    <dgm:pt modelId="{11954CD5-BD99-469D-9B45-B4B2E38DC8E6}" type="parTrans" cxnId="{0800A0D4-5299-4063-AE3F-64F60D9699FA}">
      <dgm:prSet/>
      <dgm:spPr/>
      <dgm:t>
        <a:bodyPr/>
        <a:lstStyle/>
        <a:p>
          <a:endParaRPr lang="en-US"/>
        </a:p>
      </dgm:t>
    </dgm:pt>
    <dgm:pt modelId="{FE9C4AB6-055B-40F5-8D6A-B9B01C9AB029}" type="sibTrans" cxnId="{0800A0D4-5299-4063-AE3F-64F60D9699FA}">
      <dgm:prSet/>
      <dgm:spPr/>
      <dgm:t>
        <a:bodyPr/>
        <a:lstStyle/>
        <a:p>
          <a:endParaRPr lang="en-US"/>
        </a:p>
      </dgm:t>
    </dgm:pt>
    <dgm:pt modelId="{96FE3D6D-3998-48ED-8C61-74B14D74AC78}">
      <dgm:prSet/>
      <dgm:spPr/>
      <dgm:t>
        <a:bodyPr/>
        <a:lstStyle/>
        <a:p>
          <a:r>
            <a:rPr lang="en-US" dirty="0">
              <a:latin typeface="Times New Roman"/>
              <a:cs typeface="Times New Roman"/>
            </a:rPr>
            <a:t>…..............</a:t>
          </a:r>
        </a:p>
      </dgm:t>
    </dgm:pt>
    <dgm:pt modelId="{7F3E765E-C0F3-4F95-AE69-3809BFA7EFFA}" type="parTrans" cxnId="{38160C97-410B-427C-8FDC-230BA136DD0A}">
      <dgm:prSet/>
      <dgm:spPr/>
      <dgm:t>
        <a:bodyPr/>
        <a:lstStyle/>
        <a:p>
          <a:endParaRPr lang="en-US"/>
        </a:p>
      </dgm:t>
    </dgm:pt>
    <dgm:pt modelId="{625E781A-CFA8-461C-B48B-D258A4835B50}" type="sibTrans" cxnId="{38160C97-410B-427C-8FDC-230BA136DD0A}">
      <dgm:prSet/>
      <dgm:spPr/>
      <dgm:t>
        <a:bodyPr/>
        <a:lstStyle/>
        <a:p>
          <a:endParaRPr lang="en-US"/>
        </a:p>
      </dgm:t>
    </dgm:pt>
    <dgm:pt modelId="{32021639-C9FA-4C3A-A6F9-93F0D4E9E25E}" type="pres">
      <dgm:prSet presAssocID="{120A6E5B-F8C7-4C6A-B6E8-F089FEA07BD9}" presName="Name0" presStyleCnt="0">
        <dgm:presLayoutVars>
          <dgm:dir/>
          <dgm:resizeHandles/>
        </dgm:presLayoutVars>
      </dgm:prSet>
      <dgm:spPr/>
    </dgm:pt>
    <dgm:pt modelId="{CB3B5279-AA42-48F5-956A-C66722ABC9D4}" type="pres">
      <dgm:prSet presAssocID="{1F60CA16-A3CC-49BF-BDBC-7B830020FB65}" presName="compNode" presStyleCnt="0"/>
      <dgm:spPr/>
    </dgm:pt>
    <dgm:pt modelId="{BC8F04B3-1A02-4A04-B208-2EE859DA4049}" type="pres">
      <dgm:prSet presAssocID="{1F60CA16-A3CC-49BF-BDBC-7B830020FB65}" presName="dummyConnPt" presStyleCnt="0"/>
      <dgm:spPr/>
    </dgm:pt>
    <dgm:pt modelId="{F299A0A4-4398-4758-B13F-859503DF5E53}" type="pres">
      <dgm:prSet presAssocID="{1F60CA16-A3CC-49BF-BDBC-7B830020FB65}" presName="node" presStyleLbl="node1" presStyleIdx="0" presStyleCnt="17">
        <dgm:presLayoutVars>
          <dgm:bulletEnabled val="1"/>
        </dgm:presLayoutVars>
      </dgm:prSet>
      <dgm:spPr/>
    </dgm:pt>
    <dgm:pt modelId="{D1DF928F-0507-4572-A305-9E0F3E24D1F1}" type="pres">
      <dgm:prSet presAssocID="{1A1A2591-0E94-4490-B170-34B2AD71F7B1}" presName="sibTrans" presStyleLbl="bgSibTrans2D1" presStyleIdx="0" presStyleCnt="16"/>
      <dgm:spPr/>
    </dgm:pt>
    <dgm:pt modelId="{DD3D8FD9-ADC0-4B7F-95F9-1051DE739480}" type="pres">
      <dgm:prSet presAssocID="{85D28815-210A-46A0-844B-EC08A0800212}" presName="compNode" presStyleCnt="0"/>
      <dgm:spPr/>
    </dgm:pt>
    <dgm:pt modelId="{57DCA960-6221-4630-85C5-4CAE87CCD658}" type="pres">
      <dgm:prSet presAssocID="{85D28815-210A-46A0-844B-EC08A0800212}" presName="dummyConnPt" presStyleCnt="0"/>
      <dgm:spPr/>
    </dgm:pt>
    <dgm:pt modelId="{48F2CB09-0335-4A97-B1C5-F328DC28770B}" type="pres">
      <dgm:prSet presAssocID="{85D28815-210A-46A0-844B-EC08A0800212}" presName="node" presStyleLbl="node1" presStyleIdx="1" presStyleCnt="17">
        <dgm:presLayoutVars>
          <dgm:bulletEnabled val="1"/>
        </dgm:presLayoutVars>
      </dgm:prSet>
      <dgm:spPr/>
    </dgm:pt>
    <dgm:pt modelId="{D39997D6-9E25-417D-83C1-F3A975D17479}" type="pres">
      <dgm:prSet presAssocID="{B8EFF2CE-2FBD-45B0-8B80-66432265D980}" presName="sibTrans" presStyleLbl="bgSibTrans2D1" presStyleIdx="1" presStyleCnt="16"/>
      <dgm:spPr/>
    </dgm:pt>
    <dgm:pt modelId="{C1723625-0953-435A-98CD-6929C7C68B1E}" type="pres">
      <dgm:prSet presAssocID="{AF5DD62F-9EFD-46F4-B5FD-8D58226DEBC7}" presName="compNode" presStyleCnt="0"/>
      <dgm:spPr/>
    </dgm:pt>
    <dgm:pt modelId="{EAA0CF4B-C178-4AD9-A18B-34AA30A04D8F}" type="pres">
      <dgm:prSet presAssocID="{AF5DD62F-9EFD-46F4-B5FD-8D58226DEBC7}" presName="dummyConnPt" presStyleCnt="0"/>
      <dgm:spPr/>
    </dgm:pt>
    <dgm:pt modelId="{8DCBBFF5-9311-450C-B4A5-263DBA5B3C5B}" type="pres">
      <dgm:prSet presAssocID="{AF5DD62F-9EFD-46F4-B5FD-8D58226DEBC7}" presName="node" presStyleLbl="node1" presStyleIdx="2" presStyleCnt="17">
        <dgm:presLayoutVars>
          <dgm:bulletEnabled val="1"/>
        </dgm:presLayoutVars>
      </dgm:prSet>
      <dgm:spPr/>
    </dgm:pt>
    <dgm:pt modelId="{43B0556B-7235-40F8-830B-8514D76700E7}" type="pres">
      <dgm:prSet presAssocID="{E7DA0EED-25B9-42DB-892A-28043A381DEE}" presName="sibTrans" presStyleLbl="bgSibTrans2D1" presStyleIdx="2" presStyleCnt="16"/>
      <dgm:spPr/>
    </dgm:pt>
    <dgm:pt modelId="{6EBECF15-89BA-401B-8E0F-99B36D470335}" type="pres">
      <dgm:prSet presAssocID="{83A3C18E-6670-4254-96A6-C9F3BD9F4695}" presName="compNode" presStyleCnt="0"/>
      <dgm:spPr/>
    </dgm:pt>
    <dgm:pt modelId="{B8134AA5-F270-4289-B334-4CCC1705BF1A}" type="pres">
      <dgm:prSet presAssocID="{83A3C18E-6670-4254-96A6-C9F3BD9F4695}" presName="dummyConnPt" presStyleCnt="0"/>
      <dgm:spPr/>
    </dgm:pt>
    <dgm:pt modelId="{D1571AA2-550D-4E50-A7EC-4D63EB801963}" type="pres">
      <dgm:prSet presAssocID="{83A3C18E-6670-4254-96A6-C9F3BD9F4695}" presName="node" presStyleLbl="node1" presStyleIdx="3" presStyleCnt="17">
        <dgm:presLayoutVars>
          <dgm:bulletEnabled val="1"/>
        </dgm:presLayoutVars>
      </dgm:prSet>
      <dgm:spPr/>
    </dgm:pt>
    <dgm:pt modelId="{B7ACA2DC-DC56-48BF-9D4B-F2294E80D3D3}" type="pres">
      <dgm:prSet presAssocID="{C1F7B0B2-ADDA-4AA7-A3FB-5051C5FBD5FD}" presName="sibTrans" presStyleLbl="bgSibTrans2D1" presStyleIdx="3" presStyleCnt="16"/>
      <dgm:spPr/>
    </dgm:pt>
    <dgm:pt modelId="{0D1AB6DD-4B1D-40A4-825F-0D1D64F1D7B5}" type="pres">
      <dgm:prSet presAssocID="{3ED32811-A9F9-4648-AF67-88DC0C1BD388}" presName="compNode" presStyleCnt="0"/>
      <dgm:spPr/>
    </dgm:pt>
    <dgm:pt modelId="{9F5337BA-DE88-4FEE-9265-3F2E69AEC330}" type="pres">
      <dgm:prSet presAssocID="{3ED32811-A9F9-4648-AF67-88DC0C1BD388}" presName="dummyConnPt" presStyleCnt="0"/>
      <dgm:spPr/>
    </dgm:pt>
    <dgm:pt modelId="{C65A5A8F-5312-4FE7-8CEC-85C707439F69}" type="pres">
      <dgm:prSet presAssocID="{3ED32811-A9F9-4648-AF67-88DC0C1BD388}" presName="node" presStyleLbl="node1" presStyleIdx="4" presStyleCnt="17">
        <dgm:presLayoutVars>
          <dgm:bulletEnabled val="1"/>
        </dgm:presLayoutVars>
      </dgm:prSet>
      <dgm:spPr/>
    </dgm:pt>
    <dgm:pt modelId="{D303877F-C7A4-43C4-A879-065CFCFF3610}" type="pres">
      <dgm:prSet presAssocID="{D3BF30CE-6ED5-4AE8-8C39-FD191AF203F6}" presName="sibTrans" presStyleLbl="bgSibTrans2D1" presStyleIdx="4" presStyleCnt="16"/>
      <dgm:spPr/>
    </dgm:pt>
    <dgm:pt modelId="{E077A7E3-86BE-4B80-ABD9-384286F52943}" type="pres">
      <dgm:prSet presAssocID="{64972511-D798-4B06-AAF7-1B4F07DE9BBF}" presName="compNode" presStyleCnt="0"/>
      <dgm:spPr/>
    </dgm:pt>
    <dgm:pt modelId="{348C9309-1FB2-4C17-840C-4E62E835732B}" type="pres">
      <dgm:prSet presAssocID="{64972511-D798-4B06-AAF7-1B4F07DE9BBF}" presName="dummyConnPt" presStyleCnt="0"/>
      <dgm:spPr/>
    </dgm:pt>
    <dgm:pt modelId="{7086170D-F1A3-4853-A896-11E17340C155}" type="pres">
      <dgm:prSet presAssocID="{64972511-D798-4B06-AAF7-1B4F07DE9BBF}" presName="node" presStyleLbl="node1" presStyleIdx="5" presStyleCnt="17">
        <dgm:presLayoutVars>
          <dgm:bulletEnabled val="1"/>
        </dgm:presLayoutVars>
      </dgm:prSet>
      <dgm:spPr/>
    </dgm:pt>
    <dgm:pt modelId="{B32DCA50-0B30-44C9-B225-917066C0912F}" type="pres">
      <dgm:prSet presAssocID="{AB668F73-23CF-48B6-AFE2-987D04EC78B9}" presName="sibTrans" presStyleLbl="bgSibTrans2D1" presStyleIdx="5" presStyleCnt="16"/>
      <dgm:spPr/>
    </dgm:pt>
    <dgm:pt modelId="{3384E68A-D9B6-4071-9615-E00D2F0FA923}" type="pres">
      <dgm:prSet presAssocID="{8AF64072-4BF7-4831-A50B-CA13A8ECC43A}" presName="compNode" presStyleCnt="0"/>
      <dgm:spPr/>
    </dgm:pt>
    <dgm:pt modelId="{A8609B1F-8EC9-4026-B699-8F69AE43FE24}" type="pres">
      <dgm:prSet presAssocID="{8AF64072-4BF7-4831-A50B-CA13A8ECC43A}" presName="dummyConnPt" presStyleCnt="0"/>
      <dgm:spPr/>
    </dgm:pt>
    <dgm:pt modelId="{0CF01B1F-8C6E-4198-830D-ED1F90DF6956}" type="pres">
      <dgm:prSet presAssocID="{8AF64072-4BF7-4831-A50B-CA13A8ECC43A}" presName="node" presStyleLbl="node1" presStyleIdx="6" presStyleCnt="17">
        <dgm:presLayoutVars>
          <dgm:bulletEnabled val="1"/>
        </dgm:presLayoutVars>
      </dgm:prSet>
      <dgm:spPr/>
    </dgm:pt>
    <dgm:pt modelId="{3C046325-51FB-435F-AD54-4F32F926CDC8}" type="pres">
      <dgm:prSet presAssocID="{6CE7E3D4-83B9-46A0-A30D-ABF7C21CCFD2}" presName="sibTrans" presStyleLbl="bgSibTrans2D1" presStyleIdx="6" presStyleCnt="16"/>
      <dgm:spPr/>
    </dgm:pt>
    <dgm:pt modelId="{6FDB3E22-D7C0-433E-9B87-13C23F081CA2}" type="pres">
      <dgm:prSet presAssocID="{A4C856F9-48A0-433B-9D14-8FCE549F0DEE}" presName="compNode" presStyleCnt="0"/>
      <dgm:spPr/>
    </dgm:pt>
    <dgm:pt modelId="{BCE1D783-9964-45AA-9706-191033BD2A62}" type="pres">
      <dgm:prSet presAssocID="{A4C856F9-48A0-433B-9D14-8FCE549F0DEE}" presName="dummyConnPt" presStyleCnt="0"/>
      <dgm:spPr/>
    </dgm:pt>
    <dgm:pt modelId="{E772AB5A-B411-474C-B848-63072DE41290}" type="pres">
      <dgm:prSet presAssocID="{A4C856F9-48A0-433B-9D14-8FCE549F0DEE}" presName="node" presStyleLbl="node1" presStyleIdx="7" presStyleCnt="17">
        <dgm:presLayoutVars>
          <dgm:bulletEnabled val="1"/>
        </dgm:presLayoutVars>
      </dgm:prSet>
      <dgm:spPr/>
    </dgm:pt>
    <dgm:pt modelId="{D19216DC-D86A-47CD-A5B9-372DF95CD35E}" type="pres">
      <dgm:prSet presAssocID="{5E3D1C6D-EC8F-4E46-AF1F-D47A2528864E}" presName="sibTrans" presStyleLbl="bgSibTrans2D1" presStyleIdx="7" presStyleCnt="16"/>
      <dgm:spPr/>
    </dgm:pt>
    <dgm:pt modelId="{4003CF57-70BD-406F-92B0-D53DEE3B9C3F}" type="pres">
      <dgm:prSet presAssocID="{37FB1E53-7364-41D0-914C-EFC38914E88A}" presName="compNode" presStyleCnt="0"/>
      <dgm:spPr/>
    </dgm:pt>
    <dgm:pt modelId="{5E3B41DB-3020-4758-AD64-683442571B0F}" type="pres">
      <dgm:prSet presAssocID="{37FB1E53-7364-41D0-914C-EFC38914E88A}" presName="dummyConnPt" presStyleCnt="0"/>
      <dgm:spPr/>
    </dgm:pt>
    <dgm:pt modelId="{E1F0D4E5-CBD5-405B-85E5-1F87B5E0AD09}" type="pres">
      <dgm:prSet presAssocID="{37FB1E53-7364-41D0-914C-EFC38914E88A}" presName="node" presStyleLbl="node1" presStyleIdx="8" presStyleCnt="17">
        <dgm:presLayoutVars>
          <dgm:bulletEnabled val="1"/>
        </dgm:presLayoutVars>
      </dgm:prSet>
      <dgm:spPr/>
    </dgm:pt>
    <dgm:pt modelId="{F41B12E2-54A7-41B9-A0D3-1560F331F413}" type="pres">
      <dgm:prSet presAssocID="{21950CE3-C545-4B84-AFA2-5941D4BDE46C}" presName="sibTrans" presStyleLbl="bgSibTrans2D1" presStyleIdx="8" presStyleCnt="16"/>
      <dgm:spPr/>
    </dgm:pt>
    <dgm:pt modelId="{3166CE3A-7384-46ED-BA7B-9EC64E24E282}" type="pres">
      <dgm:prSet presAssocID="{3699E2EC-0BAD-493F-9F37-0A11C1CD7C21}" presName="compNode" presStyleCnt="0"/>
      <dgm:spPr/>
    </dgm:pt>
    <dgm:pt modelId="{2E4EE901-224A-492F-A2DE-5FF3B6F6E459}" type="pres">
      <dgm:prSet presAssocID="{3699E2EC-0BAD-493F-9F37-0A11C1CD7C21}" presName="dummyConnPt" presStyleCnt="0"/>
      <dgm:spPr/>
    </dgm:pt>
    <dgm:pt modelId="{BFBD8757-CC74-4FFC-8781-DCC1F7C35DA9}" type="pres">
      <dgm:prSet presAssocID="{3699E2EC-0BAD-493F-9F37-0A11C1CD7C21}" presName="node" presStyleLbl="node1" presStyleIdx="9" presStyleCnt="17">
        <dgm:presLayoutVars>
          <dgm:bulletEnabled val="1"/>
        </dgm:presLayoutVars>
      </dgm:prSet>
      <dgm:spPr/>
    </dgm:pt>
    <dgm:pt modelId="{F2C5170C-D2A6-462E-9A99-7087BC9B9FAC}" type="pres">
      <dgm:prSet presAssocID="{848995AB-041B-4D89-AB1E-22367E840344}" presName="sibTrans" presStyleLbl="bgSibTrans2D1" presStyleIdx="9" presStyleCnt="16"/>
      <dgm:spPr/>
    </dgm:pt>
    <dgm:pt modelId="{B3379003-B3C1-4241-96B8-CC6AA360E868}" type="pres">
      <dgm:prSet presAssocID="{44F8B358-FD99-463C-B1E9-8E440CE40DB4}" presName="compNode" presStyleCnt="0"/>
      <dgm:spPr/>
    </dgm:pt>
    <dgm:pt modelId="{F9454DF5-2633-42C5-85DF-82A9407C9A29}" type="pres">
      <dgm:prSet presAssocID="{44F8B358-FD99-463C-B1E9-8E440CE40DB4}" presName="dummyConnPt" presStyleCnt="0"/>
      <dgm:spPr/>
    </dgm:pt>
    <dgm:pt modelId="{6C01EFD1-9707-46A0-B55B-40EC0EB90206}" type="pres">
      <dgm:prSet presAssocID="{44F8B358-FD99-463C-B1E9-8E440CE40DB4}" presName="node" presStyleLbl="node1" presStyleIdx="10" presStyleCnt="17">
        <dgm:presLayoutVars>
          <dgm:bulletEnabled val="1"/>
        </dgm:presLayoutVars>
      </dgm:prSet>
      <dgm:spPr/>
    </dgm:pt>
    <dgm:pt modelId="{E7E05B13-8D4A-42D1-B48A-8F3427927D75}" type="pres">
      <dgm:prSet presAssocID="{7FD8D51C-4D54-49D4-8932-AEB513CD1754}" presName="sibTrans" presStyleLbl="bgSibTrans2D1" presStyleIdx="10" presStyleCnt="16"/>
      <dgm:spPr/>
    </dgm:pt>
    <dgm:pt modelId="{C202CFE3-87F8-4D40-8195-ABA16EEDF675}" type="pres">
      <dgm:prSet presAssocID="{A27720F1-F1FD-4F2A-9030-D19135357990}" presName="compNode" presStyleCnt="0"/>
      <dgm:spPr/>
    </dgm:pt>
    <dgm:pt modelId="{DE50597B-76C3-4FC4-A564-E3C402B02439}" type="pres">
      <dgm:prSet presAssocID="{A27720F1-F1FD-4F2A-9030-D19135357990}" presName="dummyConnPt" presStyleCnt="0"/>
      <dgm:spPr/>
    </dgm:pt>
    <dgm:pt modelId="{9D93AB82-4D77-42B6-93DB-F76D8E3BEFE5}" type="pres">
      <dgm:prSet presAssocID="{A27720F1-F1FD-4F2A-9030-D19135357990}" presName="node" presStyleLbl="node1" presStyleIdx="11" presStyleCnt="17">
        <dgm:presLayoutVars>
          <dgm:bulletEnabled val="1"/>
        </dgm:presLayoutVars>
      </dgm:prSet>
      <dgm:spPr/>
    </dgm:pt>
    <dgm:pt modelId="{D5881118-C20E-4F2D-BD3C-8EE6037B4268}" type="pres">
      <dgm:prSet presAssocID="{C6D28546-FDA8-47B2-98F7-D6EB5ED5C501}" presName="sibTrans" presStyleLbl="bgSibTrans2D1" presStyleIdx="11" presStyleCnt="16"/>
      <dgm:spPr/>
    </dgm:pt>
    <dgm:pt modelId="{598EA1A9-9E2B-4B9A-849D-C4045B4096F2}" type="pres">
      <dgm:prSet presAssocID="{00F181E1-56DB-499B-B0A0-C45E24134CC1}" presName="compNode" presStyleCnt="0"/>
      <dgm:spPr/>
    </dgm:pt>
    <dgm:pt modelId="{D00A60DE-5153-4E90-8C4A-BA0F71F99B6D}" type="pres">
      <dgm:prSet presAssocID="{00F181E1-56DB-499B-B0A0-C45E24134CC1}" presName="dummyConnPt" presStyleCnt="0"/>
      <dgm:spPr/>
    </dgm:pt>
    <dgm:pt modelId="{A677384C-FD5F-4662-8DCB-73EC53703F6C}" type="pres">
      <dgm:prSet presAssocID="{00F181E1-56DB-499B-B0A0-C45E24134CC1}" presName="node" presStyleLbl="node1" presStyleIdx="12" presStyleCnt="17">
        <dgm:presLayoutVars>
          <dgm:bulletEnabled val="1"/>
        </dgm:presLayoutVars>
      </dgm:prSet>
      <dgm:spPr/>
    </dgm:pt>
    <dgm:pt modelId="{5173A9C7-1F8E-4F87-B585-A659C8DBB75E}" type="pres">
      <dgm:prSet presAssocID="{C19BDE68-60AA-4CDB-8368-C09018C2568F}" presName="sibTrans" presStyleLbl="bgSibTrans2D1" presStyleIdx="12" presStyleCnt="16"/>
      <dgm:spPr/>
    </dgm:pt>
    <dgm:pt modelId="{BEECE9D3-901F-4113-AD2F-A573A7838099}" type="pres">
      <dgm:prSet presAssocID="{EA4C2D07-922D-4B12-A00A-C4E0982282BA}" presName="compNode" presStyleCnt="0"/>
      <dgm:spPr/>
    </dgm:pt>
    <dgm:pt modelId="{68D67761-A226-4310-9923-982AB239AA31}" type="pres">
      <dgm:prSet presAssocID="{EA4C2D07-922D-4B12-A00A-C4E0982282BA}" presName="dummyConnPt" presStyleCnt="0"/>
      <dgm:spPr/>
    </dgm:pt>
    <dgm:pt modelId="{4C1EF7D6-2213-4CC5-9413-F38FBA0561F7}" type="pres">
      <dgm:prSet presAssocID="{EA4C2D07-922D-4B12-A00A-C4E0982282BA}" presName="node" presStyleLbl="node1" presStyleIdx="13" presStyleCnt="17">
        <dgm:presLayoutVars>
          <dgm:bulletEnabled val="1"/>
        </dgm:presLayoutVars>
      </dgm:prSet>
      <dgm:spPr/>
    </dgm:pt>
    <dgm:pt modelId="{E80BB808-30A7-47F0-8AF1-CD08064E0348}" type="pres">
      <dgm:prSet presAssocID="{DF5A530F-56D6-4B96-BAD3-D939EB4CD911}" presName="sibTrans" presStyleLbl="bgSibTrans2D1" presStyleIdx="13" presStyleCnt="16"/>
      <dgm:spPr/>
    </dgm:pt>
    <dgm:pt modelId="{44CF7FB0-8BB4-4C94-AC86-CD9AD2D6A9A8}" type="pres">
      <dgm:prSet presAssocID="{B8BDA366-9DF0-4800-8F62-602AD33B0634}" presName="compNode" presStyleCnt="0"/>
      <dgm:spPr/>
    </dgm:pt>
    <dgm:pt modelId="{C1BEE05C-6428-4E91-91DE-802963604E82}" type="pres">
      <dgm:prSet presAssocID="{B8BDA366-9DF0-4800-8F62-602AD33B0634}" presName="dummyConnPt" presStyleCnt="0"/>
      <dgm:spPr/>
    </dgm:pt>
    <dgm:pt modelId="{EAC52CF7-009D-4A6A-A768-CCCDFF4045C2}" type="pres">
      <dgm:prSet presAssocID="{B8BDA366-9DF0-4800-8F62-602AD33B0634}" presName="node" presStyleLbl="node1" presStyleIdx="14" presStyleCnt="17">
        <dgm:presLayoutVars>
          <dgm:bulletEnabled val="1"/>
        </dgm:presLayoutVars>
      </dgm:prSet>
      <dgm:spPr/>
    </dgm:pt>
    <dgm:pt modelId="{D9ECAF88-01AA-4FF2-9E32-F16015BDF684}" type="pres">
      <dgm:prSet presAssocID="{6C3C7D0A-6478-4F82-9946-B93F18608F19}" presName="sibTrans" presStyleLbl="bgSibTrans2D1" presStyleIdx="14" presStyleCnt="16"/>
      <dgm:spPr/>
    </dgm:pt>
    <dgm:pt modelId="{7704936A-E3F3-49F5-8F1A-05BA0FCEE542}" type="pres">
      <dgm:prSet presAssocID="{3800169A-B3A4-4F5C-A573-A8685619F1B5}" presName="compNode" presStyleCnt="0"/>
      <dgm:spPr/>
    </dgm:pt>
    <dgm:pt modelId="{0C61D863-CA10-4ECF-AEE1-DA3A5D808691}" type="pres">
      <dgm:prSet presAssocID="{3800169A-B3A4-4F5C-A573-A8685619F1B5}" presName="dummyConnPt" presStyleCnt="0"/>
      <dgm:spPr/>
    </dgm:pt>
    <dgm:pt modelId="{5A537777-70C6-4DBF-8A0D-D60D345FF3E8}" type="pres">
      <dgm:prSet presAssocID="{3800169A-B3A4-4F5C-A573-A8685619F1B5}" presName="node" presStyleLbl="node1" presStyleIdx="15" presStyleCnt="17">
        <dgm:presLayoutVars>
          <dgm:bulletEnabled val="1"/>
        </dgm:presLayoutVars>
      </dgm:prSet>
      <dgm:spPr/>
    </dgm:pt>
    <dgm:pt modelId="{3B3E6ED8-BBB2-40A4-A21D-25908060AFC9}" type="pres">
      <dgm:prSet presAssocID="{FE9C4AB6-055B-40F5-8D6A-B9B01C9AB029}" presName="sibTrans" presStyleLbl="bgSibTrans2D1" presStyleIdx="15" presStyleCnt="16"/>
      <dgm:spPr/>
    </dgm:pt>
    <dgm:pt modelId="{4AEE0F2A-7710-44CF-B1DB-12D5C40462E2}" type="pres">
      <dgm:prSet presAssocID="{96FE3D6D-3998-48ED-8C61-74B14D74AC78}" presName="compNode" presStyleCnt="0"/>
      <dgm:spPr/>
    </dgm:pt>
    <dgm:pt modelId="{E8CC8037-4632-447A-9687-AF830CAE40E5}" type="pres">
      <dgm:prSet presAssocID="{96FE3D6D-3998-48ED-8C61-74B14D74AC78}" presName="dummyConnPt" presStyleCnt="0"/>
      <dgm:spPr/>
    </dgm:pt>
    <dgm:pt modelId="{1AD58E8D-E276-45FD-BDFC-C73059465F6A}" type="pres">
      <dgm:prSet presAssocID="{96FE3D6D-3998-48ED-8C61-74B14D74AC78}" presName="node" presStyleLbl="node1" presStyleIdx="16" presStyleCnt="17">
        <dgm:presLayoutVars>
          <dgm:bulletEnabled val="1"/>
        </dgm:presLayoutVars>
      </dgm:prSet>
      <dgm:spPr/>
    </dgm:pt>
  </dgm:ptLst>
  <dgm:cxnLst>
    <dgm:cxn modelId="{FB610300-E12C-4EF6-8CF9-A110BF62FA45}" type="presOf" srcId="{D3BF30CE-6ED5-4AE8-8C39-FD191AF203F6}" destId="{D303877F-C7A4-43C4-A879-065CFCFF3610}" srcOrd="0" destOrd="0" presId="urn:microsoft.com/office/officeart/2005/8/layout/bProcess4"/>
    <dgm:cxn modelId="{DB301407-1830-4C8D-A6F3-7571A229B0C8}" srcId="{120A6E5B-F8C7-4C6A-B6E8-F089FEA07BD9}" destId="{A27720F1-F1FD-4F2A-9030-D19135357990}" srcOrd="11" destOrd="0" parTransId="{5ACC4C5E-6DB3-42C8-9A90-C7F3208BF09C}" sibTransId="{C6D28546-FDA8-47B2-98F7-D6EB5ED5C501}"/>
    <dgm:cxn modelId="{BA38F80A-AFF1-4DF1-BFE4-7E209C2EEC92}" type="presOf" srcId="{3800169A-B3A4-4F5C-A573-A8685619F1B5}" destId="{5A537777-70C6-4DBF-8A0D-D60D345FF3E8}" srcOrd="0" destOrd="0" presId="urn:microsoft.com/office/officeart/2005/8/layout/bProcess4"/>
    <dgm:cxn modelId="{39B6501C-542D-4B9C-A1E1-AB9E056AD215}" type="presOf" srcId="{EA4C2D07-922D-4B12-A00A-C4E0982282BA}" destId="{4C1EF7D6-2213-4CC5-9413-F38FBA0561F7}" srcOrd="0" destOrd="0" presId="urn:microsoft.com/office/officeart/2005/8/layout/bProcess4"/>
    <dgm:cxn modelId="{43017323-01A2-47AF-AFF8-21CFB6AA0456}" type="presOf" srcId="{6C3C7D0A-6478-4F82-9946-B93F18608F19}" destId="{D9ECAF88-01AA-4FF2-9E32-F16015BDF684}" srcOrd="0" destOrd="0" presId="urn:microsoft.com/office/officeart/2005/8/layout/bProcess4"/>
    <dgm:cxn modelId="{E5F0B725-4A60-4326-BA39-B599002F21BF}" srcId="{120A6E5B-F8C7-4C6A-B6E8-F089FEA07BD9}" destId="{00F181E1-56DB-499B-B0A0-C45E24134CC1}" srcOrd="12" destOrd="0" parTransId="{DA7ACB83-61F3-47B7-A7DC-FDAB375F1CBA}" sibTransId="{C19BDE68-60AA-4CDB-8368-C09018C2568F}"/>
    <dgm:cxn modelId="{0C135433-CEB0-4D38-B683-20BFF5354B7C}" type="presOf" srcId="{DF5A530F-56D6-4B96-BAD3-D939EB4CD911}" destId="{E80BB808-30A7-47F0-8AF1-CD08064E0348}" srcOrd="0" destOrd="0" presId="urn:microsoft.com/office/officeart/2005/8/layout/bProcess4"/>
    <dgm:cxn modelId="{DAA6D238-6C12-4D0E-B0E7-0F59B66D97B0}" type="presOf" srcId="{21950CE3-C545-4B84-AFA2-5941D4BDE46C}" destId="{F41B12E2-54A7-41B9-A0D3-1560F331F413}" srcOrd="0" destOrd="0" presId="urn:microsoft.com/office/officeart/2005/8/layout/bProcess4"/>
    <dgm:cxn modelId="{FA5E3A5F-EE1C-4D4B-846B-91F67FEEA0D8}" srcId="{120A6E5B-F8C7-4C6A-B6E8-F089FEA07BD9}" destId="{83A3C18E-6670-4254-96A6-C9F3BD9F4695}" srcOrd="3" destOrd="0" parTransId="{5CB92BFD-AB16-4415-BF80-136C10341F94}" sibTransId="{C1F7B0B2-ADDA-4AA7-A3FB-5051C5FBD5FD}"/>
    <dgm:cxn modelId="{75E36E60-27EF-4DFC-B46E-AF1683A40310}" type="presOf" srcId="{7FD8D51C-4D54-49D4-8932-AEB513CD1754}" destId="{E7E05B13-8D4A-42D1-B48A-8F3427927D75}" srcOrd="0" destOrd="0" presId="urn:microsoft.com/office/officeart/2005/8/layout/bProcess4"/>
    <dgm:cxn modelId="{A1C17E60-5085-4BC3-9556-E2049ED7A970}" srcId="{120A6E5B-F8C7-4C6A-B6E8-F089FEA07BD9}" destId="{44F8B358-FD99-463C-B1E9-8E440CE40DB4}" srcOrd="10" destOrd="0" parTransId="{D7DB153E-86A3-40B2-A5BA-2E94F44B1DC0}" sibTransId="{7FD8D51C-4D54-49D4-8932-AEB513CD1754}"/>
    <dgm:cxn modelId="{F5449E60-BEFB-440F-8CC8-60E23F02DC23}" srcId="{120A6E5B-F8C7-4C6A-B6E8-F089FEA07BD9}" destId="{3699E2EC-0BAD-493F-9F37-0A11C1CD7C21}" srcOrd="9" destOrd="0" parTransId="{CD4DE02C-5921-415C-83A8-2F72AF842212}" sibTransId="{848995AB-041B-4D89-AB1E-22367E840344}"/>
    <dgm:cxn modelId="{F1C9DB64-C101-4184-BB5F-7F073758D389}" type="presOf" srcId="{64972511-D798-4B06-AAF7-1B4F07DE9BBF}" destId="{7086170D-F1A3-4853-A896-11E17340C155}" srcOrd="0" destOrd="0" presId="urn:microsoft.com/office/officeart/2005/8/layout/bProcess4"/>
    <dgm:cxn modelId="{A31F1867-692E-4AEF-869E-692FF6399266}" type="presOf" srcId="{C6D28546-FDA8-47B2-98F7-D6EB5ED5C501}" destId="{D5881118-C20E-4F2D-BD3C-8EE6037B4268}" srcOrd="0" destOrd="0" presId="urn:microsoft.com/office/officeart/2005/8/layout/bProcess4"/>
    <dgm:cxn modelId="{79E5DC67-9E7A-4BC6-A899-CC94F54A5A92}" srcId="{120A6E5B-F8C7-4C6A-B6E8-F089FEA07BD9}" destId="{1F60CA16-A3CC-49BF-BDBC-7B830020FB65}" srcOrd="0" destOrd="0" parTransId="{926261AA-3087-4117-AE04-FE37845ED203}" sibTransId="{1A1A2591-0E94-4490-B170-34B2AD71F7B1}"/>
    <dgm:cxn modelId="{5C2F3D48-EF13-4DC2-A973-AA0A945D977C}" type="presOf" srcId="{C19BDE68-60AA-4CDB-8368-C09018C2568F}" destId="{5173A9C7-1F8E-4F87-B585-A659C8DBB75E}" srcOrd="0" destOrd="0" presId="urn:microsoft.com/office/officeart/2005/8/layout/bProcess4"/>
    <dgm:cxn modelId="{4065A248-828E-4DC4-A213-27A89F950EDF}" type="presOf" srcId="{5E3D1C6D-EC8F-4E46-AF1F-D47A2528864E}" destId="{D19216DC-D86A-47CD-A5B9-372DF95CD35E}" srcOrd="0" destOrd="0" presId="urn:microsoft.com/office/officeart/2005/8/layout/bProcess4"/>
    <dgm:cxn modelId="{568A696A-4CCC-4467-B760-962720231403}" srcId="{120A6E5B-F8C7-4C6A-B6E8-F089FEA07BD9}" destId="{8AF64072-4BF7-4831-A50B-CA13A8ECC43A}" srcOrd="6" destOrd="0" parTransId="{3E7BD750-2358-4724-B25D-27B809A39E46}" sibTransId="{6CE7E3D4-83B9-46A0-A30D-ABF7C21CCFD2}"/>
    <dgm:cxn modelId="{33533B4B-2631-47DC-9A2C-05A9E3CD1071}" srcId="{120A6E5B-F8C7-4C6A-B6E8-F089FEA07BD9}" destId="{64972511-D798-4B06-AAF7-1B4F07DE9BBF}" srcOrd="5" destOrd="0" parTransId="{B2B40BE0-D4E1-411B-98CD-D4A80DD9B1F4}" sibTransId="{AB668F73-23CF-48B6-AFE2-987D04EC78B9}"/>
    <dgm:cxn modelId="{0017BE71-5CA2-4BAE-970B-228395B87DD3}" type="presOf" srcId="{8AF64072-4BF7-4831-A50B-CA13A8ECC43A}" destId="{0CF01B1F-8C6E-4198-830D-ED1F90DF6956}" srcOrd="0" destOrd="0" presId="urn:microsoft.com/office/officeart/2005/8/layout/bProcess4"/>
    <dgm:cxn modelId="{3F887273-0036-48DB-822D-2E536B550584}" type="presOf" srcId="{FE9C4AB6-055B-40F5-8D6A-B9B01C9AB029}" destId="{3B3E6ED8-BBB2-40A4-A21D-25908060AFC9}" srcOrd="0" destOrd="0" presId="urn:microsoft.com/office/officeart/2005/8/layout/bProcess4"/>
    <dgm:cxn modelId="{F17F0858-D7D2-4FB0-93F3-26D897DF402B}" srcId="{120A6E5B-F8C7-4C6A-B6E8-F089FEA07BD9}" destId="{37FB1E53-7364-41D0-914C-EFC38914E88A}" srcOrd="8" destOrd="0" parTransId="{C249CBE8-6520-423E-B755-7B52D35228DB}" sibTransId="{21950CE3-C545-4B84-AFA2-5941D4BDE46C}"/>
    <dgm:cxn modelId="{08C1E879-C098-4CBA-8726-1783DDD98A39}" type="presOf" srcId="{848995AB-041B-4D89-AB1E-22367E840344}" destId="{F2C5170C-D2A6-462E-9A99-7087BC9B9FAC}" srcOrd="0" destOrd="0" presId="urn:microsoft.com/office/officeart/2005/8/layout/bProcess4"/>
    <dgm:cxn modelId="{39C6C97E-35F8-4447-B4AC-B5B77C8ACFB3}" type="presOf" srcId="{83A3C18E-6670-4254-96A6-C9F3BD9F4695}" destId="{D1571AA2-550D-4E50-A7EC-4D63EB801963}" srcOrd="0" destOrd="0" presId="urn:microsoft.com/office/officeart/2005/8/layout/bProcess4"/>
    <dgm:cxn modelId="{109FAD80-E98B-43F3-8C80-38A1F7993800}" type="presOf" srcId="{C1F7B0B2-ADDA-4AA7-A3FB-5051C5FBD5FD}" destId="{B7ACA2DC-DC56-48BF-9D4B-F2294E80D3D3}" srcOrd="0" destOrd="0" presId="urn:microsoft.com/office/officeart/2005/8/layout/bProcess4"/>
    <dgm:cxn modelId="{9B23BF84-448B-4275-9D87-BDC5657EE065}" type="presOf" srcId="{B8BDA366-9DF0-4800-8F62-602AD33B0634}" destId="{EAC52CF7-009D-4A6A-A768-CCCDFF4045C2}" srcOrd="0" destOrd="0" presId="urn:microsoft.com/office/officeart/2005/8/layout/bProcess4"/>
    <dgm:cxn modelId="{6F396088-96C1-4D24-8FBE-63A0C2E25CB7}" type="presOf" srcId="{3699E2EC-0BAD-493F-9F37-0A11C1CD7C21}" destId="{BFBD8757-CC74-4FFC-8781-DCC1F7C35DA9}" srcOrd="0" destOrd="0" presId="urn:microsoft.com/office/officeart/2005/8/layout/bProcess4"/>
    <dgm:cxn modelId="{EFAE8189-E704-4C4C-8D6D-F2E6BB2C675C}" type="presOf" srcId="{3ED32811-A9F9-4648-AF67-88DC0C1BD388}" destId="{C65A5A8F-5312-4FE7-8CEC-85C707439F69}" srcOrd="0" destOrd="0" presId="urn:microsoft.com/office/officeart/2005/8/layout/bProcess4"/>
    <dgm:cxn modelId="{42B21D8B-7041-4DF4-BEAB-6B0F27B0CC4E}" type="presOf" srcId="{AB668F73-23CF-48B6-AFE2-987D04EC78B9}" destId="{B32DCA50-0B30-44C9-B225-917066C0912F}" srcOrd="0" destOrd="0" presId="urn:microsoft.com/office/officeart/2005/8/layout/bProcess4"/>
    <dgm:cxn modelId="{38160C97-410B-427C-8FDC-230BA136DD0A}" srcId="{120A6E5B-F8C7-4C6A-B6E8-F089FEA07BD9}" destId="{96FE3D6D-3998-48ED-8C61-74B14D74AC78}" srcOrd="16" destOrd="0" parTransId="{7F3E765E-C0F3-4F95-AE69-3809BFA7EFFA}" sibTransId="{625E781A-CFA8-461C-B48B-D258A4835B50}"/>
    <dgm:cxn modelId="{4D771999-EF59-4F77-98E4-9A84974EDA36}" srcId="{120A6E5B-F8C7-4C6A-B6E8-F089FEA07BD9}" destId="{B8BDA366-9DF0-4800-8F62-602AD33B0634}" srcOrd="14" destOrd="0" parTransId="{C0BFF2CC-134F-41FC-B372-E6F56F663547}" sibTransId="{6C3C7D0A-6478-4F82-9946-B93F18608F19}"/>
    <dgm:cxn modelId="{F89B1EA0-58D6-4F6B-81D0-5A90B061DE5D}" type="presOf" srcId="{1A1A2591-0E94-4490-B170-34B2AD71F7B1}" destId="{D1DF928F-0507-4572-A305-9E0F3E24D1F1}" srcOrd="0" destOrd="0" presId="urn:microsoft.com/office/officeart/2005/8/layout/bProcess4"/>
    <dgm:cxn modelId="{2070DCA1-28DE-4265-8D5C-E79840E53B60}" type="presOf" srcId="{00F181E1-56DB-499B-B0A0-C45E24134CC1}" destId="{A677384C-FD5F-4662-8DCB-73EC53703F6C}" srcOrd="0" destOrd="0" presId="urn:microsoft.com/office/officeart/2005/8/layout/bProcess4"/>
    <dgm:cxn modelId="{C84F4FA4-9A53-4D9F-82A8-39F0129B7306}" srcId="{120A6E5B-F8C7-4C6A-B6E8-F089FEA07BD9}" destId="{85D28815-210A-46A0-844B-EC08A0800212}" srcOrd="1" destOrd="0" parTransId="{9903DEF5-3C66-4E5B-A271-633D383F26A4}" sibTransId="{B8EFF2CE-2FBD-45B0-8B80-66432265D980}"/>
    <dgm:cxn modelId="{DF39C6AD-DBC0-479E-80AA-CAC2F009C584}" srcId="{120A6E5B-F8C7-4C6A-B6E8-F089FEA07BD9}" destId="{3ED32811-A9F9-4648-AF67-88DC0C1BD388}" srcOrd="4" destOrd="0" parTransId="{D96FDB5C-97D0-4B8B-980F-9CBD385786BB}" sibTransId="{D3BF30CE-6ED5-4AE8-8C39-FD191AF203F6}"/>
    <dgm:cxn modelId="{C57D37B4-1A61-467E-B2E9-BB09126A1842}" type="presOf" srcId="{44F8B358-FD99-463C-B1E9-8E440CE40DB4}" destId="{6C01EFD1-9707-46A0-B55B-40EC0EB90206}" srcOrd="0" destOrd="0" presId="urn:microsoft.com/office/officeart/2005/8/layout/bProcess4"/>
    <dgm:cxn modelId="{545A57B4-E634-4243-B571-6672ABA2351E}" srcId="{120A6E5B-F8C7-4C6A-B6E8-F089FEA07BD9}" destId="{A4C856F9-48A0-433B-9D14-8FCE549F0DEE}" srcOrd="7" destOrd="0" parTransId="{A4029841-C174-4560-A675-ED3E0503475C}" sibTransId="{5E3D1C6D-EC8F-4E46-AF1F-D47A2528864E}"/>
    <dgm:cxn modelId="{4ABE99B4-0C38-48E7-A33A-C2EB27FBBF30}" type="presOf" srcId="{A27720F1-F1FD-4F2A-9030-D19135357990}" destId="{9D93AB82-4D77-42B6-93DB-F76D8E3BEFE5}" srcOrd="0" destOrd="0" presId="urn:microsoft.com/office/officeart/2005/8/layout/bProcess4"/>
    <dgm:cxn modelId="{333A44B8-F485-4494-A2CA-5C0170ADDB3D}" type="presOf" srcId="{B8EFF2CE-2FBD-45B0-8B80-66432265D980}" destId="{D39997D6-9E25-417D-83C1-F3A975D17479}" srcOrd="0" destOrd="0" presId="urn:microsoft.com/office/officeart/2005/8/layout/bProcess4"/>
    <dgm:cxn modelId="{90C872B9-D450-4BC6-BA64-273EE475561C}" type="presOf" srcId="{A4C856F9-48A0-433B-9D14-8FCE549F0DEE}" destId="{E772AB5A-B411-474C-B848-63072DE41290}" srcOrd="0" destOrd="0" presId="urn:microsoft.com/office/officeart/2005/8/layout/bProcess4"/>
    <dgm:cxn modelId="{9D0F42C1-0354-495C-BCFA-82EBB0290109}" type="presOf" srcId="{120A6E5B-F8C7-4C6A-B6E8-F089FEA07BD9}" destId="{32021639-C9FA-4C3A-A6F9-93F0D4E9E25E}" srcOrd="0" destOrd="0" presId="urn:microsoft.com/office/officeart/2005/8/layout/bProcess4"/>
    <dgm:cxn modelId="{82AA50C4-ADD2-47B7-9C61-55328DEDF523}" type="presOf" srcId="{AF5DD62F-9EFD-46F4-B5FD-8D58226DEBC7}" destId="{8DCBBFF5-9311-450C-B4A5-263DBA5B3C5B}" srcOrd="0" destOrd="0" presId="urn:microsoft.com/office/officeart/2005/8/layout/bProcess4"/>
    <dgm:cxn modelId="{85F18BCC-2A63-44A7-8E4C-3536408EF3F6}" srcId="{120A6E5B-F8C7-4C6A-B6E8-F089FEA07BD9}" destId="{EA4C2D07-922D-4B12-A00A-C4E0982282BA}" srcOrd="13" destOrd="0" parTransId="{718E477A-275A-460B-A3A0-20185F608DA7}" sibTransId="{DF5A530F-56D6-4B96-BAD3-D939EB4CD911}"/>
    <dgm:cxn modelId="{4BFBD6CF-28DC-4EE3-B1EC-EADCBA0F292C}" type="presOf" srcId="{E7DA0EED-25B9-42DB-892A-28043A381DEE}" destId="{43B0556B-7235-40F8-830B-8514D76700E7}" srcOrd="0" destOrd="0" presId="urn:microsoft.com/office/officeart/2005/8/layout/bProcess4"/>
    <dgm:cxn modelId="{0800A0D4-5299-4063-AE3F-64F60D9699FA}" srcId="{120A6E5B-F8C7-4C6A-B6E8-F089FEA07BD9}" destId="{3800169A-B3A4-4F5C-A573-A8685619F1B5}" srcOrd="15" destOrd="0" parTransId="{11954CD5-BD99-469D-9B45-B4B2E38DC8E6}" sibTransId="{FE9C4AB6-055B-40F5-8D6A-B9B01C9AB029}"/>
    <dgm:cxn modelId="{3BE9D9E9-AC62-478B-BD65-DF04646344C4}" type="presOf" srcId="{1F60CA16-A3CC-49BF-BDBC-7B830020FB65}" destId="{F299A0A4-4398-4758-B13F-859503DF5E53}" srcOrd="0" destOrd="0" presId="urn:microsoft.com/office/officeart/2005/8/layout/bProcess4"/>
    <dgm:cxn modelId="{34BE67F1-AD3A-4B29-86EB-96DF1BD07FF1}" type="presOf" srcId="{96FE3D6D-3998-48ED-8C61-74B14D74AC78}" destId="{1AD58E8D-E276-45FD-BDFC-C73059465F6A}" srcOrd="0" destOrd="0" presId="urn:microsoft.com/office/officeart/2005/8/layout/bProcess4"/>
    <dgm:cxn modelId="{BADFEFF2-C76C-47F7-AF5B-2B167D0B7B2C}" type="presOf" srcId="{85D28815-210A-46A0-844B-EC08A0800212}" destId="{48F2CB09-0335-4A97-B1C5-F328DC28770B}" srcOrd="0" destOrd="0" presId="urn:microsoft.com/office/officeart/2005/8/layout/bProcess4"/>
    <dgm:cxn modelId="{D0FC0CF7-4E49-40A4-AC21-AEC35139E257}" type="presOf" srcId="{37FB1E53-7364-41D0-914C-EFC38914E88A}" destId="{E1F0D4E5-CBD5-405B-85E5-1F87B5E0AD09}" srcOrd="0" destOrd="0" presId="urn:microsoft.com/office/officeart/2005/8/layout/bProcess4"/>
    <dgm:cxn modelId="{01ED0EFD-0AB0-4CD7-92BB-DA96637F3CA4}" srcId="{120A6E5B-F8C7-4C6A-B6E8-F089FEA07BD9}" destId="{AF5DD62F-9EFD-46F4-B5FD-8D58226DEBC7}" srcOrd="2" destOrd="0" parTransId="{CC5643D0-81FF-4762-BA11-26023B897E71}" sibTransId="{E7DA0EED-25B9-42DB-892A-28043A381DEE}"/>
    <dgm:cxn modelId="{275D79FF-B8A5-4C44-BF10-9CFABBF7E1EE}" type="presOf" srcId="{6CE7E3D4-83B9-46A0-A30D-ABF7C21CCFD2}" destId="{3C046325-51FB-435F-AD54-4F32F926CDC8}" srcOrd="0" destOrd="0" presId="urn:microsoft.com/office/officeart/2005/8/layout/bProcess4"/>
    <dgm:cxn modelId="{274644D5-7C64-40C5-ABD0-AB6A94C5BE2A}" type="presParOf" srcId="{32021639-C9FA-4C3A-A6F9-93F0D4E9E25E}" destId="{CB3B5279-AA42-48F5-956A-C66722ABC9D4}" srcOrd="0" destOrd="0" presId="urn:microsoft.com/office/officeart/2005/8/layout/bProcess4"/>
    <dgm:cxn modelId="{6D6CE8C8-0AE1-4874-94F2-3FD2EAFEEBAE}" type="presParOf" srcId="{CB3B5279-AA42-48F5-956A-C66722ABC9D4}" destId="{BC8F04B3-1A02-4A04-B208-2EE859DA4049}" srcOrd="0" destOrd="0" presId="urn:microsoft.com/office/officeart/2005/8/layout/bProcess4"/>
    <dgm:cxn modelId="{4079E884-BB35-4776-BB81-59D4D673994A}" type="presParOf" srcId="{CB3B5279-AA42-48F5-956A-C66722ABC9D4}" destId="{F299A0A4-4398-4758-B13F-859503DF5E53}" srcOrd="1" destOrd="0" presId="urn:microsoft.com/office/officeart/2005/8/layout/bProcess4"/>
    <dgm:cxn modelId="{85B8EC31-34C5-475C-A55F-6057D005760D}" type="presParOf" srcId="{32021639-C9FA-4C3A-A6F9-93F0D4E9E25E}" destId="{D1DF928F-0507-4572-A305-9E0F3E24D1F1}" srcOrd="1" destOrd="0" presId="urn:microsoft.com/office/officeart/2005/8/layout/bProcess4"/>
    <dgm:cxn modelId="{F20F24E5-2AA5-4BD5-A4F1-13214BE60610}" type="presParOf" srcId="{32021639-C9FA-4C3A-A6F9-93F0D4E9E25E}" destId="{DD3D8FD9-ADC0-4B7F-95F9-1051DE739480}" srcOrd="2" destOrd="0" presId="urn:microsoft.com/office/officeart/2005/8/layout/bProcess4"/>
    <dgm:cxn modelId="{37F3E0E0-81F7-4450-9ED7-9A8CF85998C8}" type="presParOf" srcId="{DD3D8FD9-ADC0-4B7F-95F9-1051DE739480}" destId="{57DCA960-6221-4630-85C5-4CAE87CCD658}" srcOrd="0" destOrd="0" presId="urn:microsoft.com/office/officeart/2005/8/layout/bProcess4"/>
    <dgm:cxn modelId="{0AE6FF02-EFBE-4D8A-BEF6-01E1E90ECB6A}" type="presParOf" srcId="{DD3D8FD9-ADC0-4B7F-95F9-1051DE739480}" destId="{48F2CB09-0335-4A97-B1C5-F328DC28770B}" srcOrd="1" destOrd="0" presId="urn:microsoft.com/office/officeart/2005/8/layout/bProcess4"/>
    <dgm:cxn modelId="{70DB3335-167B-4E40-9A11-4CCE681C8242}" type="presParOf" srcId="{32021639-C9FA-4C3A-A6F9-93F0D4E9E25E}" destId="{D39997D6-9E25-417D-83C1-F3A975D17479}" srcOrd="3" destOrd="0" presId="urn:microsoft.com/office/officeart/2005/8/layout/bProcess4"/>
    <dgm:cxn modelId="{049F3D33-26D1-44DF-8B1D-18D9374F47C1}" type="presParOf" srcId="{32021639-C9FA-4C3A-A6F9-93F0D4E9E25E}" destId="{C1723625-0953-435A-98CD-6929C7C68B1E}" srcOrd="4" destOrd="0" presId="urn:microsoft.com/office/officeart/2005/8/layout/bProcess4"/>
    <dgm:cxn modelId="{0EA2E9E0-1ED9-4418-9122-886CFF31B9F3}" type="presParOf" srcId="{C1723625-0953-435A-98CD-6929C7C68B1E}" destId="{EAA0CF4B-C178-4AD9-A18B-34AA30A04D8F}" srcOrd="0" destOrd="0" presId="urn:microsoft.com/office/officeart/2005/8/layout/bProcess4"/>
    <dgm:cxn modelId="{F42AC8C7-731E-44A9-8EC3-B26EC0156E1E}" type="presParOf" srcId="{C1723625-0953-435A-98CD-6929C7C68B1E}" destId="{8DCBBFF5-9311-450C-B4A5-263DBA5B3C5B}" srcOrd="1" destOrd="0" presId="urn:microsoft.com/office/officeart/2005/8/layout/bProcess4"/>
    <dgm:cxn modelId="{1D046139-10E9-4838-B864-56ECA7A85DBB}" type="presParOf" srcId="{32021639-C9FA-4C3A-A6F9-93F0D4E9E25E}" destId="{43B0556B-7235-40F8-830B-8514D76700E7}" srcOrd="5" destOrd="0" presId="urn:microsoft.com/office/officeart/2005/8/layout/bProcess4"/>
    <dgm:cxn modelId="{542A0750-2D74-4AFA-8BF2-FAD322663C5E}" type="presParOf" srcId="{32021639-C9FA-4C3A-A6F9-93F0D4E9E25E}" destId="{6EBECF15-89BA-401B-8E0F-99B36D470335}" srcOrd="6" destOrd="0" presId="urn:microsoft.com/office/officeart/2005/8/layout/bProcess4"/>
    <dgm:cxn modelId="{40844EC6-2FAA-4D80-B49D-8F6B100F5896}" type="presParOf" srcId="{6EBECF15-89BA-401B-8E0F-99B36D470335}" destId="{B8134AA5-F270-4289-B334-4CCC1705BF1A}" srcOrd="0" destOrd="0" presId="urn:microsoft.com/office/officeart/2005/8/layout/bProcess4"/>
    <dgm:cxn modelId="{A7D6C4A4-4C4A-4A39-8A48-2F2567E769AB}" type="presParOf" srcId="{6EBECF15-89BA-401B-8E0F-99B36D470335}" destId="{D1571AA2-550D-4E50-A7EC-4D63EB801963}" srcOrd="1" destOrd="0" presId="urn:microsoft.com/office/officeart/2005/8/layout/bProcess4"/>
    <dgm:cxn modelId="{8062B7BE-55F3-4644-B16A-064D532168ED}" type="presParOf" srcId="{32021639-C9FA-4C3A-A6F9-93F0D4E9E25E}" destId="{B7ACA2DC-DC56-48BF-9D4B-F2294E80D3D3}" srcOrd="7" destOrd="0" presId="urn:microsoft.com/office/officeart/2005/8/layout/bProcess4"/>
    <dgm:cxn modelId="{9C926DE8-3F26-4D26-9BAF-A7CDCE706875}" type="presParOf" srcId="{32021639-C9FA-4C3A-A6F9-93F0D4E9E25E}" destId="{0D1AB6DD-4B1D-40A4-825F-0D1D64F1D7B5}" srcOrd="8" destOrd="0" presId="urn:microsoft.com/office/officeart/2005/8/layout/bProcess4"/>
    <dgm:cxn modelId="{F4977B78-64A9-4237-BC31-97642CD11EA6}" type="presParOf" srcId="{0D1AB6DD-4B1D-40A4-825F-0D1D64F1D7B5}" destId="{9F5337BA-DE88-4FEE-9265-3F2E69AEC330}" srcOrd="0" destOrd="0" presId="urn:microsoft.com/office/officeart/2005/8/layout/bProcess4"/>
    <dgm:cxn modelId="{46459BA4-7C34-4170-B58E-F16F4F0928F0}" type="presParOf" srcId="{0D1AB6DD-4B1D-40A4-825F-0D1D64F1D7B5}" destId="{C65A5A8F-5312-4FE7-8CEC-85C707439F69}" srcOrd="1" destOrd="0" presId="urn:microsoft.com/office/officeart/2005/8/layout/bProcess4"/>
    <dgm:cxn modelId="{A94B8B35-B4B2-4B6B-9C5B-13443422ABE0}" type="presParOf" srcId="{32021639-C9FA-4C3A-A6F9-93F0D4E9E25E}" destId="{D303877F-C7A4-43C4-A879-065CFCFF3610}" srcOrd="9" destOrd="0" presId="urn:microsoft.com/office/officeart/2005/8/layout/bProcess4"/>
    <dgm:cxn modelId="{A6DB9317-D2D9-43BA-ADDE-DA85C73CADFB}" type="presParOf" srcId="{32021639-C9FA-4C3A-A6F9-93F0D4E9E25E}" destId="{E077A7E3-86BE-4B80-ABD9-384286F52943}" srcOrd="10" destOrd="0" presId="urn:microsoft.com/office/officeart/2005/8/layout/bProcess4"/>
    <dgm:cxn modelId="{709E06D1-4E59-45D7-98C0-11BE355272F1}" type="presParOf" srcId="{E077A7E3-86BE-4B80-ABD9-384286F52943}" destId="{348C9309-1FB2-4C17-840C-4E62E835732B}" srcOrd="0" destOrd="0" presId="urn:microsoft.com/office/officeart/2005/8/layout/bProcess4"/>
    <dgm:cxn modelId="{8C982F6E-7782-4B70-B959-9F9C33AE2CD4}" type="presParOf" srcId="{E077A7E3-86BE-4B80-ABD9-384286F52943}" destId="{7086170D-F1A3-4853-A896-11E17340C155}" srcOrd="1" destOrd="0" presId="urn:microsoft.com/office/officeart/2005/8/layout/bProcess4"/>
    <dgm:cxn modelId="{BFBD8AA9-B874-46D8-9ACE-324F2E1B6B33}" type="presParOf" srcId="{32021639-C9FA-4C3A-A6F9-93F0D4E9E25E}" destId="{B32DCA50-0B30-44C9-B225-917066C0912F}" srcOrd="11" destOrd="0" presId="urn:microsoft.com/office/officeart/2005/8/layout/bProcess4"/>
    <dgm:cxn modelId="{0CEDF8CB-550E-4441-97FE-12B4233151F9}" type="presParOf" srcId="{32021639-C9FA-4C3A-A6F9-93F0D4E9E25E}" destId="{3384E68A-D9B6-4071-9615-E00D2F0FA923}" srcOrd="12" destOrd="0" presId="urn:microsoft.com/office/officeart/2005/8/layout/bProcess4"/>
    <dgm:cxn modelId="{ABF80A14-B7AE-437D-8CAA-017186FAF0E2}" type="presParOf" srcId="{3384E68A-D9B6-4071-9615-E00D2F0FA923}" destId="{A8609B1F-8EC9-4026-B699-8F69AE43FE24}" srcOrd="0" destOrd="0" presId="urn:microsoft.com/office/officeart/2005/8/layout/bProcess4"/>
    <dgm:cxn modelId="{26983F87-5E22-426A-B8F2-092F8C8A22FF}" type="presParOf" srcId="{3384E68A-D9B6-4071-9615-E00D2F0FA923}" destId="{0CF01B1F-8C6E-4198-830D-ED1F90DF6956}" srcOrd="1" destOrd="0" presId="urn:microsoft.com/office/officeart/2005/8/layout/bProcess4"/>
    <dgm:cxn modelId="{82FE9B6A-0F0C-4359-9C87-D210A86BBDA1}" type="presParOf" srcId="{32021639-C9FA-4C3A-A6F9-93F0D4E9E25E}" destId="{3C046325-51FB-435F-AD54-4F32F926CDC8}" srcOrd="13" destOrd="0" presId="urn:microsoft.com/office/officeart/2005/8/layout/bProcess4"/>
    <dgm:cxn modelId="{9D241294-AC9B-449F-8F0A-C3E87051A351}" type="presParOf" srcId="{32021639-C9FA-4C3A-A6F9-93F0D4E9E25E}" destId="{6FDB3E22-D7C0-433E-9B87-13C23F081CA2}" srcOrd="14" destOrd="0" presId="urn:microsoft.com/office/officeart/2005/8/layout/bProcess4"/>
    <dgm:cxn modelId="{C543C309-B2F3-461F-8612-6F6FC071F1F4}" type="presParOf" srcId="{6FDB3E22-D7C0-433E-9B87-13C23F081CA2}" destId="{BCE1D783-9964-45AA-9706-191033BD2A62}" srcOrd="0" destOrd="0" presId="urn:microsoft.com/office/officeart/2005/8/layout/bProcess4"/>
    <dgm:cxn modelId="{683DAC57-06A2-4216-9B89-A6082480B92E}" type="presParOf" srcId="{6FDB3E22-D7C0-433E-9B87-13C23F081CA2}" destId="{E772AB5A-B411-474C-B848-63072DE41290}" srcOrd="1" destOrd="0" presId="urn:microsoft.com/office/officeart/2005/8/layout/bProcess4"/>
    <dgm:cxn modelId="{5A7A4B4D-EB48-40E5-8FAF-09A5AE12199E}" type="presParOf" srcId="{32021639-C9FA-4C3A-A6F9-93F0D4E9E25E}" destId="{D19216DC-D86A-47CD-A5B9-372DF95CD35E}" srcOrd="15" destOrd="0" presId="urn:microsoft.com/office/officeart/2005/8/layout/bProcess4"/>
    <dgm:cxn modelId="{8E5C9DC5-7BA3-4A0C-8CA2-4FEA41D72FA6}" type="presParOf" srcId="{32021639-C9FA-4C3A-A6F9-93F0D4E9E25E}" destId="{4003CF57-70BD-406F-92B0-D53DEE3B9C3F}" srcOrd="16" destOrd="0" presId="urn:microsoft.com/office/officeart/2005/8/layout/bProcess4"/>
    <dgm:cxn modelId="{239C1639-B212-4AA9-AFB5-4FA4011AAC77}" type="presParOf" srcId="{4003CF57-70BD-406F-92B0-D53DEE3B9C3F}" destId="{5E3B41DB-3020-4758-AD64-683442571B0F}" srcOrd="0" destOrd="0" presId="urn:microsoft.com/office/officeart/2005/8/layout/bProcess4"/>
    <dgm:cxn modelId="{10166A6D-78B3-4EAD-BB1F-004DA701D160}" type="presParOf" srcId="{4003CF57-70BD-406F-92B0-D53DEE3B9C3F}" destId="{E1F0D4E5-CBD5-405B-85E5-1F87B5E0AD09}" srcOrd="1" destOrd="0" presId="urn:microsoft.com/office/officeart/2005/8/layout/bProcess4"/>
    <dgm:cxn modelId="{F55D5CB2-0B5D-485A-913F-7C92C5DADF2C}" type="presParOf" srcId="{32021639-C9FA-4C3A-A6F9-93F0D4E9E25E}" destId="{F41B12E2-54A7-41B9-A0D3-1560F331F413}" srcOrd="17" destOrd="0" presId="urn:microsoft.com/office/officeart/2005/8/layout/bProcess4"/>
    <dgm:cxn modelId="{F00CA8D8-DC25-4A9E-A916-9DE74AE96E1D}" type="presParOf" srcId="{32021639-C9FA-4C3A-A6F9-93F0D4E9E25E}" destId="{3166CE3A-7384-46ED-BA7B-9EC64E24E282}" srcOrd="18" destOrd="0" presId="urn:microsoft.com/office/officeart/2005/8/layout/bProcess4"/>
    <dgm:cxn modelId="{6653F6B7-2FEE-4C99-B152-2A56A1A73E18}" type="presParOf" srcId="{3166CE3A-7384-46ED-BA7B-9EC64E24E282}" destId="{2E4EE901-224A-492F-A2DE-5FF3B6F6E459}" srcOrd="0" destOrd="0" presId="urn:microsoft.com/office/officeart/2005/8/layout/bProcess4"/>
    <dgm:cxn modelId="{47996AE7-87A8-49C4-8A91-3342B21BF01A}" type="presParOf" srcId="{3166CE3A-7384-46ED-BA7B-9EC64E24E282}" destId="{BFBD8757-CC74-4FFC-8781-DCC1F7C35DA9}" srcOrd="1" destOrd="0" presId="urn:microsoft.com/office/officeart/2005/8/layout/bProcess4"/>
    <dgm:cxn modelId="{5FD550E1-D803-4821-8ECE-92F9450D6044}" type="presParOf" srcId="{32021639-C9FA-4C3A-A6F9-93F0D4E9E25E}" destId="{F2C5170C-D2A6-462E-9A99-7087BC9B9FAC}" srcOrd="19" destOrd="0" presId="urn:microsoft.com/office/officeart/2005/8/layout/bProcess4"/>
    <dgm:cxn modelId="{ACC3D990-234C-44E8-BA95-197DF2B51711}" type="presParOf" srcId="{32021639-C9FA-4C3A-A6F9-93F0D4E9E25E}" destId="{B3379003-B3C1-4241-96B8-CC6AA360E868}" srcOrd="20" destOrd="0" presId="urn:microsoft.com/office/officeart/2005/8/layout/bProcess4"/>
    <dgm:cxn modelId="{4B877F15-6AE8-4310-BFB3-3D588828042C}" type="presParOf" srcId="{B3379003-B3C1-4241-96B8-CC6AA360E868}" destId="{F9454DF5-2633-42C5-85DF-82A9407C9A29}" srcOrd="0" destOrd="0" presId="urn:microsoft.com/office/officeart/2005/8/layout/bProcess4"/>
    <dgm:cxn modelId="{F228E0E3-B2EF-43F1-8A75-2B8F7475AC15}" type="presParOf" srcId="{B3379003-B3C1-4241-96B8-CC6AA360E868}" destId="{6C01EFD1-9707-46A0-B55B-40EC0EB90206}" srcOrd="1" destOrd="0" presId="urn:microsoft.com/office/officeart/2005/8/layout/bProcess4"/>
    <dgm:cxn modelId="{EA264160-C757-4FAE-94A4-1BDE28EA4727}" type="presParOf" srcId="{32021639-C9FA-4C3A-A6F9-93F0D4E9E25E}" destId="{E7E05B13-8D4A-42D1-B48A-8F3427927D75}" srcOrd="21" destOrd="0" presId="urn:microsoft.com/office/officeart/2005/8/layout/bProcess4"/>
    <dgm:cxn modelId="{67EC6800-4999-4DD1-8458-87AE460251F7}" type="presParOf" srcId="{32021639-C9FA-4C3A-A6F9-93F0D4E9E25E}" destId="{C202CFE3-87F8-4D40-8195-ABA16EEDF675}" srcOrd="22" destOrd="0" presId="urn:microsoft.com/office/officeart/2005/8/layout/bProcess4"/>
    <dgm:cxn modelId="{DED1509A-1429-4EE4-8261-CB4EE17E4654}" type="presParOf" srcId="{C202CFE3-87F8-4D40-8195-ABA16EEDF675}" destId="{DE50597B-76C3-4FC4-A564-E3C402B02439}" srcOrd="0" destOrd="0" presId="urn:microsoft.com/office/officeart/2005/8/layout/bProcess4"/>
    <dgm:cxn modelId="{00315E8E-D10C-42DC-A02C-E2656A903327}" type="presParOf" srcId="{C202CFE3-87F8-4D40-8195-ABA16EEDF675}" destId="{9D93AB82-4D77-42B6-93DB-F76D8E3BEFE5}" srcOrd="1" destOrd="0" presId="urn:microsoft.com/office/officeart/2005/8/layout/bProcess4"/>
    <dgm:cxn modelId="{2F054D3B-BD2C-4808-9E1C-365BD4A023F7}" type="presParOf" srcId="{32021639-C9FA-4C3A-A6F9-93F0D4E9E25E}" destId="{D5881118-C20E-4F2D-BD3C-8EE6037B4268}" srcOrd="23" destOrd="0" presId="urn:microsoft.com/office/officeart/2005/8/layout/bProcess4"/>
    <dgm:cxn modelId="{DF4E5F4D-CCA0-4AB6-9490-869C9C5008AF}" type="presParOf" srcId="{32021639-C9FA-4C3A-A6F9-93F0D4E9E25E}" destId="{598EA1A9-9E2B-4B9A-849D-C4045B4096F2}" srcOrd="24" destOrd="0" presId="urn:microsoft.com/office/officeart/2005/8/layout/bProcess4"/>
    <dgm:cxn modelId="{44D5CA56-E60C-406B-8CC9-6069626B9C8C}" type="presParOf" srcId="{598EA1A9-9E2B-4B9A-849D-C4045B4096F2}" destId="{D00A60DE-5153-4E90-8C4A-BA0F71F99B6D}" srcOrd="0" destOrd="0" presId="urn:microsoft.com/office/officeart/2005/8/layout/bProcess4"/>
    <dgm:cxn modelId="{D3CD971B-4F32-4841-ACAA-54EDA5C356AC}" type="presParOf" srcId="{598EA1A9-9E2B-4B9A-849D-C4045B4096F2}" destId="{A677384C-FD5F-4662-8DCB-73EC53703F6C}" srcOrd="1" destOrd="0" presId="urn:microsoft.com/office/officeart/2005/8/layout/bProcess4"/>
    <dgm:cxn modelId="{2EB65FC7-5092-4AD0-ADEE-23ACAC03E112}" type="presParOf" srcId="{32021639-C9FA-4C3A-A6F9-93F0D4E9E25E}" destId="{5173A9C7-1F8E-4F87-B585-A659C8DBB75E}" srcOrd="25" destOrd="0" presId="urn:microsoft.com/office/officeart/2005/8/layout/bProcess4"/>
    <dgm:cxn modelId="{E09E2299-D11F-4D5A-B60A-D28890C63824}" type="presParOf" srcId="{32021639-C9FA-4C3A-A6F9-93F0D4E9E25E}" destId="{BEECE9D3-901F-4113-AD2F-A573A7838099}" srcOrd="26" destOrd="0" presId="urn:microsoft.com/office/officeart/2005/8/layout/bProcess4"/>
    <dgm:cxn modelId="{88507ED0-7E97-4FD5-92D2-0AEABB32E420}" type="presParOf" srcId="{BEECE9D3-901F-4113-AD2F-A573A7838099}" destId="{68D67761-A226-4310-9923-982AB239AA31}" srcOrd="0" destOrd="0" presId="urn:microsoft.com/office/officeart/2005/8/layout/bProcess4"/>
    <dgm:cxn modelId="{BAD2834F-4E88-400E-A719-225A96E105ED}" type="presParOf" srcId="{BEECE9D3-901F-4113-AD2F-A573A7838099}" destId="{4C1EF7D6-2213-4CC5-9413-F38FBA0561F7}" srcOrd="1" destOrd="0" presId="urn:microsoft.com/office/officeart/2005/8/layout/bProcess4"/>
    <dgm:cxn modelId="{4B145B09-6DF3-4629-B88E-396173B3D39A}" type="presParOf" srcId="{32021639-C9FA-4C3A-A6F9-93F0D4E9E25E}" destId="{E80BB808-30A7-47F0-8AF1-CD08064E0348}" srcOrd="27" destOrd="0" presId="urn:microsoft.com/office/officeart/2005/8/layout/bProcess4"/>
    <dgm:cxn modelId="{A33C27E4-6E89-4AEE-B299-14215EB11D97}" type="presParOf" srcId="{32021639-C9FA-4C3A-A6F9-93F0D4E9E25E}" destId="{44CF7FB0-8BB4-4C94-AC86-CD9AD2D6A9A8}" srcOrd="28" destOrd="0" presId="urn:microsoft.com/office/officeart/2005/8/layout/bProcess4"/>
    <dgm:cxn modelId="{29819011-A4F6-4B68-9F83-F401BCB305B4}" type="presParOf" srcId="{44CF7FB0-8BB4-4C94-AC86-CD9AD2D6A9A8}" destId="{C1BEE05C-6428-4E91-91DE-802963604E82}" srcOrd="0" destOrd="0" presId="urn:microsoft.com/office/officeart/2005/8/layout/bProcess4"/>
    <dgm:cxn modelId="{17A0D575-2A7A-48B3-8A91-8D27BD0B9D83}" type="presParOf" srcId="{44CF7FB0-8BB4-4C94-AC86-CD9AD2D6A9A8}" destId="{EAC52CF7-009D-4A6A-A768-CCCDFF4045C2}" srcOrd="1" destOrd="0" presId="urn:microsoft.com/office/officeart/2005/8/layout/bProcess4"/>
    <dgm:cxn modelId="{18056119-3715-46BE-A28F-2A6CE161EFA2}" type="presParOf" srcId="{32021639-C9FA-4C3A-A6F9-93F0D4E9E25E}" destId="{D9ECAF88-01AA-4FF2-9E32-F16015BDF684}" srcOrd="29" destOrd="0" presId="urn:microsoft.com/office/officeart/2005/8/layout/bProcess4"/>
    <dgm:cxn modelId="{51065F38-7DC8-4C9D-99D7-351A6E7AD4CF}" type="presParOf" srcId="{32021639-C9FA-4C3A-A6F9-93F0D4E9E25E}" destId="{7704936A-E3F3-49F5-8F1A-05BA0FCEE542}" srcOrd="30" destOrd="0" presId="urn:microsoft.com/office/officeart/2005/8/layout/bProcess4"/>
    <dgm:cxn modelId="{8B158888-1CAF-459A-A046-BADB6BEC45C9}" type="presParOf" srcId="{7704936A-E3F3-49F5-8F1A-05BA0FCEE542}" destId="{0C61D863-CA10-4ECF-AEE1-DA3A5D808691}" srcOrd="0" destOrd="0" presId="urn:microsoft.com/office/officeart/2005/8/layout/bProcess4"/>
    <dgm:cxn modelId="{28E6C869-2AA0-4B1C-A815-D7E56B75EC65}" type="presParOf" srcId="{7704936A-E3F3-49F5-8F1A-05BA0FCEE542}" destId="{5A537777-70C6-4DBF-8A0D-D60D345FF3E8}" srcOrd="1" destOrd="0" presId="urn:microsoft.com/office/officeart/2005/8/layout/bProcess4"/>
    <dgm:cxn modelId="{0DBB7CB9-A36D-440A-B995-124630AFB087}" type="presParOf" srcId="{32021639-C9FA-4C3A-A6F9-93F0D4E9E25E}" destId="{3B3E6ED8-BBB2-40A4-A21D-25908060AFC9}" srcOrd="31" destOrd="0" presId="urn:microsoft.com/office/officeart/2005/8/layout/bProcess4"/>
    <dgm:cxn modelId="{A1464697-29EC-419D-BF03-74F76A87F81F}" type="presParOf" srcId="{32021639-C9FA-4C3A-A6F9-93F0D4E9E25E}" destId="{4AEE0F2A-7710-44CF-B1DB-12D5C40462E2}" srcOrd="32" destOrd="0" presId="urn:microsoft.com/office/officeart/2005/8/layout/bProcess4"/>
    <dgm:cxn modelId="{1A0C07F2-01D1-4327-9BC4-9610E16C1722}" type="presParOf" srcId="{4AEE0F2A-7710-44CF-B1DB-12D5C40462E2}" destId="{E8CC8037-4632-447A-9687-AF830CAE40E5}" srcOrd="0" destOrd="0" presId="urn:microsoft.com/office/officeart/2005/8/layout/bProcess4"/>
    <dgm:cxn modelId="{4C92673F-F68F-43AD-8B1D-F194A0B131D8}" type="presParOf" srcId="{4AEE0F2A-7710-44CF-B1DB-12D5C40462E2}" destId="{1AD58E8D-E276-45FD-BDFC-C73059465F6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D894EC-BCB3-46B4-AEA2-8428C89EE1B1}" type="doc">
      <dgm:prSet loTypeId="urn:microsoft.com/office/officeart/2009/3/layout/HorizontalOrganizationChart" loCatId="hierarchy" qsTypeId="urn:microsoft.com/office/officeart/2005/8/quickstyle/simple4" qsCatId="simple" csTypeId="urn:microsoft.com/office/officeart/2005/8/colors/colorful5" csCatId="colorful"/>
      <dgm:spPr/>
      <dgm:t>
        <a:bodyPr/>
        <a:lstStyle/>
        <a:p>
          <a:endParaRPr lang="en-US"/>
        </a:p>
      </dgm:t>
    </dgm:pt>
    <dgm:pt modelId="{87DB7D90-6A9C-43FD-9CC5-CB55A582C85B}">
      <dgm:prSet/>
      <dgm:spPr/>
      <dgm:t>
        <a:bodyPr/>
        <a:lstStyle/>
        <a:p>
          <a:r>
            <a:rPr lang="en-US" dirty="0">
              <a:latin typeface="Times New Roman"/>
              <a:cs typeface="Times New Roman"/>
            </a:rPr>
            <a:t>One of these K values is used in each of the 64 operations for a 512-bit block. K1 to K16 are used in the first round, K17 to K32 are used in the second round, K33 to K48 are used in the third round, and K49 to K64 are used in the fourth round.</a:t>
          </a:r>
        </a:p>
      </dgm:t>
    </dgm:pt>
    <dgm:pt modelId="{C012288F-6D32-4F95-8EF6-2B2CD220788D}" type="parTrans" cxnId="{D3E03EC3-B10A-4384-91C6-3632E9B6E575}">
      <dgm:prSet/>
      <dgm:spPr/>
      <dgm:t>
        <a:bodyPr/>
        <a:lstStyle/>
        <a:p>
          <a:endParaRPr lang="en-US"/>
        </a:p>
      </dgm:t>
    </dgm:pt>
    <dgm:pt modelId="{2BC34188-5850-4210-858A-6574B367453E}" type="sibTrans" cxnId="{D3E03EC3-B10A-4384-91C6-3632E9B6E575}">
      <dgm:prSet/>
      <dgm:spPr/>
      <dgm:t>
        <a:bodyPr/>
        <a:lstStyle/>
        <a:p>
          <a:endParaRPr lang="en-US"/>
        </a:p>
      </dgm:t>
    </dgm:pt>
    <dgm:pt modelId="{BBD830F3-3EE2-4803-92F2-4755E9998020}">
      <dgm:prSet/>
      <dgm:spPr/>
      <dgm:t>
        <a:bodyPr/>
        <a:lstStyle/>
        <a:p>
          <a:r>
            <a:rPr lang="en-US" dirty="0">
              <a:latin typeface="Times New Roman"/>
              <a:cs typeface="Times New Roman"/>
            </a:rPr>
            <a:t>After the K value has been added, the next step is to shift the number of bits to the left by a predefined amount, Si. We will explain how this works further on in the article. The amount that each bit is shifted varies according to which operation the MD5 algorithm is up to. Each operation has a preset number of shifts, and the operations use them in sequential order (e.g. S1, S2, S3, etc.). The S values are:</a:t>
          </a:r>
        </a:p>
      </dgm:t>
    </dgm:pt>
    <dgm:pt modelId="{FD4032A7-3CF2-4C81-B0CE-E676B16A1B22}" type="parTrans" cxnId="{C5381AA7-8E01-4B2F-84E9-B88ECEC0EA6E}">
      <dgm:prSet/>
      <dgm:spPr/>
      <dgm:t>
        <a:bodyPr/>
        <a:lstStyle/>
        <a:p>
          <a:endParaRPr lang="en-US"/>
        </a:p>
      </dgm:t>
    </dgm:pt>
    <dgm:pt modelId="{2C1C40D0-FA57-440C-AF1C-9CAFD72F0FE7}" type="sibTrans" cxnId="{C5381AA7-8E01-4B2F-84E9-B88ECEC0EA6E}">
      <dgm:prSet/>
      <dgm:spPr/>
      <dgm:t>
        <a:bodyPr/>
        <a:lstStyle/>
        <a:p>
          <a:endParaRPr lang="en-US"/>
        </a:p>
      </dgm:t>
    </dgm:pt>
    <dgm:pt modelId="{94F0E779-A1AF-4C73-8040-56854942CC5D}" type="pres">
      <dgm:prSet presAssocID="{6FD894EC-BCB3-46B4-AEA2-8428C89EE1B1}" presName="hierChild1" presStyleCnt="0">
        <dgm:presLayoutVars>
          <dgm:orgChart val="1"/>
          <dgm:chPref val="1"/>
          <dgm:dir/>
          <dgm:animOne val="branch"/>
          <dgm:animLvl val="lvl"/>
          <dgm:resizeHandles/>
        </dgm:presLayoutVars>
      </dgm:prSet>
      <dgm:spPr/>
    </dgm:pt>
    <dgm:pt modelId="{1B055AD6-57B1-42D2-8CFB-2DBB93B01EB7}" type="pres">
      <dgm:prSet presAssocID="{87DB7D90-6A9C-43FD-9CC5-CB55A582C85B}" presName="hierRoot1" presStyleCnt="0">
        <dgm:presLayoutVars>
          <dgm:hierBranch val="init"/>
        </dgm:presLayoutVars>
      </dgm:prSet>
      <dgm:spPr/>
    </dgm:pt>
    <dgm:pt modelId="{26971E8E-3D00-4172-B562-A7E4F99D3500}" type="pres">
      <dgm:prSet presAssocID="{87DB7D90-6A9C-43FD-9CC5-CB55A582C85B}" presName="rootComposite1" presStyleCnt="0"/>
      <dgm:spPr/>
    </dgm:pt>
    <dgm:pt modelId="{4FCD337D-EE6A-48F5-B1AB-0CCBD12BC472}" type="pres">
      <dgm:prSet presAssocID="{87DB7D90-6A9C-43FD-9CC5-CB55A582C85B}" presName="rootText1" presStyleLbl="node0" presStyleIdx="0" presStyleCnt="2">
        <dgm:presLayoutVars>
          <dgm:chPref val="3"/>
        </dgm:presLayoutVars>
      </dgm:prSet>
      <dgm:spPr/>
    </dgm:pt>
    <dgm:pt modelId="{12E9A3F0-80CE-4451-8192-A0C9DD950348}" type="pres">
      <dgm:prSet presAssocID="{87DB7D90-6A9C-43FD-9CC5-CB55A582C85B}" presName="rootConnector1" presStyleLbl="node1" presStyleIdx="0" presStyleCnt="0"/>
      <dgm:spPr/>
    </dgm:pt>
    <dgm:pt modelId="{708DA109-4222-4FD3-A6AE-B8D1E6095F66}" type="pres">
      <dgm:prSet presAssocID="{87DB7D90-6A9C-43FD-9CC5-CB55A582C85B}" presName="hierChild2" presStyleCnt="0"/>
      <dgm:spPr/>
    </dgm:pt>
    <dgm:pt modelId="{E632D7F9-5942-455B-B6D7-CD6FC279BABE}" type="pres">
      <dgm:prSet presAssocID="{87DB7D90-6A9C-43FD-9CC5-CB55A582C85B}" presName="hierChild3" presStyleCnt="0"/>
      <dgm:spPr/>
    </dgm:pt>
    <dgm:pt modelId="{E188402B-141B-4895-B9CD-EF47E82FB274}" type="pres">
      <dgm:prSet presAssocID="{BBD830F3-3EE2-4803-92F2-4755E9998020}" presName="hierRoot1" presStyleCnt="0">
        <dgm:presLayoutVars>
          <dgm:hierBranch val="init"/>
        </dgm:presLayoutVars>
      </dgm:prSet>
      <dgm:spPr/>
    </dgm:pt>
    <dgm:pt modelId="{F356D1F4-16F0-407D-A476-68586D7082C6}" type="pres">
      <dgm:prSet presAssocID="{BBD830F3-3EE2-4803-92F2-4755E9998020}" presName="rootComposite1" presStyleCnt="0"/>
      <dgm:spPr/>
    </dgm:pt>
    <dgm:pt modelId="{F7EA17DE-C28D-4908-B4FB-88863577AAFA}" type="pres">
      <dgm:prSet presAssocID="{BBD830F3-3EE2-4803-92F2-4755E9998020}" presName="rootText1" presStyleLbl="node0" presStyleIdx="1" presStyleCnt="2">
        <dgm:presLayoutVars>
          <dgm:chPref val="3"/>
        </dgm:presLayoutVars>
      </dgm:prSet>
      <dgm:spPr/>
    </dgm:pt>
    <dgm:pt modelId="{92AE81F6-A281-4A21-9BA0-F2BC9DB24AEC}" type="pres">
      <dgm:prSet presAssocID="{BBD830F3-3EE2-4803-92F2-4755E9998020}" presName="rootConnector1" presStyleLbl="node1" presStyleIdx="0" presStyleCnt="0"/>
      <dgm:spPr/>
    </dgm:pt>
    <dgm:pt modelId="{C765CFD0-4772-4F07-878B-3F3F5F023ED0}" type="pres">
      <dgm:prSet presAssocID="{BBD830F3-3EE2-4803-92F2-4755E9998020}" presName="hierChild2" presStyleCnt="0"/>
      <dgm:spPr/>
    </dgm:pt>
    <dgm:pt modelId="{AC1DBC52-5C0E-4D3E-A787-5FC84F7569E0}" type="pres">
      <dgm:prSet presAssocID="{BBD830F3-3EE2-4803-92F2-4755E9998020}" presName="hierChild3" presStyleCnt="0"/>
      <dgm:spPr/>
    </dgm:pt>
  </dgm:ptLst>
  <dgm:cxnLst>
    <dgm:cxn modelId="{F2BF714D-3E5D-4108-AA48-69D3C1311D73}" type="presOf" srcId="{6FD894EC-BCB3-46B4-AEA2-8428C89EE1B1}" destId="{94F0E779-A1AF-4C73-8040-56854942CC5D}" srcOrd="0" destOrd="0" presId="urn:microsoft.com/office/officeart/2009/3/layout/HorizontalOrganizationChart"/>
    <dgm:cxn modelId="{17730754-1D83-488B-B738-FFCBA9671CF1}" type="presOf" srcId="{BBD830F3-3EE2-4803-92F2-4755E9998020}" destId="{92AE81F6-A281-4A21-9BA0-F2BC9DB24AEC}" srcOrd="1" destOrd="0" presId="urn:microsoft.com/office/officeart/2009/3/layout/HorizontalOrganizationChart"/>
    <dgm:cxn modelId="{D065468B-9818-461F-A33A-7AADD0AF9791}" type="presOf" srcId="{87DB7D90-6A9C-43FD-9CC5-CB55A582C85B}" destId="{4FCD337D-EE6A-48F5-B1AB-0CCBD12BC472}" srcOrd="0" destOrd="0" presId="urn:microsoft.com/office/officeart/2009/3/layout/HorizontalOrganizationChart"/>
    <dgm:cxn modelId="{D9F60690-C037-4E72-B893-819E0295533A}" type="presOf" srcId="{87DB7D90-6A9C-43FD-9CC5-CB55A582C85B}" destId="{12E9A3F0-80CE-4451-8192-A0C9DD950348}" srcOrd="1" destOrd="0" presId="urn:microsoft.com/office/officeart/2009/3/layout/HorizontalOrganizationChart"/>
    <dgm:cxn modelId="{C5381AA7-8E01-4B2F-84E9-B88ECEC0EA6E}" srcId="{6FD894EC-BCB3-46B4-AEA2-8428C89EE1B1}" destId="{BBD830F3-3EE2-4803-92F2-4755E9998020}" srcOrd="1" destOrd="0" parTransId="{FD4032A7-3CF2-4C81-B0CE-E676B16A1B22}" sibTransId="{2C1C40D0-FA57-440C-AF1C-9CAFD72F0FE7}"/>
    <dgm:cxn modelId="{D3E03EC3-B10A-4384-91C6-3632E9B6E575}" srcId="{6FD894EC-BCB3-46B4-AEA2-8428C89EE1B1}" destId="{87DB7D90-6A9C-43FD-9CC5-CB55A582C85B}" srcOrd="0" destOrd="0" parTransId="{C012288F-6D32-4F95-8EF6-2B2CD220788D}" sibTransId="{2BC34188-5850-4210-858A-6574B367453E}"/>
    <dgm:cxn modelId="{4FEE93CB-9AD0-46AC-AD0F-749AA5A51118}" type="presOf" srcId="{BBD830F3-3EE2-4803-92F2-4755E9998020}" destId="{F7EA17DE-C28D-4908-B4FB-88863577AAFA}" srcOrd="0" destOrd="0" presId="urn:microsoft.com/office/officeart/2009/3/layout/HorizontalOrganizationChart"/>
    <dgm:cxn modelId="{98E4715E-4D10-478E-B133-069DB6007940}" type="presParOf" srcId="{94F0E779-A1AF-4C73-8040-56854942CC5D}" destId="{1B055AD6-57B1-42D2-8CFB-2DBB93B01EB7}" srcOrd="0" destOrd="0" presId="urn:microsoft.com/office/officeart/2009/3/layout/HorizontalOrganizationChart"/>
    <dgm:cxn modelId="{5D37DE2E-C43E-40D1-913F-0D63EC0AEE1B}" type="presParOf" srcId="{1B055AD6-57B1-42D2-8CFB-2DBB93B01EB7}" destId="{26971E8E-3D00-4172-B562-A7E4F99D3500}" srcOrd="0" destOrd="0" presId="urn:microsoft.com/office/officeart/2009/3/layout/HorizontalOrganizationChart"/>
    <dgm:cxn modelId="{1B5B4DC7-F888-4D1E-BF01-DF1C00E868B2}" type="presParOf" srcId="{26971E8E-3D00-4172-B562-A7E4F99D3500}" destId="{4FCD337D-EE6A-48F5-B1AB-0CCBD12BC472}" srcOrd="0" destOrd="0" presId="urn:microsoft.com/office/officeart/2009/3/layout/HorizontalOrganizationChart"/>
    <dgm:cxn modelId="{19CF9C29-7147-4340-8FC5-702CD9BAEAD7}" type="presParOf" srcId="{26971E8E-3D00-4172-B562-A7E4F99D3500}" destId="{12E9A3F0-80CE-4451-8192-A0C9DD950348}" srcOrd="1" destOrd="0" presId="urn:microsoft.com/office/officeart/2009/3/layout/HorizontalOrganizationChart"/>
    <dgm:cxn modelId="{992932A5-1ECC-438D-8ED0-B617CF2AEA6E}" type="presParOf" srcId="{1B055AD6-57B1-42D2-8CFB-2DBB93B01EB7}" destId="{708DA109-4222-4FD3-A6AE-B8D1E6095F66}" srcOrd="1" destOrd="0" presId="urn:microsoft.com/office/officeart/2009/3/layout/HorizontalOrganizationChart"/>
    <dgm:cxn modelId="{C441F3D1-7688-4761-8865-504922BB7C5D}" type="presParOf" srcId="{1B055AD6-57B1-42D2-8CFB-2DBB93B01EB7}" destId="{E632D7F9-5942-455B-B6D7-CD6FC279BABE}" srcOrd="2" destOrd="0" presId="urn:microsoft.com/office/officeart/2009/3/layout/HorizontalOrganizationChart"/>
    <dgm:cxn modelId="{0EF18038-7834-43A4-ADB8-9732909C4D60}" type="presParOf" srcId="{94F0E779-A1AF-4C73-8040-56854942CC5D}" destId="{E188402B-141B-4895-B9CD-EF47E82FB274}" srcOrd="1" destOrd="0" presId="urn:microsoft.com/office/officeart/2009/3/layout/HorizontalOrganizationChart"/>
    <dgm:cxn modelId="{2CC61558-83C2-4043-94EF-4554F69E4CC2}" type="presParOf" srcId="{E188402B-141B-4895-B9CD-EF47E82FB274}" destId="{F356D1F4-16F0-407D-A476-68586D7082C6}" srcOrd="0" destOrd="0" presId="urn:microsoft.com/office/officeart/2009/3/layout/HorizontalOrganizationChart"/>
    <dgm:cxn modelId="{1106167C-054F-44D2-9FEB-539ECCAC9E96}" type="presParOf" srcId="{F356D1F4-16F0-407D-A476-68586D7082C6}" destId="{F7EA17DE-C28D-4908-B4FB-88863577AAFA}" srcOrd="0" destOrd="0" presId="urn:microsoft.com/office/officeart/2009/3/layout/HorizontalOrganizationChart"/>
    <dgm:cxn modelId="{4E2568DF-13AF-4ED7-8C30-279A9A964A08}" type="presParOf" srcId="{F356D1F4-16F0-407D-A476-68586D7082C6}" destId="{92AE81F6-A281-4A21-9BA0-F2BC9DB24AEC}" srcOrd="1" destOrd="0" presId="urn:microsoft.com/office/officeart/2009/3/layout/HorizontalOrganizationChart"/>
    <dgm:cxn modelId="{764268C5-333F-4D48-9DDE-1F6F9BE91295}" type="presParOf" srcId="{E188402B-141B-4895-B9CD-EF47E82FB274}" destId="{C765CFD0-4772-4F07-878B-3F3F5F023ED0}" srcOrd="1" destOrd="0" presId="urn:microsoft.com/office/officeart/2009/3/layout/HorizontalOrganizationChart"/>
    <dgm:cxn modelId="{BA40D91E-CADE-4DD7-A649-1A56B724D111}" type="presParOf" srcId="{E188402B-141B-4895-B9CD-EF47E82FB274}" destId="{AC1DBC52-5C0E-4D3E-A787-5FC84F7569E0}"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21E01E-F848-437D-8CA8-2D8C03D46AEE}"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272FBF4A-1866-4AE2-858A-07C6F5DD8B07}">
      <dgm:prSet/>
      <dgm:spPr/>
      <dgm:t>
        <a:bodyPr/>
        <a:lstStyle/>
        <a:p>
          <a:r>
            <a:rPr lang="en-US" dirty="0">
              <a:latin typeface="Times New Roman"/>
              <a:cs typeface="Times New Roman"/>
            </a:rPr>
            <a:t>Round one</a:t>
          </a:r>
        </a:p>
      </dgm:t>
    </dgm:pt>
    <dgm:pt modelId="{D55F097A-1050-4961-A89C-A052517520ED}" type="parTrans" cxnId="{AC9868C3-72CF-49AF-8C9A-5D06E6027028}">
      <dgm:prSet/>
      <dgm:spPr/>
      <dgm:t>
        <a:bodyPr/>
        <a:lstStyle/>
        <a:p>
          <a:endParaRPr lang="en-US"/>
        </a:p>
      </dgm:t>
    </dgm:pt>
    <dgm:pt modelId="{D17B02A0-1FA8-4508-848C-9F4853E396DC}" type="sibTrans" cxnId="{AC9868C3-72CF-49AF-8C9A-5D06E6027028}">
      <dgm:prSet phldrT="1" phldr="0"/>
      <dgm:spPr/>
      <dgm:t>
        <a:bodyPr/>
        <a:lstStyle/>
        <a:p>
          <a:r>
            <a:rPr lang="en-US"/>
            <a:t>1</a:t>
          </a:r>
        </a:p>
      </dgm:t>
    </dgm:pt>
    <dgm:pt modelId="{3E9766AE-02D9-4604-9990-AA6DE8D9D599}">
      <dgm:prSet/>
      <dgm:spPr/>
      <dgm:t>
        <a:bodyPr/>
        <a:lstStyle/>
        <a:p>
          <a:r>
            <a:rPr lang="en-US" dirty="0">
              <a:latin typeface="Times New Roman"/>
              <a:cs typeface="Times New Roman"/>
            </a:rPr>
            <a:t>S1, S5, S9, S13 – 7</a:t>
          </a:r>
        </a:p>
      </dgm:t>
    </dgm:pt>
    <dgm:pt modelId="{023D4D2C-84D0-4F4A-A133-A5A7C1A147C5}" type="parTrans" cxnId="{6EDD8E28-C6E7-453C-B400-A83A5BF2E3D0}">
      <dgm:prSet/>
      <dgm:spPr/>
      <dgm:t>
        <a:bodyPr/>
        <a:lstStyle/>
        <a:p>
          <a:endParaRPr lang="en-US"/>
        </a:p>
      </dgm:t>
    </dgm:pt>
    <dgm:pt modelId="{D78EEF4D-1322-4838-AC35-6D69EFA79555}" type="sibTrans" cxnId="{6EDD8E28-C6E7-453C-B400-A83A5BF2E3D0}">
      <dgm:prSet/>
      <dgm:spPr/>
      <dgm:t>
        <a:bodyPr/>
        <a:lstStyle/>
        <a:p>
          <a:endParaRPr lang="en-US"/>
        </a:p>
      </dgm:t>
    </dgm:pt>
    <dgm:pt modelId="{70F08BE1-F024-476D-83D5-318682A64650}">
      <dgm:prSet/>
      <dgm:spPr/>
      <dgm:t>
        <a:bodyPr/>
        <a:lstStyle/>
        <a:p>
          <a:r>
            <a:rPr lang="en-US" dirty="0">
              <a:latin typeface="Times New Roman"/>
              <a:cs typeface="Times New Roman"/>
            </a:rPr>
            <a:t>S2, S6, S10, S14 – 12</a:t>
          </a:r>
        </a:p>
      </dgm:t>
    </dgm:pt>
    <dgm:pt modelId="{3676A52E-2724-4D4C-8911-4713B325FF11}" type="parTrans" cxnId="{F6646B85-F015-4B0E-A8C2-39D317123048}">
      <dgm:prSet/>
      <dgm:spPr/>
      <dgm:t>
        <a:bodyPr/>
        <a:lstStyle/>
        <a:p>
          <a:endParaRPr lang="en-US"/>
        </a:p>
      </dgm:t>
    </dgm:pt>
    <dgm:pt modelId="{33726A18-8236-44A3-A8FE-216D3D9F4450}" type="sibTrans" cxnId="{F6646B85-F015-4B0E-A8C2-39D317123048}">
      <dgm:prSet/>
      <dgm:spPr/>
      <dgm:t>
        <a:bodyPr/>
        <a:lstStyle/>
        <a:p>
          <a:endParaRPr lang="en-US"/>
        </a:p>
      </dgm:t>
    </dgm:pt>
    <dgm:pt modelId="{3E76212C-C680-4E79-8364-3CC9EC45760C}">
      <dgm:prSet/>
      <dgm:spPr/>
      <dgm:t>
        <a:bodyPr/>
        <a:lstStyle/>
        <a:p>
          <a:r>
            <a:rPr lang="en-US" dirty="0">
              <a:latin typeface="Times New Roman"/>
              <a:cs typeface="Times New Roman"/>
            </a:rPr>
            <a:t>S3, S7, S11, S15 – 17</a:t>
          </a:r>
        </a:p>
      </dgm:t>
    </dgm:pt>
    <dgm:pt modelId="{87505E91-7EED-46E0-94A3-E8432438E9F1}" type="parTrans" cxnId="{171349BF-864E-436D-818C-89F057912DA2}">
      <dgm:prSet/>
      <dgm:spPr/>
      <dgm:t>
        <a:bodyPr/>
        <a:lstStyle/>
        <a:p>
          <a:endParaRPr lang="en-US"/>
        </a:p>
      </dgm:t>
    </dgm:pt>
    <dgm:pt modelId="{C813C295-3FF2-4837-A3DB-6793818FBF3F}" type="sibTrans" cxnId="{171349BF-864E-436D-818C-89F057912DA2}">
      <dgm:prSet/>
      <dgm:spPr/>
      <dgm:t>
        <a:bodyPr/>
        <a:lstStyle/>
        <a:p>
          <a:endParaRPr lang="en-US"/>
        </a:p>
      </dgm:t>
    </dgm:pt>
    <dgm:pt modelId="{1AA3E465-A138-4378-93DE-2242BA9AA6E6}">
      <dgm:prSet/>
      <dgm:spPr/>
      <dgm:t>
        <a:bodyPr/>
        <a:lstStyle/>
        <a:p>
          <a:r>
            <a:rPr lang="en-US" dirty="0">
              <a:latin typeface="Times New Roman"/>
              <a:cs typeface="Times New Roman"/>
            </a:rPr>
            <a:t>S4, S8, S12, S16, – 22</a:t>
          </a:r>
        </a:p>
      </dgm:t>
    </dgm:pt>
    <dgm:pt modelId="{F5E64383-ABBB-47BB-97CF-995321DE60A5}" type="parTrans" cxnId="{EC0C7272-6A00-40BE-848F-16A4E5B09679}">
      <dgm:prSet/>
      <dgm:spPr/>
      <dgm:t>
        <a:bodyPr/>
        <a:lstStyle/>
        <a:p>
          <a:endParaRPr lang="en-US"/>
        </a:p>
      </dgm:t>
    </dgm:pt>
    <dgm:pt modelId="{C5D26A2F-AE4B-443C-946D-9DBA8279ED51}" type="sibTrans" cxnId="{EC0C7272-6A00-40BE-848F-16A4E5B09679}">
      <dgm:prSet/>
      <dgm:spPr/>
      <dgm:t>
        <a:bodyPr/>
        <a:lstStyle/>
        <a:p>
          <a:endParaRPr lang="en-US"/>
        </a:p>
      </dgm:t>
    </dgm:pt>
    <dgm:pt modelId="{EAA13E1C-67D8-4351-AC4E-9945ABCA9E42}">
      <dgm:prSet/>
      <dgm:spPr/>
      <dgm:t>
        <a:bodyPr/>
        <a:lstStyle/>
        <a:p>
          <a:r>
            <a:rPr lang="en-US" dirty="0">
              <a:latin typeface="Times New Roman"/>
              <a:cs typeface="Times New Roman"/>
            </a:rPr>
            <a:t>Round two</a:t>
          </a:r>
        </a:p>
      </dgm:t>
    </dgm:pt>
    <dgm:pt modelId="{47105DF2-02CD-4724-97D8-EB5D04CD58BE}" type="parTrans" cxnId="{F05D6649-0925-4551-B66F-05C5A187CA2D}">
      <dgm:prSet/>
      <dgm:spPr/>
      <dgm:t>
        <a:bodyPr/>
        <a:lstStyle/>
        <a:p>
          <a:endParaRPr lang="en-US"/>
        </a:p>
      </dgm:t>
    </dgm:pt>
    <dgm:pt modelId="{1F79242C-040B-40D2-ADE3-270B7360DE1D}" type="sibTrans" cxnId="{F05D6649-0925-4551-B66F-05C5A187CA2D}">
      <dgm:prSet phldrT="2" phldr="0"/>
      <dgm:spPr/>
      <dgm:t>
        <a:bodyPr/>
        <a:lstStyle/>
        <a:p>
          <a:r>
            <a:rPr lang="en-US"/>
            <a:t>2</a:t>
          </a:r>
        </a:p>
      </dgm:t>
    </dgm:pt>
    <dgm:pt modelId="{8A699910-E66B-4FCE-9E5C-4BFDD6F3CC92}">
      <dgm:prSet/>
      <dgm:spPr/>
      <dgm:t>
        <a:bodyPr/>
        <a:lstStyle/>
        <a:p>
          <a:r>
            <a:rPr lang="en-US" dirty="0">
              <a:latin typeface="Times New Roman"/>
              <a:cs typeface="Times New Roman"/>
            </a:rPr>
            <a:t>S17, S21, S25, S29 – 5</a:t>
          </a:r>
        </a:p>
      </dgm:t>
    </dgm:pt>
    <dgm:pt modelId="{5DE3301F-96E6-40B7-B98D-591D30F81687}" type="parTrans" cxnId="{86A2F1FA-6DEC-4426-87EB-44305D2592A0}">
      <dgm:prSet/>
      <dgm:spPr/>
      <dgm:t>
        <a:bodyPr/>
        <a:lstStyle/>
        <a:p>
          <a:endParaRPr lang="en-US"/>
        </a:p>
      </dgm:t>
    </dgm:pt>
    <dgm:pt modelId="{89466603-1CC5-45DA-984B-DB8A4E9953F6}" type="sibTrans" cxnId="{86A2F1FA-6DEC-4426-87EB-44305D2592A0}">
      <dgm:prSet/>
      <dgm:spPr/>
      <dgm:t>
        <a:bodyPr/>
        <a:lstStyle/>
        <a:p>
          <a:endParaRPr lang="en-US"/>
        </a:p>
      </dgm:t>
    </dgm:pt>
    <dgm:pt modelId="{1D77D269-CA7E-4A9F-8EE0-530B8741FF75}">
      <dgm:prSet/>
      <dgm:spPr/>
      <dgm:t>
        <a:bodyPr/>
        <a:lstStyle/>
        <a:p>
          <a:r>
            <a:rPr lang="en-US" dirty="0">
              <a:latin typeface="Times New Roman"/>
              <a:cs typeface="Times New Roman"/>
            </a:rPr>
            <a:t>S18, S22, S26, S30 – 9</a:t>
          </a:r>
        </a:p>
      </dgm:t>
    </dgm:pt>
    <dgm:pt modelId="{2A822F6B-68B1-43DE-B954-C70F061CD42A}" type="parTrans" cxnId="{7D09A91D-180A-4FAF-95C1-850AB5784A0B}">
      <dgm:prSet/>
      <dgm:spPr/>
      <dgm:t>
        <a:bodyPr/>
        <a:lstStyle/>
        <a:p>
          <a:endParaRPr lang="en-US"/>
        </a:p>
      </dgm:t>
    </dgm:pt>
    <dgm:pt modelId="{059645E9-32F2-44A8-A057-499CEECBB55B}" type="sibTrans" cxnId="{7D09A91D-180A-4FAF-95C1-850AB5784A0B}">
      <dgm:prSet/>
      <dgm:spPr/>
      <dgm:t>
        <a:bodyPr/>
        <a:lstStyle/>
        <a:p>
          <a:endParaRPr lang="en-US"/>
        </a:p>
      </dgm:t>
    </dgm:pt>
    <dgm:pt modelId="{C5E0EB7F-54DE-4329-9418-5B9586B52016}">
      <dgm:prSet/>
      <dgm:spPr/>
      <dgm:t>
        <a:bodyPr/>
        <a:lstStyle/>
        <a:p>
          <a:r>
            <a:rPr lang="en-US" dirty="0">
              <a:latin typeface="Times New Roman"/>
              <a:cs typeface="Times New Roman"/>
            </a:rPr>
            <a:t>S19, S23, S27, S31 – 14</a:t>
          </a:r>
        </a:p>
      </dgm:t>
    </dgm:pt>
    <dgm:pt modelId="{1B58DFCA-819C-479A-ABED-AB41AD00F22D}" type="parTrans" cxnId="{FB738208-785C-4BBD-95F7-E6FFC035E4E0}">
      <dgm:prSet/>
      <dgm:spPr/>
      <dgm:t>
        <a:bodyPr/>
        <a:lstStyle/>
        <a:p>
          <a:endParaRPr lang="en-US"/>
        </a:p>
      </dgm:t>
    </dgm:pt>
    <dgm:pt modelId="{1486A8AE-7870-4BD5-9471-6C8F1C0EDC01}" type="sibTrans" cxnId="{FB738208-785C-4BBD-95F7-E6FFC035E4E0}">
      <dgm:prSet/>
      <dgm:spPr/>
      <dgm:t>
        <a:bodyPr/>
        <a:lstStyle/>
        <a:p>
          <a:endParaRPr lang="en-US"/>
        </a:p>
      </dgm:t>
    </dgm:pt>
    <dgm:pt modelId="{D421C3C8-123B-4AE8-82D1-F9738B71D9F9}">
      <dgm:prSet/>
      <dgm:spPr/>
      <dgm:t>
        <a:bodyPr/>
        <a:lstStyle/>
        <a:p>
          <a:r>
            <a:rPr lang="en-US" dirty="0">
              <a:latin typeface="Times New Roman"/>
              <a:cs typeface="Times New Roman"/>
            </a:rPr>
            <a:t>S20, S24, S28, S32 – 20</a:t>
          </a:r>
        </a:p>
      </dgm:t>
    </dgm:pt>
    <dgm:pt modelId="{23C40889-4C5D-416D-B093-6822496ACD9B}" type="parTrans" cxnId="{15AFBF13-7C7F-47B5-B5BD-CFB902881C47}">
      <dgm:prSet/>
      <dgm:spPr/>
      <dgm:t>
        <a:bodyPr/>
        <a:lstStyle/>
        <a:p>
          <a:endParaRPr lang="en-US"/>
        </a:p>
      </dgm:t>
    </dgm:pt>
    <dgm:pt modelId="{8F884200-CC82-47E5-B0E5-1E3A222348C0}" type="sibTrans" cxnId="{15AFBF13-7C7F-47B5-B5BD-CFB902881C47}">
      <dgm:prSet/>
      <dgm:spPr/>
      <dgm:t>
        <a:bodyPr/>
        <a:lstStyle/>
        <a:p>
          <a:endParaRPr lang="en-US"/>
        </a:p>
      </dgm:t>
    </dgm:pt>
    <dgm:pt modelId="{3204B8DB-129E-4D52-9B72-CE1DFC47AB2F}">
      <dgm:prSet/>
      <dgm:spPr/>
      <dgm:t>
        <a:bodyPr/>
        <a:lstStyle/>
        <a:p>
          <a:r>
            <a:rPr lang="en-US" dirty="0">
              <a:latin typeface="Times New Roman"/>
              <a:cs typeface="Times New Roman"/>
            </a:rPr>
            <a:t>Round three</a:t>
          </a:r>
        </a:p>
      </dgm:t>
    </dgm:pt>
    <dgm:pt modelId="{F20A9F69-1FDE-4265-947D-139E850BDE63}" type="parTrans" cxnId="{058760C4-5D22-46D3-BD7E-D3CD5D6DDDA1}">
      <dgm:prSet/>
      <dgm:spPr/>
      <dgm:t>
        <a:bodyPr/>
        <a:lstStyle/>
        <a:p>
          <a:endParaRPr lang="en-US"/>
        </a:p>
      </dgm:t>
    </dgm:pt>
    <dgm:pt modelId="{5C03559F-B0EA-438A-94E8-0466494D471B}" type="sibTrans" cxnId="{058760C4-5D22-46D3-BD7E-D3CD5D6DDDA1}">
      <dgm:prSet phldrT="3" phldr="0"/>
      <dgm:spPr/>
      <dgm:t>
        <a:bodyPr/>
        <a:lstStyle/>
        <a:p>
          <a:r>
            <a:rPr lang="en-US"/>
            <a:t>3</a:t>
          </a:r>
        </a:p>
      </dgm:t>
    </dgm:pt>
    <dgm:pt modelId="{73801A0B-72F1-4284-B6C8-0D0A0ACB26D7}">
      <dgm:prSet/>
      <dgm:spPr/>
      <dgm:t>
        <a:bodyPr/>
        <a:lstStyle/>
        <a:p>
          <a:r>
            <a:rPr lang="en-US" dirty="0">
              <a:latin typeface="Times New Roman"/>
              <a:cs typeface="Times New Roman"/>
            </a:rPr>
            <a:t>S33, S37, S41, S45 – 4</a:t>
          </a:r>
        </a:p>
      </dgm:t>
    </dgm:pt>
    <dgm:pt modelId="{46826FBC-095E-4D43-9838-36875A7C17CB}" type="parTrans" cxnId="{D94A0BA1-9C3A-421E-9CD3-CB3D4884ECAE}">
      <dgm:prSet/>
      <dgm:spPr/>
      <dgm:t>
        <a:bodyPr/>
        <a:lstStyle/>
        <a:p>
          <a:endParaRPr lang="en-US"/>
        </a:p>
      </dgm:t>
    </dgm:pt>
    <dgm:pt modelId="{5F939EF9-FAF9-4FD2-BC6A-976197DE67CF}" type="sibTrans" cxnId="{D94A0BA1-9C3A-421E-9CD3-CB3D4884ECAE}">
      <dgm:prSet/>
      <dgm:spPr/>
      <dgm:t>
        <a:bodyPr/>
        <a:lstStyle/>
        <a:p>
          <a:endParaRPr lang="en-US"/>
        </a:p>
      </dgm:t>
    </dgm:pt>
    <dgm:pt modelId="{81E7B115-12BD-4E09-8B05-E7A2C8B3CBEE}">
      <dgm:prSet/>
      <dgm:spPr/>
      <dgm:t>
        <a:bodyPr/>
        <a:lstStyle/>
        <a:p>
          <a:r>
            <a:rPr lang="en-US" dirty="0">
              <a:latin typeface="Times New Roman"/>
              <a:cs typeface="Times New Roman"/>
            </a:rPr>
            <a:t>S34, S38, S42, S46 – 11</a:t>
          </a:r>
        </a:p>
      </dgm:t>
    </dgm:pt>
    <dgm:pt modelId="{96C2535C-F4E8-400A-B823-0D97F3533899}" type="parTrans" cxnId="{19D8EE9B-3CDB-44FE-9978-E8CF4F42A595}">
      <dgm:prSet/>
      <dgm:spPr/>
      <dgm:t>
        <a:bodyPr/>
        <a:lstStyle/>
        <a:p>
          <a:endParaRPr lang="en-US"/>
        </a:p>
      </dgm:t>
    </dgm:pt>
    <dgm:pt modelId="{7285D9BD-8FDF-43AE-9AAE-27168B886D6A}" type="sibTrans" cxnId="{19D8EE9B-3CDB-44FE-9978-E8CF4F42A595}">
      <dgm:prSet/>
      <dgm:spPr/>
      <dgm:t>
        <a:bodyPr/>
        <a:lstStyle/>
        <a:p>
          <a:endParaRPr lang="en-US"/>
        </a:p>
      </dgm:t>
    </dgm:pt>
    <dgm:pt modelId="{BDE40F42-D35F-4684-A623-D39865126F5F}">
      <dgm:prSet/>
      <dgm:spPr/>
      <dgm:t>
        <a:bodyPr/>
        <a:lstStyle/>
        <a:p>
          <a:r>
            <a:rPr lang="en-US" dirty="0">
              <a:latin typeface="Times New Roman"/>
              <a:cs typeface="Times New Roman"/>
            </a:rPr>
            <a:t>S35, S39, S43, S47 – 16</a:t>
          </a:r>
        </a:p>
      </dgm:t>
    </dgm:pt>
    <dgm:pt modelId="{93FD8B73-9267-4B35-A020-DEEB4822F9FF}" type="parTrans" cxnId="{44907774-0999-4B37-932D-520AAEA162A8}">
      <dgm:prSet/>
      <dgm:spPr/>
      <dgm:t>
        <a:bodyPr/>
        <a:lstStyle/>
        <a:p>
          <a:endParaRPr lang="en-US"/>
        </a:p>
      </dgm:t>
    </dgm:pt>
    <dgm:pt modelId="{DE82149B-CFD7-4BF7-9F11-718B6A7C7A90}" type="sibTrans" cxnId="{44907774-0999-4B37-932D-520AAEA162A8}">
      <dgm:prSet/>
      <dgm:spPr/>
      <dgm:t>
        <a:bodyPr/>
        <a:lstStyle/>
        <a:p>
          <a:endParaRPr lang="en-US"/>
        </a:p>
      </dgm:t>
    </dgm:pt>
    <dgm:pt modelId="{29F925C2-1E57-488F-94A4-258C770A7523}">
      <dgm:prSet/>
      <dgm:spPr/>
      <dgm:t>
        <a:bodyPr/>
        <a:lstStyle/>
        <a:p>
          <a:r>
            <a:rPr lang="en-US" dirty="0">
              <a:latin typeface="Times New Roman"/>
              <a:cs typeface="Times New Roman"/>
            </a:rPr>
            <a:t>S36, S40, S44, S48 – 13</a:t>
          </a:r>
        </a:p>
      </dgm:t>
    </dgm:pt>
    <dgm:pt modelId="{365F7A4D-5ADE-406E-80B3-F3A8AF325A42}" type="parTrans" cxnId="{8B9C8EF2-C928-4DA4-AE5B-2FDC1EF47528}">
      <dgm:prSet/>
      <dgm:spPr/>
      <dgm:t>
        <a:bodyPr/>
        <a:lstStyle/>
        <a:p>
          <a:endParaRPr lang="en-US"/>
        </a:p>
      </dgm:t>
    </dgm:pt>
    <dgm:pt modelId="{3A79F298-1125-4F04-9B0D-9F81CF37D5DA}" type="sibTrans" cxnId="{8B9C8EF2-C928-4DA4-AE5B-2FDC1EF47528}">
      <dgm:prSet/>
      <dgm:spPr/>
      <dgm:t>
        <a:bodyPr/>
        <a:lstStyle/>
        <a:p>
          <a:endParaRPr lang="en-US"/>
        </a:p>
      </dgm:t>
    </dgm:pt>
    <dgm:pt modelId="{25F197C7-77CE-4402-928A-30A407B7A2F4}">
      <dgm:prSet/>
      <dgm:spPr/>
      <dgm:t>
        <a:bodyPr/>
        <a:lstStyle/>
        <a:p>
          <a:r>
            <a:rPr lang="en-US" dirty="0">
              <a:latin typeface="Times New Roman"/>
              <a:cs typeface="Times New Roman"/>
            </a:rPr>
            <a:t>Round four</a:t>
          </a:r>
        </a:p>
      </dgm:t>
    </dgm:pt>
    <dgm:pt modelId="{1B929A49-3A6F-4A27-8E75-0D33DEBE8A6F}" type="parTrans" cxnId="{911E484E-5836-42FE-8328-E16BB3143D0C}">
      <dgm:prSet/>
      <dgm:spPr/>
      <dgm:t>
        <a:bodyPr/>
        <a:lstStyle/>
        <a:p>
          <a:endParaRPr lang="en-US"/>
        </a:p>
      </dgm:t>
    </dgm:pt>
    <dgm:pt modelId="{AEB25620-D908-4E41-9BFA-07D7D3EABABF}" type="sibTrans" cxnId="{911E484E-5836-42FE-8328-E16BB3143D0C}">
      <dgm:prSet phldrT="4" phldr="0"/>
      <dgm:spPr/>
      <dgm:t>
        <a:bodyPr/>
        <a:lstStyle/>
        <a:p>
          <a:r>
            <a:rPr lang="en-US"/>
            <a:t>4</a:t>
          </a:r>
        </a:p>
      </dgm:t>
    </dgm:pt>
    <dgm:pt modelId="{5CAAB637-C6D5-4B51-A405-4426AA38C4CE}">
      <dgm:prSet/>
      <dgm:spPr/>
      <dgm:t>
        <a:bodyPr/>
        <a:lstStyle/>
        <a:p>
          <a:r>
            <a:rPr lang="en-US" dirty="0">
              <a:latin typeface="Times New Roman"/>
              <a:cs typeface="Times New Roman"/>
            </a:rPr>
            <a:t>S49, S53, S57, S61 – 6</a:t>
          </a:r>
        </a:p>
      </dgm:t>
    </dgm:pt>
    <dgm:pt modelId="{0E1F0F44-41AF-439C-B7BA-EED4806B46A5}" type="parTrans" cxnId="{6ECAB843-B25F-4711-9FD9-31766FF28D85}">
      <dgm:prSet/>
      <dgm:spPr/>
      <dgm:t>
        <a:bodyPr/>
        <a:lstStyle/>
        <a:p>
          <a:endParaRPr lang="en-US"/>
        </a:p>
      </dgm:t>
    </dgm:pt>
    <dgm:pt modelId="{0947E294-F972-4355-85B9-40C7C7D61051}" type="sibTrans" cxnId="{6ECAB843-B25F-4711-9FD9-31766FF28D85}">
      <dgm:prSet/>
      <dgm:spPr/>
      <dgm:t>
        <a:bodyPr/>
        <a:lstStyle/>
        <a:p>
          <a:endParaRPr lang="en-US"/>
        </a:p>
      </dgm:t>
    </dgm:pt>
    <dgm:pt modelId="{6A2A6573-9F7D-4690-964B-8B76519A3BBA}">
      <dgm:prSet/>
      <dgm:spPr/>
      <dgm:t>
        <a:bodyPr/>
        <a:lstStyle/>
        <a:p>
          <a:r>
            <a:rPr lang="en-US" dirty="0">
              <a:latin typeface="Times New Roman"/>
              <a:cs typeface="Times New Roman"/>
            </a:rPr>
            <a:t>S50, S54, S58, S62 – 10</a:t>
          </a:r>
        </a:p>
      </dgm:t>
    </dgm:pt>
    <dgm:pt modelId="{24307DB5-4556-4CA1-AE88-0425ACA99F4B}" type="parTrans" cxnId="{E7BCAE26-15FD-46DE-AEC8-ED684F013A7B}">
      <dgm:prSet/>
      <dgm:spPr/>
      <dgm:t>
        <a:bodyPr/>
        <a:lstStyle/>
        <a:p>
          <a:endParaRPr lang="en-US"/>
        </a:p>
      </dgm:t>
    </dgm:pt>
    <dgm:pt modelId="{9891E14F-7BB8-4FD6-8C32-B1263E92E29A}" type="sibTrans" cxnId="{E7BCAE26-15FD-46DE-AEC8-ED684F013A7B}">
      <dgm:prSet/>
      <dgm:spPr/>
      <dgm:t>
        <a:bodyPr/>
        <a:lstStyle/>
        <a:p>
          <a:endParaRPr lang="en-US"/>
        </a:p>
      </dgm:t>
    </dgm:pt>
    <dgm:pt modelId="{91F69FBE-DE7A-4C4D-A6D7-88841D255FA9}">
      <dgm:prSet/>
      <dgm:spPr/>
      <dgm:t>
        <a:bodyPr/>
        <a:lstStyle/>
        <a:p>
          <a:r>
            <a:rPr lang="en-US" dirty="0">
              <a:latin typeface="Times New Roman"/>
              <a:cs typeface="Times New Roman"/>
            </a:rPr>
            <a:t>S51, S55, S59, S63 – 15</a:t>
          </a:r>
        </a:p>
      </dgm:t>
    </dgm:pt>
    <dgm:pt modelId="{B4321E9A-085B-4380-BE0B-EC7AEE29C01D}" type="parTrans" cxnId="{9971C73A-2CA3-4EB2-8E6F-912DD3506797}">
      <dgm:prSet/>
      <dgm:spPr/>
      <dgm:t>
        <a:bodyPr/>
        <a:lstStyle/>
        <a:p>
          <a:endParaRPr lang="en-US"/>
        </a:p>
      </dgm:t>
    </dgm:pt>
    <dgm:pt modelId="{7DD62DBF-3219-4D25-AFBB-F3A8246B24B6}" type="sibTrans" cxnId="{9971C73A-2CA3-4EB2-8E6F-912DD3506797}">
      <dgm:prSet/>
      <dgm:spPr/>
      <dgm:t>
        <a:bodyPr/>
        <a:lstStyle/>
        <a:p>
          <a:endParaRPr lang="en-US"/>
        </a:p>
      </dgm:t>
    </dgm:pt>
    <dgm:pt modelId="{E5D7DBC5-D487-490A-A181-D2E7E11606A2}">
      <dgm:prSet/>
      <dgm:spPr/>
      <dgm:t>
        <a:bodyPr/>
        <a:lstStyle/>
        <a:p>
          <a:r>
            <a:rPr lang="en-US" dirty="0">
              <a:latin typeface="Times New Roman"/>
              <a:cs typeface="Times New Roman"/>
            </a:rPr>
            <a:t>S52, S56, S60, S64 – 21</a:t>
          </a:r>
        </a:p>
      </dgm:t>
    </dgm:pt>
    <dgm:pt modelId="{91B2805A-194C-4B6A-852B-08283E6266F2}" type="parTrans" cxnId="{A1690196-BC05-45B3-A8CA-107580662B9A}">
      <dgm:prSet/>
      <dgm:spPr/>
      <dgm:t>
        <a:bodyPr/>
        <a:lstStyle/>
        <a:p>
          <a:endParaRPr lang="en-US"/>
        </a:p>
      </dgm:t>
    </dgm:pt>
    <dgm:pt modelId="{5ACA6A4D-C5EE-438D-B645-3E6DA131BD6E}" type="sibTrans" cxnId="{A1690196-BC05-45B3-A8CA-107580662B9A}">
      <dgm:prSet/>
      <dgm:spPr/>
      <dgm:t>
        <a:bodyPr/>
        <a:lstStyle/>
        <a:p>
          <a:endParaRPr lang="en-US"/>
        </a:p>
      </dgm:t>
    </dgm:pt>
    <dgm:pt modelId="{36D537B1-E1D8-4F62-A76E-A918667DACF7}" type="pres">
      <dgm:prSet presAssocID="{2521E01E-F848-437D-8CA8-2D8C03D46AEE}" presName="Name0" presStyleCnt="0">
        <dgm:presLayoutVars>
          <dgm:animLvl val="lvl"/>
          <dgm:resizeHandles val="exact"/>
        </dgm:presLayoutVars>
      </dgm:prSet>
      <dgm:spPr/>
    </dgm:pt>
    <dgm:pt modelId="{F8FABDEE-55AE-4201-891B-1224EEE453A6}" type="pres">
      <dgm:prSet presAssocID="{272FBF4A-1866-4AE2-858A-07C6F5DD8B07}" presName="compositeNode" presStyleCnt="0">
        <dgm:presLayoutVars>
          <dgm:bulletEnabled val="1"/>
        </dgm:presLayoutVars>
      </dgm:prSet>
      <dgm:spPr/>
    </dgm:pt>
    <dgm:pt modelId="{90C34EAD-ADB5-4C8A-B3AE-5F6855D7C837}" type="pres">
      <dgm:prSet presAssocID="{272FBF4A-1866-4AE2-858A-07C6F5DD8B07}" presName="bgRect" presStyleLbl="bgAccFollowNode1" presStyleIdx="0" presStyleCnt="4"/>
      <dgm:spPr/>
    </dgm:pt>
    <dgm:pt modelId="{7E71EDC1-E3D2-47B6-9581-D759C00B8A3E}" type="pres">
      <dgm:prSet presAssocID="{D17B02A0-1FA8-4508-848C-9F4853E396DC}" presName="sibTransNodeCircle" presStyleLbl="alignNode1" presStyleIdx="0" presStyleCnt="8">
        <dgm:presLayoutVars>
          <dgm:chMax val="0"/>
          <dgm:bulletEnabled/>
        </dgm:presLayoutVars>
      </dgm:prSet>
      <dgm:spPr/>
    </dgm:pt>
    <dgm:pt modelId="{CF432119-C79A-41A8-A4F0-BD5D1D966D76}" type="pres">
      <dgm:prSet presAssocID="{272FBF4A-1866-4AE2-858A-07C6F5DD8B07}" presName="bottomLine" presStyleLbl="alignNode1" presStyleIdx="1" presStyleCnt="8">
        <dgm:presLayoutVars/>
      </dgm:prSet>
      <dgm:spPr/>
    </dgm:pt>
    <dgm:pt modelId="{9BAC47F0-83C9-4210-B2C8-F18A89E0770D}" type="pres">
      <dgm:prSet presAssocID="{272FBF4A-1866-4AE2-858A-07C6F5DD8B07}" presName="nodeText" presStyleLbl="bgAccFollowNode1" presStyleIdx="0" presStyleCnt="4">
        <dgm:presLayoutVars>
          <dgm:bulletEnabled val="1"/>
        </dgm:presLayoutVars>
      </dgm:prSet>
      <dgm:spPr/>
    </dgm:pt>
    <dgm:pt modelId="{7706B21A-70D8-4C1A-A649-12EB444B3E27}" type="pres">
      <dgm:prSet presAssocID="{D17B02A0-1FA8-4508-848C-9F4853E396DC}" presName="sibTrans" presStyleCnt="0"/>
      <dgm:spPr/>
    </dgm:pt>
    <dgm:pt modelId="{CD04F92E-D402-4817-8E31-380E6AB0E9CB}" type="pres">
      <dgm:prSet presAssocID="{EAA13E1C-67D8-4351-AC4E-9945ABCA9E42}" presName="compositeNode" presStyleCnt="0">
        <dgm:presLayoutVars>
          <dgm:bulletEnabled val="1"/>
        </dgm:presLayoutVars>
      </dgm:prSet>
      <dgm:spPr/>
    </dgm:pt>
    <dgm:pt modelId="{D515FF46-4538-4A9B-B93D-17E24FD5A31B}" type="pres">
      <dgm:prSet presAssocID="{EAA13E1C-67D8-4351-AC4E-9945ABCA9E42}" presName="bgRect" presStyleLbl="bgAccFollowNode1" presStyleIdx="1" presStyleCnt="4"/>
      <dgm:spPr/>
    </dgm:pt>
    <dgm:pt modelId="{E4C9D2B9-5388-43D7-8DAE-674F0CC344FE}" type="pres">
      <dgm:prSet presAssocID="{1F79242C-040B-40D2-ADE3-270B7360DE1D}" presName="sibTransNodeCircle" presStyleLbl="alignNode1" presStyleIdx="2" presStyleCnt="8">
        <dgm:presLayoutVars>
          <dgm:chMax val="0"/>
          <dgm:bulletEnabled/>
        </dgm:presLayoutVars>
      </dgm:prSet>
      <dgm:spPr/>
    </dgm:pt>
    <dgm:pt modelId="{451D94A1-A34C-4768-9A72-3727A07E1D6F}" type="pres">
      <dgm:prSet presAssocID="{EAA13E1C-67D8-4351-AC4E-9945ABCA9E42}" presName="bottomLine" presStyleLbl="alignNode1" presStyleIdx="3" presStyleCnt="8">
        <dgm:presLayoutVars/>
      </dgm:prSet>
      <dgm:spPr/>
    </dgm:pt>
    <dgm:pt modelId="{056E6057-E50A-4CF3-B5B3-2A0EB81D5C1B}" type="pres">
      <dgm:prSet presAssocID="{EAA13E1C-67D8-4351-AC4E-9945ABCA9E42}" presName="nodeText" presStyleLbl="bgAccFollowNode1" presStyleIdx="1" presStyleCnt="4">
        <dgm:presLayoutVars>
          <dgm:bulletEnabled val="1"/>
        </dgm:presLayoutVars>
      </dgm:prSet>
      <dgm:spPr/>
    </dgm:pt>
    <dgm:pt modelId="{B89E3E8C-27BA-403F-9B06-F33232B6EF3C}" type="pres">
      <dgm:prSet presAssocID="{1F79242C-040B-40D2-ADE3-270B7360DE1D}" presName="sibTrans" presStyleCnt="0"/>
      <dgm:spPr/>
    </dgm:pt>
    <dgm:pt modelId="{970F1359-036A-41F8-ADE6-C7F20C1D7D9A}" type="pres">
      <dgm:prSet presAssocID="{3204B8DB-129E-4D52-9B72-CE1DFC47AB2F}" presName="compositeNode" presStyleCnt="0">
        <dgm:presLayoutVars>
          <dgm:bulletEnabled val="1"/>
        </dgm:presLayoutVars>
      </dgm:prSet>
      <dgm:spPr/>
    </dgm:pt>
    <dgm:pt modelId="{ACE39742-6E6D-46F4-B67F-E841B04A39CE}" type="pres">
      <dgm:prSet presAssocID="{3204B8DB-129E-4D52-9B72-CE1DFC47AB2F}" presName="bgRect" presStyleLbl="bgAccFollowNode1" presStyleIdx="2" presStyleCnt="4"/>
      <dgm:spPr/>
    </dgm:pt>
    <dgm:pt modelId="{C880FAA3-8DAD-443A-B9D6-0C41E9A05B4B}" type="pres">
      <dgm:prSet presAssocID="{5C03559F-B0EA-438A-94E8-0466494D471B}" presName="sibTransNodeCircle" presStyleLbl="alignNode1" presStyleIdx="4" presStyleCnt="8">
        <dgm:presLayoutVars>
          <dgm:chMax val="0"/>
          <dgm:bulletEnabled/>
        </dgm:presLayoutVars>
      </dgm:prSet>
      <dgm:spPr/>
    </dgm:pt>
    <dgm:pt modelId="{665082B0-7850-474D-B589-AA71FE90870D}" type="pres">
      <dgm:prSet presAssocID="{3204B8DB-129E-4D52-9B72-CE1DFC47AB2F}" presName="bottomLine" presStyleLbl="alignNode1" presStyleIdx="5" presStyleCnt="8">
        <dgm:presLayoutVars/>
      </dgm:prSet>
      <dgm:spPr/>
    </dgm:pt>
    <dgm:pt modelId="{FBFE417F-9DC0-4BDD-BA08-2110EF925FA6}" type="pres">
      <dgm:prSet presAssocID="{3204B8DB-129E-4D52-9B72-CE1DFC47AB2F}" presName="nodeText" presStyleLbl="bgAccFollowNode1" presStyleIdx="2" presStyleCnt="4">
        <dgm:presLayoutVars>
          <dgm:bulletEnabled val="1"/>
        </dgm:presLayoutVars>
      </dgm:prSet>
      <dgm:spPr/>
    </dgm:pt>
    <dgm:pt modelId="{DB75A1DF-2A50-447A-924B-8730F0B9E69C}" type="pres">
      <dgm:prSet presAssocID="{5C03559F-B0EA-438A-94E8-0466494D471B}" presName="sibTrans" presStyleCnt="0"/>
      <dgm:spPr/>
    </dgm:pt>
    <dgm:pt modelId="{CC019082-AB2A-4409-99A8-FE5624F56E13}" type="pres">
      <dgm:prSet presAssocID="{25F197C7-77CE-4402-928A-30A407B7A2F4}" presName="compositeNode" presStyleCnt="0">
        <dgm:presLayoutVars>
          <dgm:bulletEnabled val="1"/>
        </dgm:presLayoutVars>
      </dgm:prSet>
      <dgm:spPr/>
    </dgm:pt>
    <dgm:pt modelId="{17ABD243-B6B2-4BF0-9419-95C939D14C4A}" type="pres">
      <dgm:prSet presAssocID="{25F197C7-77CE-4402-928A-30A407B7A2F4}" presName="bgRect" presStyleLbl="bgAccFollowNode1" presStyleIdx="3" presStyleCnt="4"/>
      <dgm:spPr/>
    </dgm:pt>
    <dgm:pt modelId="{B43F09EE-8FE3-440D-9D92-49E2EAEBCA07}" type="pres">
      <dgm:prSet presAssocID="{AEB25620-D908-4E41-9BFA-07D7D3EABABF}" presName="sibTransNodeCircle" presStyleLbl="alignNode1" presStyleIdx="6" presStyleCnt="8">
        <dgm:presLayoutVars>
          <dgm:chMax val="0"/>
          <dgm:bulletEnabled/>
        </dgm:presLayoutVars>
      </dgm:prSet>
      <dgm:spPr/>
    </dgm:pt>
    <dgm:pt modelId="{944A53BD-2808-4014-895B-5DF44E6E0A95}" type="pres">
      <dgm:prSet presAssocID="{25F197C7-77CE-4402-928A-30A407B7A2F4}" presName="bottomLine" presStyleLbl="alignNode1" presStyleIdx="7" presStyleCnt="8">
        <dgm:presLayoutVars/>
      </dgm:prSet>
      <dgm:spPr/>
    </dgm:pt>
    <dgm:pt modelId="{B5CC5F88-E5D7-4DE9-9CA1-F3BC0A4A520C}" type="pres">
      <dgm:prSet presAssocID="{25F197C7-77CE-4402-928A-30A407B7A2F4}" presName="nodeText" presStyleLbl="bgAccFollowNode1" presStyleIdx="3" presStyleCnt="4">
        <dgm:presLayoutVars>
          <dgm:bulletEnabled val="1"/>
        </dgm:presLayoutVars>
      </dgm:prSet>
      <dgm:spPr/>
    </dgm:pt>
  </dgm:ptLst>
  <dgm:cxnLst>
    <dgm:cxn modelId="{CD0FBF03-B0BD-4868-9D63-3D6CA5A59358}" type="presOf" srcId="{1D77D269-CA7E-4A9F-8EE0-530B8741FF75}" destId="{056E6057-E50A-4CF3-B5B3-2A0EB81D5C1B}" srcOrd="0" destOrd="2" presId="urn:microsoft.com/office/officeart/2016/7/layout/BasicLinearProcessNumbered"/>
    <dgm:cxn modelId="{FB738208-785C-4BBD-95F7-E6FFC035E4E0}" srcId="{EAA13E1C-67D8-4351-AC4E-9945ABCA9E42}" destId="{C5E0EB7F-54DE-4329-9418-5B9586B52016}" srcOrd="2" destOrd="0" parTransId="{1B58DFCA-819C-479A-ABED-AB41AD00F22D}" sibTransId="{1486A8AE-7870-4BD5-9471-6C8F1C0EDC01}"/>
    <dgm:cxn modelId="{15AFBF13-7C7F-47B5-B5BD-CFB902881C47}" srcId="{EAA13E1C-67D8-4351-AC4E-9945ABCA9E42}" destId="{D421C3C8-123B-4AE8-82D1-F9738B71D9F9}" srcOrd="3" destOrd="0" parTransId="{23C40889-4C5D-416D-B093-6822496ACD9B}" sibTransId="{8F884200-CC82-47E5-B0E5-1E3A222348C0}"/>
    <dgm:cxn modelId="{7D09A91D-180A-4FAF-95C1-850AB5784A0B}" srcId="{EAA13E1C-67D8-4351-AC4E-9945ABCA9E42}" destId="{1D77D269-CA7E-4A9F-8EE0-530B8741FF75}" srcOrd="1" destOrd="0" parTransId="{2A822F6B-68B1-43DE-B954-C70F061CD42A}" sibTransId="{059645E9-32F2-44A8-A057-499CEECBB55B}"/>
    <dgm:cxn modelId="{A57D221F-EEA7-4616-92C7-99878B50DC98}" type="presOf" srcId="{81E7B115-12BD-4E09-8B05-E7A2C8B3CBEE}" destId="{FBFE417F-9DC0-4BDD-BA08-2110EF925FA6}" srcOrd="0" destOrd="2" presId="urn:microsoft.com/office/officeart/2016/7/layout/BasicLinearProcessNumbered"/>
    <dgm:cxn modelId="{E7BCAE26-15FD-46DE-AEC8-ED684F013A7B}" srcId="{25F197C7-77CE-4402-928A-30A407B7A2F4}" destId="{6A2A6573-9F7D-4690-964B-8B76519A3BBA}" srcOrd="1" destOrd="0" parTransId="{24307DB5-4556-4CA1-AE88-0425ACA99F4B}" sibTransId="{9891E14F-7BB8-4FD6-8C32-B1263E92E29A}"/>
    <dgm:cxn modelId="{17EBD927-721F-484C-8D21-9789FD9467A4}" type="presOf" srcId="{3204B8DB-129E-4D52-9B72-CE1DFC47AB2F}" destId="{FBFE417F-9DC0-4BDD-BA08-2110EF925FA6}" srcOrd="1" destOrd="0" presId="urn:microsoft.com/office/officeart/2016/7/layout/BasicLinearProcessNumbered"/>
    <dgm:cxn modelId="{6EDD8E28-C6E7-453C-B400-A83A5BF2E3D0}" srcId="{272FBF4A-1866-4AE2-858A-07C6F5DD8B07}" destId="{3E9766AE-02D9-4604-9990-AA6DE8D9D599}" srcOrd="0" destOrd="0" parTransId="{023D4D2C-84D0-4F4A-A133-A5A7C1A147C5}" sibTransId="{D78EEF4D-1322-4838-AC35-6D69EFA79555}"/>
    <dgm:cxn modelId="{29578B30-E886-402A-AD1D-670BA56FE690}" type="presOf" srcId="{3E9766AE-02D9-4604-9990-AA6DE8D9D599}" destId="{9BAC47F0-83C9-4210-B2C8-F18A89E0770D}" srcOrd="0" destOrd="1" presId="urn:microsoft.com/office/officeart/2016/7/layout/BasicLinearProcessNumbered"/>
    <dgm:cxn modelId="{6BBE6132-61DA-4B29-B107-AF5105C4C4BE}" type="presOf" srcId="{EAA13E1C-67D8-4351-AC4E-9945ABCA9E42}" destId="{D515FF46-4538-4A9B-B93D-17E24FD5A31B}" srcOrd="0" destOrd="0" presId="urn:microsoft.com/office/officeart/2016/7/layout/BasicLinearProcessNumbered"/>
    <dgm:cxn modelId="{9971C73A-2CA3-4EB2-8E6F-912DD3506797}" srcId="{25F197C7-77CE-4402-928A-30A407B7A2F4}" destId="{91F69FBE-DE7A-4C4D-A6D7-88841D255FA9}" srcOrd="2" destOrd="0" parTransId="{B4321E9A-085B-4380-BE0B-EC7AEE29C01D}" sibTransId="{7DD62DBF-3219-4D25-AFBB-F3A8246B24B6}"/>
    <dgm:cxn modelId="{F25B4E43-6BC3-4FFF-8DE8-6B2671E008F0}" type="presOf" srcId="{D421C3C8-123B-4AE8-82D1-F9738B71D9F9}" destId="{056E6057-E50A-4CF3-B5B3-2A0EB81D5C1B}" srcOrd="0" destOrd="4" presId="urn:microsoft.com/office/officeart/2016/7/layout/BasicLinearProcessNumbered"/>
    <dgm:cxn modelId="{6ECAB843-B25F-4711-9FD9-31766FF28D85}" srcId="{25F197C7-77CE-4402-928A-30A407B7A2F4}" destId="{5CAAB637-C6D5-4B51-A405-4426AA38C4CE}" srcOrd="0" destOrd="0" parTransId="{0E1F0F44-41AF-439C-B7BA-EED4806B46A5}" sibTransId="{0947E294-F972-4355-85B9-40C7C7D61051}"/>
    <dgm:cxn modelId="{58EADD48-F541-43DC-8C09-A285CB8DF762}" type="presOf" srcId="{5CAAB637-C6D5-4B51-A405-4426AA38C4CE}" destId="{B5CC5F88-E5D7-4DE9-9CA1-F3BC0A4A520C}" srcOrd="0" destOrd="1" presId="urn:microsoft.com/office/officeart/2016/7/layout/BasicLinearProcessNumbered"/>
    <dgm:cxn modelId="{F05D6649-0925-4551-B66F-05C5A187CA2D}" srcId="{2521E01E-F848-437D-8CA8-2D8C03D46AEE}" destId="{EAA13E1C-67D8-4351-AC4E-9945ABCA9E42}" srcOrd="1" destOrd="0" parTransId="{47105DF2-02CD-4724-97D8-EB5D04CD58BE}" sibTransId="{1F79242C-040B-40D2-ADE3-270B7360DE1D}"/>
    <dgm:cxn modelId="{874EE449-B7D5-4BDB-897C-FB05B9B35558}" type="presOf" srcId="{1F79242C-040B-40D2-ADE3-270B7360DE1D}" destId="{E4C9D2B9-5388-43D7-8DAE-674F0CC344FE}" srcOrd="0" destOrd="0" presId="urn:microsoft.com/office/officeart/2016/7/layout/BasicLinearProcessNumbered"/>
    <dgm:cxn modelId="{49CA1B6E-2F49-4351-8AA8-CBACCB754E84}" type="presOf" srcId="{3204B8DB-129E-4D52-9B72-CE1DFC47AB2F}" destId="{ACE39742-6E6D-46F4-B67F-E841B04A39CE}" srcOrd="0" destOrd="0" presId="urn:microsoft.com/office/officeart/2016/7/layout/BasicLinearProcessNumbered"/>
    <dgm:cxn modelId="{911E484E-5836-42FE-8328-E16BB3143D0C}" srcId="{2521E01E-F848-437D-8CA8-2D8C03D46AEE}" destId="{25F197C7-77CE-4402-928A-30A407B7A2F4}" srcOrd="3" destOrd="0" parTransId="{1B929A49-3A6F-4A27-8E75-0D33DEBE8A6F}" sibTransId="{AEB25620-D908-4E41-9BFA-07D7D3EABABF}"/>
    <dgm:cxn modelId="{021FB050-1C49-4088-A59F-FE4B7A5A959D}" type="presOf" srcId="{29F925C2-1E57-488F-94A4-258C770A7523}" destId="{FBFE417F-9DC0-4BDD-BA08-2110EF925FA6}" srcOrd="0" destOrd="4" presId="urn:microsoft.com/office/officeart/2016/7/layout/BasicLinearProcessNumbered"/>
    <dgm:cxn modelId="{EC0C7272-6A00-40BE-848F-16A4E5B09679}" srcId="{272FBF4A-1866-4AE2-858A-07C6F5DD8B07}" destId="{1AA3E465-A138-4378-93DE-2242BA9AA6E6}" srcOrd="3" destOrd="0" parTransId="{F5E64383-ABBB-47BB-97CF-995321DE60A5}" sibTransId="{C5D26A2F-AE4B-443C-946D-9DBA8279ED51}"/>
    <dgm:cxn modelId="{44907774-0999-4B37-932D-520AAEA162A8}" srcId="{3204B8DB-129E-4D52-9B72-CE1DFC47AB2F}" destId="{BDE40F42-D35F-4684-A623-D39865126F5F}" srcOrd="2" destOrd="0" parTransId="{93FD8B73-9267-4B35-A020-DEEB4822F9FF}" sibTransId="{DE82149B-CFD7-4BF7-9F11-718B6A7C7A90}"/>
    <dgm:cxn modelId="{F5E88A54-AE7C-4939-A2E2-176F2DF36ACB}" type="presOf" srcId="{2521E01E-F848-437D-8CA8-2D8C03D46AEE}" destId="{36D537B1-E1D8-4F62-A76E-A918667DACF7}" srcOrd="0" destOrd="0" presId="urn:microsoft.com/office/officeart/2016/7/layout/BasicLinearProcessNumbered"/>
    <dgm:cxn modelId="{986FD456-C4CB-43CC-9A25-9B9E16B5C393}" type="presOf" srcId="{3E76212C-C680-4E79-8364-3CC9EC45760C}" destId="{9BAC47F0-83C9-4210-B2C8-F18A89E0770D}" srcOrd="0" destOrd="3" presId="urn:microsoft.com/office/officeart/2016/7/layout/BasicLinearProcessNumbered"/>
    <dgm:cxn modelId="{26A19277-6A92-470B-BEA4-4FA0B0B9582B}" type="presOf" srcId="{70F08BE1-F024-476D-83D5-318682A64650}" destId="{9BAC47F0-83C9-4210-B2C8-F18A89E0770D}" srcOrd="0" destOrd="2" presId="urn:microsoft.com/office/officeart/2016/7/layout/BasicLinearProcessNumbered"/>
    <dgm:cxn modelId="{5C96B377-9A8D-4567-B417-26BF939464F1}" type="presOf" srcId="{8A699910-E66B-4FCE-9E5C-4BFDD6F3CC92}" destId="{056E6057-E50A-4CF3-B5B3-2A0EB81D5C1B}" srcOrd="0" destOrd="1" presId="urn:microsoft.com/office/officeart/2016/7/layout/BasicLinearProcessNumbered"/>
    <dgm:cxn modelId="{41AE6D82-546D-4DB5-9AD5-95D758FEFCBE}" type="presOf" srcId="{C5E0EB7F-54DE-4329-9418-5B9586B52016}" destId="{056E6057-E50A-4CF3-B5B3-2A0EB81D5C1B}" srcOrd="0" destOrd="3" presId="urn:microsoft.com/office/officeart/2016/7/layout/BasicLinearProcessNumbered"/>
    <dgm:cxn modelId="{F6646B85-F015-4B0E-A8C2-39D317123048}" srcId="{272FBF4A-1866-4AE2-858A-07C6F5DD8B07}" destId="{70F08BE1-F024-476D-83D5-318682A64650}" srcOrd="1" destOrd="0" parTransId="{3676A52E-2724-4D4C-8911-4713B325FF11}" sibTransId="{33726A18-8236-44A3-A8FE-216D3D9F4450}"/>
    <dgm:cxn modelId="{99F46D85-C312-4F88-A590-6463A045E67C}" type="presOf" srcId="{D17B02A0-1FA8-4508-848C-9F4853E396DC}" destId="{7E71EDC1-E3D2-47B6-9581-D759C00B8A3E}" srcOrd="0" destOrd="0" presId="urn:microsoft.com/office/officeart/2016/7/layout/BasicLinearProcessNumbered"/>
    <dgm:cxn modelId="{23B50588-4F51-47CD-93EB-4589286A7C21}" type="presOf" srcId="{272FBF4A-1866-4AE2-858A-07C6F5DD8B07}" destId="{9BAC47F0-83C9-4210-B2C8-F18A89E0770D}" srcOrd="1" destOrd="0" presId="urn:microsoft.com/office/officeart/2016/7/layout/BasicLinearProcessNumbered"/>
    <dgm:cxn modelId="{072CB88B-5011-45E8-8B75-97EACBB450CA}" type="presOf" srcId="{272FBF4A-1866-4AE2-858A-07C6F5DD8B07}" destId="{90C34EAD-ADB5-4C8A-B3AE-5F6855D7C837}" srcOrd="0" destOrd="0" presId="urn:microsoft.com/office/officeart/2016/7/layout/BasicLinearProcessNumbered"/>
    <dgm:cxn modelId="{D12B9190-34FF-4A86-9A6F-2E09FEBDAD5B}" type="presOf" srcId="{91F69FBE-DE7A-4C4D-A6D7-88841D255FA9}" destId="{B5CC5F88-E5D7-4DE9-9CA1-F3BC0A4A520C}" srcOrd="0" destOrd="3" presId="urn:microsoft.com/office/officeart/2016/7/layout/BasicLinearProcessNumbered"/>
    <dgm:cxn modelId="{A1690196-BC05-45B3-A8CA-107580662B9A}" srcId="{25F197C7-77CE-4402-928A-30A407B7A2F4}" destId="{E5D7DBC5-D487-490A-A181-D2E7E11606A2}" srcOrd="3" destOrd="0" parTransId="{91B2805A-194C-4B6A-852B-08283E6266F2}" sibTransId="{5ACA6A4D-C5EE-438D-B645-3E6DA131BD6E}"/>
    <dgm:cxn modelId="{9D624B98-3360-460E-9DBC-AB7F613BA43F}" type="presOf" srcId="{AEB25620-D908-4E41-9BFA-07D7D3EABABF}" destId="{B43F09EE-8FE3-440D-9D92-49E2EAEBCA07}" srcOrd="0" destOrd="0" presId="urn:microsoft.com/office/officeart/2016/7/layout/BasicLinearProcessNumbered"/>
    <dgm:cxn modelId="{19D8EE9B-3CDB-44FE-9978-E8CF4F42A595}" srcId="{3204B8DB-129E-4D52-9B72-CE1DFC47AB2F}" destId="{81E7B115-12BD-4E09-8B05-E7A2C8B3CBEE}" srcOrd="1" destOrd="0" parTransId="{96C2535C-F4E8-400A-B823-0D97F3533899}" sibTransId="{7285D9BD-8FDF-43AE-9AAE-27168B886D6A}"/>
    <dgm:cxn modelId="{D94A0BA1-9C3A-421E-9CD3-CB3D4884ECAE}" srcId="{3204B8DB-129E-4D52-9B72-CE1DFC47AB2F}" destId="{73801A0B-72F1-4284-B6C8-0D0A0ACB26D7}" srcOrd="0" destOrd="0" parTransId="{46826FBC-095E-4D43-9838-36875A7C17CB}" sibTransId="{5F939EF9-FAF9-4FD2-BC6A-976197DE67CF}"/>
    <dgm:cxn modelId="{F3BB39A9-7F54-4893-9FB9-995095B31ADC}" type="presOf" srcId="{E5D7DBC5-D487-490A-A181-D2E7E11606A2}" destId="{B5CC5F88-E5D7-4DE9-9CA1-F3BC0A4A520C}" srcOrd="0" destOrd="4" presId="urn:microsoft.com/office/officeart/2016/7/layout/BasicLinearProcessNumbered"/>
    <dgm:cxn modelId="{BEF920B4-F8A3-4EC3-A631-A636F987196D}" type="presOf" srcId="{73801A0B-72F1-4284-B6C8-0D0A0ACB26D7}" destId="{FBFE417F-9DC0-4BDD-BA08-2110EF925FA6}" srcOrd="0" destOrd="1" presId="urn:microsoft.com/office/officeart/2016/7/layout/BasicLinearProcessNumbered"/>
    <dgm:cxn modelId="{171349BF-864E-436D-818C-89F057912DA2}" srcId="{272FBF4A-1866-4AE2-858A-07C6F5DD8B07}" destId="{3E76212C-C680-4E79-8364-3CC9EC45760C}" srcOrd="2" destOrd="0" parTransId="{87505E91-7EED-46E0-94A3-E8432438E9F1}" sibTransId="{C813C295-3FF2-4837-A3DB-6793818FBF3F}"/>
    <dgm:cxn modelId="{238FDCC0-8C8A-4F2B-A01B-752CABD3028D}" type="presOf" srcId="{25F197C7-77CE-4402-928A-30A407B7A2F4}" destId="{B5CC5F88-E5D7-4DE9-9CA1-F3BC0A4A520C}" srcOrd="1" destOrd="0" presId="urn:microsoft.com/office/officeart/2016/7/layout/BasicLinearProcessNumbered"/>
    <dgm:cxn modelId="{AC9868C3-72CF-49AF-8C9A-5D06E6027028}" srcId="{2521E01E-F848-437D-8CA8-2D8C03D46AEE}" destId="{272FBF4A-1866-4AE2-858A-07C6F5DD8B07}" srcOrd="0" destOrd="0" parTransId="{D55F097A-1050-4961-A89C-A052517520ED}" sibTransId="{D17B02A0-1FA8-4508-848C-9F4853E396DC}"/>
    <dgm:cxn modelId="{058760C4-5D22-46D3-BD7E-D3CD5D6DDDA1}" srcId="{2521E01E-F848-437D-8CA8-2D8C03D46AEE}" destId="{3204B8DB-129E-4D52-9B72-CE1DFC47AB2F}" srcOrd="2" destOrd="0" parTransId="{F20A9F69-1FDE-4265-947D-139E850BDE63}" sibTransId="{5C03559F-B0EA-438A-94E8-0466494D471B}"/>
    <dgm:cxn modelId="{BB790ED2-BF20-4B29-BDCC-524E1A567267}" type="presOf" srcId="{6A2A6573-9F7D-4690-964B-8B76519A3BBA}" destId="{B5CC5F88-E5D7-4DE9-9CA1-F3BC0A4A520C}" srcOrd="0" destOrd="2" presId="urn:microsoft.com/office/officeart/2016/7/layout/BasicLinearProcessNumbered"/>
    <dgm:cxn modelId="{F4A726DE-8CDC-4481-A7E0-750BF06BD5A0}" type="presOf" srcId="{25F197C7-77CE-4402-928A-30A407B7A2F4}" destId="{17ABD243-B6B2-4BF0-9419-95C939D14C4A}" srcOrd="0" destOrd="0" presId="urn:microsoft.com/office/officeart/2016/7/layout/BasicLinearProcessNumbered"/>
    <dgm:cxn modelId="{4FA06BDF-9FA2-499B-951D-CC166A200099}" type="presOf" srcId="{5C03559F-B0EA-438A-94E8-0466494D471B}" destId="{C880FAA3-8DAD-443A-B9D6-0C41E9A05B4B}" srcOrd="0" destOrd="0" presId="urn:microsoft.com/office/officeart/2016/7/layout/BasicLinearProcessNumbered"/>
    <dgm:cxn modelId="{25E422E6-C95D-44B4-85E1-B44B32565E9B}" type="presOf" srcId="{1AA3E465-A138-4378-93DE-2242BA9AA6E6}" destId="{9BAC47F0-83C9-4210-B2C8-F18A89E0770D}" srcOrd="0" destOrd="4" presId="urn:microsoft.com/office/officeart/2016/7/layout/BasicLinearProcessNumbered"/>
    <dgm:cxn modelId="{F88FF2E9-4FFD-4256-ABF9-7F036CD3767D}" type="presOf" srcId="{BDE40F42-D35F-4684-A623-D39865126F5F}" destId="{FBFE417F-9DC0-4BDD-BA08-2110EF925FA6}" srcOrd="0" destOrd="3" presId="urn:microsoft.com/office/officeart/2016/7/layout/BasicLinearProcessNumbered"/>
    <dgm:cxn modelId="{843EC5ED-9938-433D-A599-75747F9404B4}" type="presOf" srcId="{EAA13E1C-67D8-4351-AC4E-9945ABCA9E42}" destId="{056E6057-E50A-4CF3-B5B3-2A0EB81D5C1B}" srcOrd="1" destOrd="0" presId="urn:microsoft.com/office/officeart/2016/7/layout/BasicLinearProcessNumbered"/>
    <dgm:cxn modelId="{8B9C8EF2-C928-4DA4-AE5B-2FDC1EF47528}" srcId="{3204B8DB-129E-4D52-9B72-CE1DFC47AB2F}" destId="{29F925C2-1E57-488F-94A4-258C770A7523}" srcOrd="3" destOrd="0" parTransId="{365F7A4D-5ADE-406E-80B3-F3A8AF325A42}" sibTransId="{3A79F298-1125-4F04-9B0D-9F81CF37D5DA}"/>
    <dgm:cxn modelId="{86A2F1FA-6DEC-4426-87EB-44305D2592A0}" srcId="{EAA13E1C-67D8-4351-AC4E-9945ABCA9E42}" destId="{8A699910-E66B-4FCE-9E5C-4BFDD6F3CC92}" srcOrd="0" destOrd="0" parTransId="{5DE3301F-96E6-40B7-B98D-591D30F81687}" sibTransId="{89466603-1CC5-45DA-984B-DB8A4E9953F6}"/>
    <dgm:cxn modelId="{065D9204-C815-47B5-8C6E-A29A0F75B604}" type="presParOf" srcId="{36D537B1-E1D8-4F62-A76E-A918667DACF7}" destId="{F8FABDEE-55AE-4201-891B-1224EEE453A6}" srcOrd="0" destOrd="0" presId="urn:microsoft.com/office/officeart/2016/7/layout/BasicLinearProcessNumbered"/>
    <dgm:cxn modelId="{6D56AF6D-5D3E-4FB9-968C-EAA38405B728}" type="presParOf" srcId="{F8FABDEE-55AE-4201-891B-1224EEE453A6}" destId="{90C34EAD-ADB5-4C8A-B3AE-5F6855D7C837}" srcOrd="0" destOrd="0" presId="urn:microsoft.com/office/officeart/2016/7/layout/BasicLinearProcessNumbered"/>
    <dgm:cxn modelId="{BA034C99-E243-4059-9228-D26EB6373223}" type="presParOf" srcId="{F8FABDEE-55AE-4201-891B-1224EEE453A6}" destId="{7E71EDC1-E3D2-47B6-9581-D759C00B8A3E}" srcOrd="1" destOrd="0" presId="urn:microsoft.com/office/officeart/2016/7/layout/BasicLinearProcessNumbered"/>
    <dgm:cxn modelId="{45095DD7-FE76-4137-A475-86478FC2F024}" type="presParOf" srcId="{F8FABDEE-55AE-4201-891B-1224EEE453A6}" destId="{CF432119-C79A-41A8-A4F0-BD5D1D966D76}" srcOrd="2" destOrd="0" presId="urn:microsoft.com/office/officeart/2016/7/layout/BasicLinearProcessNumbered"/>
    <dgm:cxn modelId="{1685E753-FD93-4DDA-B1B1-CB9F8B5623CF}" type="presParOf" srcId="{F8FABDEE-55AE-4201-891B-1224EEE453A6}" destId="{9BAC47F0-83C9-4210-B2C8-F18A89E0770D}" srcOrd="3" destOrd="0" presId="urn:microsoft.com/office/officeart/2016/7/layout/BasicLinearProcessNumbered"/>
    <dgm:cxn modelId="{F124D4FF-30A1-45B6-BF46-A4D0DD26A505}" type="presParOf" srcId="{36D537B1-E1D8-4F62-A76E-A918667DACF7}" destId="{7706B21A-70D8-4C1A-A649-12EB444B3E27}" srcOrd="1" destOrd="0" presId="urn:microsoft.com/office/officeart/2016/7/layout/BasicLinearProcessNumbered"/>
    <dgm:cxn modelId="{1F92DDDD-5F01-4D9A-8E49-8B0D8C3CBAB9}" type="presParOf" srcId="{36D537B1-E1D8-4F62-A76E-A918667DACF7}" destId="{CD04F92E-D402-4817-8E31-380E6AB0E9CB}" srcOrd="2" destOrd="0" presId="urn:microsoft.com/office/officeart/2016/7/layout/BasicLinearProcessNumbered"/>
    <dgm:cxn modelId="{613D0F49-C437-4550-AE1C-5D73CD977362}" type="presParOf" srcId="{CD04F92E-D402-4817-8E31-380E6AB0E9CB}" destId="{D515FF46-4538-4A9B-B93D-17E24FD5A31B}" srcOrd="0" destOrd="0" presId="urn:microsoft.com/office/officeart/2016/7/layout/BasicLinearProcessNumbered"/>
    <dgm:cxn modelId="{5367328D-BA64-4D25-A112-EE6F7ADEDAA3}" type="presParOf" srcId="{CD04F92E-D402-4817-8E31-380E6AB0E9CB}" destId="{E4C9D2B9-5388-43D7-8DAE-674F0CC344FE}" srcOrd="1" destOrd="0" presId="urn:microsoft.com/office/officeart/2016/7/layout/BasicLinearProcessNumbered"/>
    <dgm:cxn modelId="{017BCC16-D82A-438C-825A-C008EDC2480D}" type="presParOf" srcId="{CD04F92E-D402-4817-8E31-380E6AB0E9CB}" destId="{451D94A1-A34C-4768-9A72-3727A07E1D6F}" srcOrd="2" destOrd="0" presId="urn:microsoft.com/office/officeart/2016/7/layout/BasicLinearProcessNumbered"/>
    <dgm:cxn modelId="{BDF6BE52-CF4F-4016-984B-E87DC491FFBE}" type="presParOf" srcId="{CD04F92E-D402-4817-8E31-380E6AB0E9CB}" destId="{056E6057-E50A-4CF3-B5B3-2A0EB81D5C1B}" srcOrd="3" destOrd="0" presId="urn:microsoft.com/office/officeart/2016/7/layout/BasicLinearProcessNumbered"/>
    <dgm:cxn modelId="{3DEE8BAE-7061-4F17-BB64-FAB49C85CA83}" type="presParOf" srcId="{36D537B1-E1D8-4F62-A76E-A918667DACF7}" destId="{B89E3E8C-27BA-403F-9B06-F33232B6EF3C}" srcOrd="3" destOrd="0" presId="urn:microsoft.com/office/officeart/2016/7/layout/BasicLinearProcessNumbered"/>
    <dgm:cxn modelId="{61C34BC4-D04E-44BB-A685-CD9AD6F69583}" type="presParOf" srcId="{36D537B1-E1D8-4F62-A76E-A918667DACF7}" destId="{970F1359-036A-41F8-ADE6-C7F20C1D7D9A}" srcOrd="4" destOrd="0" presId="urn:microsoft.com/office/officeart/2016/7/layout/BasicLinearProcessNumbered"/>
    <dgm:cxn modelId="{29946CAF-F56B-41A1-928F-C42740E3B4BD}" type="presParOf" srcId="{970F1359-036A-41F8-ADE6-C7F20C1D7D9A}" destId="{ACE39742-6E6D-46F4-B67F-E841B04A39CE}" srcOrd="0" destOrd="0" presId="urn:microsoft.com/office/officeart/2016/7/layout/BasicLinearProcessNumbered"/>
    <dgm:cxn modelId="{349C1F53-748D-41A7-8AC1-DE15531FF97A}" type="presParOf" srcId="{970F1359-036A-41F8-ADE6-C7F20C1D7D9A}" destId="{C880FAA3-8DAD-443A-B9D6-0C41E9A05B4B}" srcOrd="1" destOrd="0" presId="urn:microsoft.com/office/officeart/2016/7/layout/BasicLinearProcessNumbered"/>
    <dgm:cxn modelId="{791F0780-20BF-40C5-BAD0-514EBBE00596}" type="presParOf" srcId="{970F1359-036A-41F8-ADE6-C7F20C1D7D9A}" destId="{665082B0-7850-474D-B589-AA71FE90870D}" srcOrd="2" destOrd="0" presId="urn:microsoft.com/office/officeart/2016/7/layout/BasicLinearProcessNumbered"/>
    <dgm:cxn modelId="{F22C3B67-EB7D-4B52-A2CE-4EAE0A8B5438}" type="presParOf" srcId="{970F1359-036A-41F8-ADE6-C7F20C1D7D9A}" destId="{FBFE417F-9DC0-4BDD-BA08-2110EF925FA6}" srcOrd="3" destOrd="0" presId="urn:microsoft.com/office/officeart/2016/7/layout/BasicLinearProcessNumbered"/>
    <dgm:cxn modelId="{0CCD7871-450C-4BF9-A85D-4C4EFD660DBE}" type="presParOf" srcId="{36D537B1-E1D8-4F62-A76E-A918667DACF7}" destId="{DB75A1DF-2A50-447A-924B-8730F0B9E69C}" srcOrd="5" destOrd="0" presId="urn:microsoft.com/office/officeart/2016/7/layout/BasicLinearProcessNumbered"/>
    <dgm:cxn modelId="{B323AC5F-2165-4386-84D0-129EEA5D5B33}" type="presParOf" srcId="{36D537B1-E1D8-4F62-A76E-A918667DACF7}" destId="{CC019082-AB2A-4409-99A8-FE5624F56E13}" srcOrd="6" destOrd="0" presId="urn:microsoft.com/office/officeart/2016/7/layout/BasicLinearProcessNumbered"/>
    <dgm:cxn modelId="{80E848EC-0F92-4ED4-B604-87634047256D}" type="presParOf" srcId="{CC019082-AB2A-4409-99A8-FE5624F56E13}" destId="{17ABD243-B6B2-4BF0-9419-95C939D14C4A}" srcOrd="0" destOrd="0" presId="urn:microsoft.com/office/officeart/2016/7/layout/BasicLinearProcessNumbered"/>
    <dgm:cxn modelId="{90208D3E-767B-410A-B90B-48E8E814F847}" type="presParOf" srcId="{CC019082-AB2A-4409-99A8-FE5624F56E13}" destId="{B43F09EE-8FE3-440D-9D92-49E2EAEBCA07}" srcOrd="1" destOrd="0" presId="urn:microsoft.com/office/officeart/2016/7/layout/BasicLinearProcessNumbered"/>
    <dgm:cxn modelId="{041D639A-9168-4BB5-A584-1513503789CA}" type="presParOf" srcId="{CC019082-AB2A-4409-99A8-FE5624F56E13}" destId="{944A53BD-2808-4014-895B-5DF44E6E0A95}" srcOrd="2" destOrd="0" presId="urn:microsoft.com/office/officeart/2016/7/layout/BasicLinearProcessNumbered"/>
    <dgm:cxn modelId="{218168BD-234B-4C51-BE6E-6FEBD871B365}" type="presParOf" srcId="{CC019082-AB2A-4409-99A8-FE5624F56E13}" destId="{B5CC5F88-E5D7-4DE9-9CA1-F3BC0A4A520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8FEB1-1CFA-43A4-8736-8E18B0234E3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E210C-48DC-4630-BA9F-636C57AA33BC}">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F81D3-BE25-4E73-9999-6862E6DD04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In the first step, we add padding bits in the original message in such a way that the total length of the message is 64 bits less than the exact multiple of 512. </a:t>
          </a:r>
          <a:r>
            <a:rPr lang="en-US" sz="1700" b="1" kern="1200" dirty="0">
              <a:latin typeface="Times New Roman"/>
              <a:cs typeface="Times New Roman"/>
            </a:rPr>
            <a:t> </a:t>
          </a:r>
          <a:endParaRPr lang="en-US" sz="1700" kern="1200" dirty="0">
            <a:latin typeface="Times New Roman"/>
            <a:cs typeface="Times New Roman"/>
          </a:endParaRPr>
        </a:p>
      </dsp:txBody>
      <dsp:txXfrm>
        <a:off x="1437631" y="531"/>
        <a:ext cx="9077968" cy="1244702"/>
      </dsp:txXfrm>
    </dsp:sp>
    <dsp:sp modelId="{100CA425-31C4-4B4C-BA47-F287D0C0F64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3F333B-0E04-4B9A-86D5-7365B9F72E8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0DC465-BBAB-4D0D-90C8-06DB641D2C6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Suppose we are given a message of 1000 bits. Now we have to add padding bits to the original message. Here we will add 472 padding bits to the original message.  After adding the padding bits the size of the original message/output of the first step will be 1472 i.e. 64 bits less than an exact multiple of 512 (i.e. 512*3 = 1536).</a:t>
          </a:r>
        </a:p>
      </dsp:txBody>
      <dsp:txXfrm>
        <a:off x="1437631" y="1556410"/>
        <a:ext cx="9077968" cy="1244702"/>
      </dsp:txXfrm>
    </dsp:sp>
    <dsp:sp modelId="{89358FFE-E64E-4EDC-A607-471ED2D1503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67E35-2055-45BA-AA18-3EC054956DA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563DDA-6EB4-49FA-9ECB-9AAB862D1BC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a:cs typeface="Times New Roman"/>
            </a:rPr>
            <a:t>Length(original message + padding bits) =  512 * </a:t>
          </a:r>
          <a:r>
            <a:rPr lang="en-US" sz="1700" b="1" kern="1200" dirty="0" err="1">
              <a:latin typeface="Times New Roman"/>
              <a:cs typeface="Times New Roman"/>
            </a:rPr>
            <a:t>i</a:t>
          </a:r>
          <a:r>
            <a:rPr lang="en-US" sz="1700" b="1" kern="1200" dirty="0">
              <a:latin typeface="Times New Roman"/>
              <a:cs typeface="Times New Roman"/>
            </a:rPr>
            <a:t> – 64 </a:t>
          </a:r>
          <a:r>
            <a:rPr lang="en-US" sz="1700" kern="1200" dirty="0">
              <a:latin typeface="Times New Roman"/>
              <a:cs typeface="Times New Roman"/>
            </a:rPr>
            <a:t>where </a:t>
          </a:r>
          <a:r>
            <a:rPr lang="en-US" sz="1700" kern="1200" dirty="0" err="1">
              <a:latin typeface="Times New Roman"/>
              <a:cs typeface="Times New Roman"/>
            </a:rPr>
            <a:t>i</a:t>
          </a:r>
          <a:r>
            <a:rPr lang="en-US" sz="1700" kern="1200" dirty="0">
              <a:latin typeface="Times New Roman"/>
              <a:cs typeface="Times New Roman"/>
            </a:rPr>
            <a:t> = 1,2,3 . . . </a:t>
          </a:r>
        </a:p>
      </dsp:txBody>
      <dsp:txXfrm>
        <a:off x="1437631" y="3112289"/>
        <a:ext cx="9077968" cy="12447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41C4F-0F29-4438-8E81-4AAEC47AE8F3}">
      <dsp:nvSpPr>
        <dsp:cNvPr id="0" name=""/>
        <dsp:cNvSpPr/>
      </dsp:nvSpPr>
      <dsp:spPr>
        <a:xfrm>
          <a:off x="0" y="627"/>
          <a:ext cx="11000702" cy="1468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08407-D71C-46A0-BE3D-A9AB0CC5E89E}">
      <dsp:nvSpPr>
        <dsp:cNvPr id="0" name=""/>
        <dsp:cNvSpPr/>
      </dsp:nvSpPr>
      <dsp:spPr>
        <a:xfrm>
          <a:off x="444241" y="331055"/>
          <a:ext cx="807712" cy="80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DADEF-6507-4142-B179-4DE252350D1B}">
      <dsp:nvSpPr>
        <dsp:cNvPr id="0" name=""/>
        <dsp:cNvSpPr/>
      </dsp:nvSpPr>
      <dsp:spPr>
        <a:xfrm>
          <a:off x="1696195" y="627"/>
          <a:ext cx="9304506" cy="146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23" tIns="155423" rIns="155423" bIns="155423"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This process goes in a loop for 16 operations. Each time, the inputs stipulated above are used for their respective operation. The 17th operation is the start of the second round, and the process continues similarly, except the G function is used instead.</a:t>
          </a:r>
        </a:p>
      </dsp:txBody>
      <dsp:txXfrm>
        <a:off x="1696195" y="627"/>
        <a:ext cx="9304506" cy="1468567"/>
      </dsp:txXfrm>
    </dsp:sp>
    <dsp:sp modelId="{9C869239-7574-49FB-90DF-37C51B89172D}">
      <dsp:nvSpPr>
        <dsp:cNvPr id="0" name=""/>
        <dsp:cNvSpPr/>
      </dsp:nvSpPr>
      <dsp:spPr>
        <a:xfrm>
          <a:off x="0" y="1836337"/>
          <a:ext cx="11000702" cy="1468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4AB234-6687-4087-8A4E-8D49D1FB12D2}">
      <dsp:nvSpPr>
        <dsp:cNvPr id="0" name=""/>
        <dsp:cNvSpPr/>
      </dsp:nvSpPr>
      <dsp:spPr>
        <a:xfrm>
          <a:off x="444241" y="2166764"/>
          <a:ext cx="807712" cy="80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FF9C80-EFA0-4FCB-862D-3837A2349263}">
      <dsp:nvSpPr>
        <dsp:cNvPr id="0" name=""/>
        <dsp:cNvSpPr/>
      </dsp:nvSpPr>
      <dsp:spPr>
        <a:xfrm>
          <a:off x="1696195" y="1836337"/>
          <a:ext cx="9304506" cy="146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23" tIns="155423" rIns="155423" bIns="155423"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Things change again by the 33rd operation, when the H function is used for the duration of the third round. The fourth round begins at the 49th operation, and the I function is used instead.</a:t>
          </a:r>
        </a:p>
      </dsp:txBody>
      <dsp:txXfrm>
        <a:off x="1696195" y="1836337"/>
        <a:ext cx="9304506" cy="1468567"/>
      </dsp:txXfrm>
    </dsp:sp>
    <dsp:sp modelId="{DCCFFD8C-8A98-45AC-A5B2-9956CD4A83E0}">
      <dsp:nvSpPr>
        <dsp:cNvPr id="0" name=""/>
        <dsp:cNvSpPr/>
      </dsp:nvSpPr>
      <dsp:spPr>
        <a:xfrm>
          <a:off x="0" y="3672046"/>
          <a:ext cx="11000702" cy="1468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0F0C9-7C1F-4EFE-86D7-5627A7A05CFA}">
      <dsp:nvSpPr>
        <dsp:cNvPr id="0" name=""/>
        <dsp:cNvSpPr/>
      </dsp:nvSpPr>
      <dsp:spPr>
        <a:xfrm>
          <a:off x="444241" y="4002474"/>
          <a:ext cx="807712" cy="8077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8B88B5-E22E-4AEC-8E14-6E67E3774D40}">
      <dsp:nvSpPr>
        <dsp:cNvPr id="0" name=""/>
        <dsp:cNvSpPr/>
      </dsp:nvSpPr>
      <dsp:spPr>
        <a:xfrm>
          <a:off x="1696195" y="3672046"/>
          <a:ext cx="9304506" cy="146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423" tIns="155423" rIns="155423" bIns="155423"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Upon conclusion of the fourth round and its 64th operation, the outputs are added to the original initialization vectors that we listed above.</a:t>
          </a:r>
          <a:r>
            <a:rPr lang="en-US" sz="2000" b="1" kern="1200" dirty="0">
              <a:latin typeface="Times New Roman"/>
              <a:cs typeface="Times New Roman"/>
            </a:rPr>
            <a:t> The result of this calculation is the final MD5 hash of our input.</a:t>
          </a:r>
          <a:endParaRPr lang="en-US" sz="2000" kern="1200" dirty="0">
            <a:latin typeface="Times New Roman"/>
            <a:cs typeface="Times New Roman"/>
          </a:endParaRPr>
        </a:p>
      </dsp:txBody>
      <dsp:txXfrm>
        <a:off x="1696195" y="3672046"/>
        <a:ext cx="9304506" cy="14685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814CD-4AB9-4D25-B8E6-18C8DB21E0E2}">
      <dsp:nvSpPr>
        <dsp:cNvPr id="0" name=""/>
        <dsp:cNvSpPr/>
      </dsp:nvSpPr>
      <dsp:spPr>
        <a:xfrm>
          <a:off x="1474348" y="3181"/>
          <a:ext cx="4246212" cy="118361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Because we are only computing the hash for a single 512-bit block of data, we have all of the information we need for the final hash. It’s simply a concatenation (this is just a fancy word that means we put the numbers together) of these latest values for A, B, C and D:</a:t>
          </a:r>
        </a:p>
      </dsp:txBody>
      <dsp:txXfrm>
        <a:off x="1509015" y="37848"/>
        <a:ext cx="4176878" cy="1114279"/>
      </dsp:txXfrm>
    </dsp:sp>
    <dsp:sp modelId="{52797857-972B-4DE6-9351-D1368ACB5D7A}">
      <dsp:nvSpPr>
        <dsp:cNvPr id="0" name=""/>
        <dsp:cNvSpPr/>
      </dsp:nvSpPr>
      <dsp:spPr>
        <a:xfrm rot="5400000">
          <a:off x="3375527" y="1216385"/>
          <a:ext cx="443854" cy="53262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437667" y="1260770"/>
        <a:ext cx="319575" cy="310698"/>
      </dsp:txXfrm>
    </dsp:sp>
    <dsp:sp modelId="{FAC3ADA5-87ED-4CBB-BB20-A20BA80D614D}">
      <dsp:nvSpPr>
        <dsp:cNvPr id="0" name=""/>
        <dsp:cNvSpPr/>
      </dsp:nvSpPr>
      <dsp:spPr>
        <a:xfrm>
          <a:off x="1474348" y="1778601"/>
          <a:ext cx="4246212" cy="118361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Hash = ABCD</a:t>
          </a:r>
        </a:p>
      </dsp:txBody>
      <dsp:txXfrm>
        <a:off x="1509015" y="1813268"/>
        <a:ext cx="4176878" cy="1114279"/>
      </dsp:txXfrm>
    </dsp:sp>
    <dsp:sp modelId="{CB05E624-FF21-46A5-A341-FBF2324E4A34}">
      <dsp:nvSpPr>
        <dsp:cNvPr id="0" name=""/>
        <dsp:cNvSpPr/>
      </dsp:nvSpPr>
      <dsp:spPr>
        <a:xfrm rot="5400000">
          <a:off x="3375527" y="2991805"/>
          <a:ext cx="443854" cy="53262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437667" y="3036190"/>
        <a:ext cx="319575" cy="310698"/>
      </dsp:txXfrm>
    </dsp:sp>
    <dsp:sp modelId="{41453152-E0E0-4E1D-984F-AB546BA4C6C6}">
      <dsp:nvSpPr>
        <dsp:cNvPr id="0" name=""/>
        <dsp:cNvSpPr/>
      </dsp:nvSpPr>
      <dsp:spPr>
        <a:xfrm>
          <a:off x="1474348" y="3554021"/>
          <a:ext cx="4246212" cy="118361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Therefore, the hash of our original message of “They are deterministic” is:</a:t>
          </a:r>
        </a:p>
      </dsp:txBody>
      <dsp:txXfrm>
        <a:off x="1509015" y="3588688"/>
        <a:ext cx="4176878" cy="1114279"/>
      </dsp:txXfrm>
    </dsp:sp>
    <dsp:sp modelId="{5DC4B551-F6F3-482C-8E80-B531998CB7F6}">
      <dsp:nvSpPr>
        <dsp:cNvPr id="0" name=""/>
        <dsp:cNvSpPr/>
      </dsp:nvSpPr>
      <dsp:spPr>
        <a:xfrm rot="5400000">
          <a:off x="3375527" y="4767224"/>
          <a:ext cx="443854" cy="532625"/>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437667" y="4811609"/>
        <a:ext cx="319575" cy="310698"/>
      </dsp:txXfrm>
    </dsp:sp>
    <dsp:sp modelId="{A849EAF4-E3F6-4B4C-935A-57CCC264C6CC}">
      <dsp:nvSpPr>
        <dsp:cNvPr id="0" name=""/>
        <dsp:cNvSpPr/>
      </dsp:nvSpPr>
      <dsp:spPr>
        <a:xfrm>
          <a:off x="1474348" y="5329441"/>
          <a:ext cx="4246212" cy="118361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a:cs typeface="Times New Roman"/>
            </a:rPr>
            <a:t>H (They are deterministic) = </a:t>
          </a:r>
          <a:r>
            <a:rPr lang="en-US" sz="1400" b="1" kern="1200" dirty="0">
              <a:latin typeface="Times New Roman"/>
              <a:cs typeface="Times New Roman"/>
            </a:rPr>
            <a:t>61f1141806fbee528a1a2bf59437d949</a:t>
          </a:r>
          <a:endParaRPr lang="en-US" sz="1400" kern="1200" dirty="0">
            <a:latin typeface="Times New Roman"/>
            <a:cs typeface="Times New Roman"/>
          </a:endParaRPr>
        </a:p>
      </dsp:txBody>
      <dsp:txXfrm>
        <a:off x="1509015" y="5364108"/>
        <a:ext cx="4176878" cy="1114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54047-CAA0-4EFD-B20D-7B2C8594608E}">
      <dsp:nvSpPr>
        <dsp:cNvPr id="0" name=""/>
        <dsp:cNvSpPr/>
      </dsp:nvSpPr>
      <dsp:spPr>
        <a:xfrm>
          <a:off x="0" y="0"/>
          <a:ext cx="8670610" cy="9247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Now take input as initialize MD buffer i.e. A, B, C, D. Output of  B will be fed in C, C will be fed into D, and D will be fed into A. After doing this now we perform some operations to find the output for A.</a:t>
          </a:r>
        </a:p>
      </dsp:txBody>
      <dsp:txXfrm>
        <a:off x="27084" y="27084"/>
        <a:ext cx="7564589" cy="870537"/>
      </dsp:txXfrm>
    </dsp:sp>
    <dsp:sp modelId="{523E4FF3-E98F-45DE-89FE-6B6DFB72999F}">
      <dsp:nvSpPr>
        <dsp:cNvPr id="0" name=""/>
        <dsp:cNvSpPr/>
      </dsp:nvSpPr>
      <dsp:spPr>
        <a:xfrm>
          <a:off x="647480" y="1053137"/>
          <a:ext cx="8670610" cy="924705"/>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In the first step, Outputs of B, C, and D are taken and then the function F is applied to them. We will add modulo 232  bits for the output of this with J.</a:t>
          </a:r>
        </a:p>
      </dsp:txBody>
      <dsp:txXfrm>
        <a:off x="674564" y="1080221"/>
        <a:ext cx="7367903" cy="870537"/>
      </dsp:txXfrm>
    </dsp:sp>
    <dsp:sp modelId="{D8D03D7D-60FA-42F2-8B68-41084A4A599F}">
      <dsp:nvSpPr>
        <dsp:cNvPr id="0" name=""/>
        <dsp:cNvSpPr/>
      </dsp:nvSpPr>
      <dsp:spPr>
        <a:xfrm>
          <a:off x="1294961" y="2106274"/>
          <a:ext cx="8670610" cy="924705"/>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In the second step, we add the M[</a:t>
          </a:r>
          <a:r>
            <a:rPr lang="en-US" sz="1700" kern="1200" dirty="0" err="1">
              <a:latin typeface="Times New Roman"/>
              <a:cs typeface="Times New Roman"/>
            </a:rPr>
            <a:t>i</a:t>
          </a:r>
          <a:r>
            <a:rPr lang="en-US" sz="1700" kern="1200" dirty="0">
              <a:latin typeface="Times New Roman"/>
              <a:cs typeface="Times New Roman"/>
            </a:rPr>
            <a:t>] bit message with the output of the first step.</a:t>
          </a:r>
        </a:p>
      </dsp:txBody>
      <dsp:txXfrm>
        <a:off x="1322045" y="2133358"/>
        <a:ext cx="7367903" cy="870537"/>
      </dsp:txXfrm>
    </dsp:sp>
    <dsp:sp modelId="{F9E559E2-3CFB-47F5-BE0F-715D73B04FD2}">
      <dsp:nvSpPr>
        <dsp:cNvPr id="0" name=""/>
        <dsp:cNvSpPr/>
      </dsp:nvSpPr>
      <dsp:spPr>
        <a:xfrm>
          <a:off x="1942441" y="3159411"/>
          <a:ext cx="8670610" cy="924705"/>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Then add 32 bits constant i.e. K[</a:t>
          </a:r>
          <a:r>
            <a:rPr lang="en-US" sz="1700" kern="1200" dirty="0" err="1">
              <a:latin typeface="Times New Roman"/>
              <a:cs typeface="Times New Roman"/>
            </a:rPr>
            <a:t>i</a:t>
          </a:r>
          <a:r>
            <a:rPr lang="en-US" sz="1700" kern="1200" dirty="0">
              <a:latin typeface="Times New Roman"/>
              <a:cs typeface="Times New Roman"/>
            </a:rPr>
            <a:t>] to the output of the second step. </a:t>
          </a:r>
        </a:p>
      </dsp:txBody>
      <dsp:txXfrm>
        <a:off x="1969525" y="3186495"/>
        <a:ext cx="7367903" cy="870537"/>
      </dsp:txXfrm>
    </dsp:sp>
    <dsp:sp modelId="{DB6669B8-B0B8-41B1-9D73-DBA6E072D723}">
      <dsp:nvSpPr>
        <dsp:cNvPr id="0" name=""/>
        <dsp:cNvSpPr/>
      </dsp:nvSpPr>
      <dsp:spPr>
        <a:xfrm>
          <a:off x="2589922" y="4212548"/>
          <a:ext cx="8670610" cy="924705"/>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a:cs typeface="Times New Roman"/>
            </a:rPr>
            <a:t>At last, we do left shift operation by n (can be any value of n) and addition modulo by 232.</a:t>
          </a:r>
        </a:p>
      </dsp:txBody>
      <dsp:txXfrm>
        <a:off x="2617006" y="4239632"/>
        <a:ext cx="7367903" cy="870537"/>
      </dsp:txXfrm>
    </dsp:sp>
    <dsp:sp modelId="{A671D58C-3D56-433A-AA2B-0EB9D851F0F1}">
      <dsp:nvSpPr>
        <dsp:cNvPr id="0" name=""/>
        <dsp:cNvSpPr/>
      </dsp:nvSpPr>
      <dsp:spPr>
        <a:xfrm>
          <a:off x="8069551" y="675548"/>
          <a:ext cx="601058" cy="6010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204789" y="675548"/>
        <a:ext cx="330582" cy="452296"/>
      </dsp:txXfrm>
    </dsp:sp>
    <dsp:sp modelId="{B6EF651C-3922-4917-AF7B-840DF2FD4AC4}">
      <dsp:nvSpPr>
        <dsp:cNvPr id="0" name=""/>
        <dsp:cNvSpPr/>
      </dsp:nvSpPr>
      <dsp:spPr>
        <a:xfrm>
          <a:off x="8717032" y="1728685"/>
          <a:ext cx="601058" cy="601058"/>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852270" y="1728685"/>
        <a:ext cx="330582" cy="452296"/>
      </dsp:txXfrm>
    </dsp:sp>
    <dsp:sp modelId="{89558F8D-FEFF-4E84-9237-D3E647690576}">
      <dsp:nvSpPr>
        <dsp:cNvPr id="0" name=""/>
        <dsp:cNvSpPr/>
      </dsp:nvSpPr>
      <dsp:spPr>
        <a:xfrm>
          <a:off x="9364512" y="2766411"/>
          <a:ext cx="601058" cy="601058"/>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9499750" y="2766411"/>
        <a:ext cx="330582" cy="452296"/>
      </dsp:txXfrm>
    </dsp:sp>
    <dsp:sp modelId="{FC30D7D5-0BCB-4DE1-A3EB-C035D40DAF7F}">
      <dsp:nvSpPr>
        <dsp:cNvPr id="0" name=""/>
        <dsp:cNvSpPr/>
      </dsp:nvSpPr>
      <dsp:spPr>
        <a:xfrm>
          <a:off x="10011993" y="3829822"/>
          <a:ext cx="601058" cy="601058"/>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10147231" y="3829822"/>
        <a:ext cx="330582" cy="452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66C0F-79B5-45E3-9349-039CA5CD5059}">
      <dsp:nvSpPr>
        <dsp:cNvPr id="0" name=""/>
        <dsp:cNvSpPr/>
      </dsp:nvSpPr>
      <dsp:spPr>
        <a:xfrm>
          <a:off x="0" y="611"/>
          <a:ext cx="10966360" cy="14299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FB6BD-8848-4D34-AF6F-27C085E82068}">
      <dsp:nvSpPr>
        <dsp:cNvPr id="0" name=""/>
        <dsp:cNvSpPr/>
      </dsp:nvSpPr>
      <dsp:spPr>
        <a:xfrm>
          <a:off x="432557" y="322347"/>
          <a:ext cx="786467" cy="786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B1F7F-E412-4CAD-8226-BB2E38F07795}">
      <dsp:nvSpPr>
        <dsp:cNvPr id="0" name=""/>
        <dsp:cNvSpPr/>
      </dsp:nvSpPr>
      <dsp:spPr>
        <a:xfrm>
          <a:off x="1651581" y="611"/>
          <a:ext cx="9314778" cy="142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5" tIns="151335" rIns="151335" bIns="151335"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a:cs typeface="Times New Roman"/>
            </a:rPr>
            <a:t>After all steps, the result of A will be fed into B. Now same steps will be used for all functions G, H, and I. After performing all 64 operations we will get our message digest.</a:t>
          </a:r>
        </a:p>
      </dsp:txBody>
      <dsp:txXfrm>
        <a:off x="1651581" y="611"/>
        <a:ext cx="9314778" cy="1429940"/>
      </dsp:txXfrm>
    </dsp:sp>
    <dsp:sp modelId="{44091B78-7BCD-4267-A278-B8778529D083}">
      <dsp:nvSpPr>
        <dsp:cNvPr id="0" name=""/>
        <dsp:cNvSpPr/>
      </dsp:nvSpPr>
      <dsp:spPr>
        <a:xfrm>
          <a:off x="0" y="1788036"/>
          <a:ext cx="10966360" cy="14299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FB99B-AE23-405C-88A0-FECC5243809F}">
      <dsp:nvSpPr>
        <dsp:cNvPr id="0" name=""/>
        <dsp:cNvSpPr/>
      </dsp:nvSpPr>
      <dsp:spPr>
        <a:xfrm>
          <a:off x="432557" y="2109773"/>
          <a:ext cx="786467" cy="786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5CB5B-B17C-4B25-879B-5CF451661BF7}">
      <dsp:nvSpPr>
        <dsp:cNvPr id="0" name=""/>
        <dsp:cNvSpPr/>
      </dsp:nvSpPr>
      <dsp:spPr>
        <a:xfrm>
          <a:off x="1651581" y="1788036"/>
          <a:ext cx="9314778" cy="142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5" tIns="151335" rIns="151335" bIns="151335" numCol="1" spcCol="1270" anchor="ctr" anchorCtr="0">
          <a:noAutofit/>
        </a:bodyPr>
        <a:lstStyle/>
        <a:p>
          <a:pPr marL="0" lvl="0" indent="0" algn="l" defTabSz="1111250">
            <a:lnSpc>
              <a:spcPct val="90000"/>
            </a:lnSpc>
            <a:spcBef>
              <a:spcPct val="0"/>
            </a:spcBef>
            <a:spcAft>
              <a:spcPct val="35000"/>
            </a:spcAft>
            <a:buNone/>
          </a:pPr>
          <a:r>
            <a:rPr lang="en-US" sz="2500" b="1" kern="1200" dirty="0">
              <a:latin typeface="Times New Roman"/>
              <a:cs typeface="Times New Roman"/>
            </a:rPr>
            <a:t>Output:</a:t>
          </a:r>
          <a:endParaRPr lang="en-US" sz="2500" kern="1200" dirty="0">
            <a:latin typeface="Times New Roman"/>
            <a:cs typeface="Times New Roman"/>
          </a:endParaRPr>
        </a:p>
      </dsp:txBody>
      <dsp:txXfrm>
        <a:off x="1651581" y="1788036"/>
        <a:ext cx="9314778" cy="1429940"/>
      </dsp:txXfrm>
    </dsp:sp>
    <dsp:sp modelId="{2775F5BD-2303-4DF4-B1FD-61B4D90B02BE}">
      <dsp:nvSpPr>
        <dsp:cNvPr id="0" name=""/>
        <dsp:cNvSpPr/>
      </dsp:nvSpPr>
      <dsp:spPr>
        <a:xfrm>
          <a:off x="0" y="3575462"/>
          <a:ext cx="10966360" cy="14299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3D897-B6D2-4301-96B3-C7F6DA49AD30}">
      <dsp:nvSpPr>
        <dsp:cNvPr id="0" name=""/>
        <dsp:cNvSpPr/>
      </dsp:nvSpPr>
      <dsp:spPr>
        <a:xfrm>
          <a:off x="432557" y="3897199"/>
          <a:ext cx="786467" cy="786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D3960E-6C47-4651-ABDD-98B4E5451C84}">
      <dsp:nvSpPr>
        <dsp:cNvPr id="0" name=""/>
        <dsp:cNvSpPr/>
      </dsp:nvSpPr>
      <dsp:spPr>
        <a:xfrm>
          <a:off x="1651581" y="3575462"/>
          <a:ext cx="9314778" cy="1429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35" tIns="151335" rIns="151335" bIns="151335"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a:cs typeface="Times New Roman"/>
            </a:rPr>
            <a:t>After all, rounds have been performed, the buffer A, B, C, and D contains the MD5 output starting with the lower bit A and ending with Higher bits D.</a:t>
          </a:r>
        </a:p>
      </dsp:txBody>
      <dsp:txXfrm>
        <a:off x="1651581" y="3575462"/>
        <a:ext cx="9314778" cy="14299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A1F479-21C4-4BFA-A7D6-152ED1E7039B}">
      <dsp:nvSpPr>
        <dsp:cNvPr id="0" name=""/>
        <dsp:cNvSpPr/>
      </dsp:nvSpPr>
      <dsp:spPr>
        <a:xfrm>
          <a:off x="0" y="741274"/>
          <a:ext cx="10828985" cy="136850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94225D-245A-4667-830E-2788365EDB0D}">
      <dsp:nvSpPr>
        <dsp:cNvPr id="0" name=""/>
        <dsp:cNvSpPr/>
      </dsp:nvSpPr>
      <dsp:spPr>
        <a:xfrm>
          <a:off x="413973" y="1049188"/>
          <a:ext cx="752679" cy="752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118CE9-C728-460D-8D73-4655A205674D}">
      <dsp:nvSpPr>
        <dsp:cNvPr id="0" name=""/>
        <dsp:cNvSpPr/>
      </dsp:nvSpPr>
      <dsp:spPr>
        <a:xfrm>
          <a:off x="1580625" y="741274"/>
          <a:ext cx="9248359" cy="13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34" tIns="144834" rIns="144834" bIns="144834"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Our input is 22 characters long including spaces, and each character is 8 bits long. This means that the input totals 176 bits. With an input of only 176 bits and a 512-bit block that needs to be filled, we need 336 bits of padding to complete the block.</a:t>
          </a:r>
        </a:p>
      </dsp:txBody>
      <dsp:txXfrm>
        <a:off x="1580625" y="741274"/>
        <a:ext cx="9248359" cy="1368507"/>
      </dsp:txXfrm>
    </dsp:sp>
    <dsp:sp modelId="{5CD98FF3-E854-4EEF-AEF3-886F65447581}">
      <dsp:nvSpPr>
        <dsp:cNvPr id="0" name=""/>
        <dsp:cNvSpPr/>
      </dsp:nvSpPr>
      <dsp:spPr>
        <a:xfrm>
          <a:off x="0" y="2451908"/>
          <a:ext cx="10828985" cy="136850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85FD1F-39E3-4A17-BEB8-22249B519EE0}">
      <dsp:nvSpPr>
        <dsp:cNvPr id="0" name=""/>
        <dsp:cNvSpPr/>
      </dsp:nvSpPr>
      <dsp:spPr>
        <a:xfrm>
          <a:off x="413973" y="2759823"/>
          <a:ext cx="752679" cy="752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4E5BF-A352-4E42-9C7F-368D14372EED}">
      <dsp:nvSpPr>
        <dsp:cNvPr id="0" name=""/>
        <dsp:cNvSpPr/>
      </dsp:nvSpPr>
      <dsp:spPr>
        <a:xfrm>
          <a:off x="1580625" y="2451908"/>
          <a:ext cx="9248359" cy="1368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34" tIns="144834" rIns="144834" bIns="144834"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Our input is 22 characters long including spaces, and each character is 8 bits long. This means that the input totals 176 bits. With an input of only 176 bits and a 512-bit block that needs to be filled, we need 336 bits of padding to complete the block.</a:t>
          </a:r>
        </a:p>
      </dsp:txBody>
      <dsp:txXfrm>
        <a:off x="1580625" y="2451908"/>
        <a:ext cx="9248359" cy="13685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F9D46-0DC1-480E-AE4C-94CCD4E5949A}">
      <dsp:nvSpPr>
        <dsp:cNvPr id="0" name=""/>
        <dsp:cNvSpPr/>
      </dsp:nvSpPr>
      <dsp:spPr>
        <a:xfrm>
          <a:off x="0" y="774"/>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8079F7-4F92-4E10-AE45-A9450E6598A2}">
      <dsp:nvSpPr>
        <dsp:cNvPr id="0" name=""/>
        <dsp:cNvSpPr/>
      </dsp:nvSpPr>
      <dsp:spPr>
        <a:xfrm>
          <a:off x="0" y="774"/>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Times New Roman"/>
              <a:cs typeface="Times New Roman"/>
            </a:rPr>
            <a:t>Now our 512-bit M needs to be split into sixteen 32-bit “words”.</a:t>
          </a:r>
          <a:r>
            <a:rPr lang="en-US" sz="2100" kern="1200" dirty="0">
              <a:latin typeface="Times New Roman"/>
              <a:cs typeface="Times New Roman"/>
            </a:rPr>
            <a:t> </a:t>
          </a:r>
        </a:p>
      </dsp:txBody>
      <dsp:txXfrm>
        <a:off x="0" y="774"/>
        <a:ext cx="12090400" cy="634368"/>
      </dsp:txXfrm>
    </dsp:sp>
    <dsp:sp modelId="{FB3DDEB8-6547-4D73-B5D4-F8C6F4FB9719}">
      <dsp:nvSpPr>
        <dsp:cNvPr id="0" name=""/>
        <dsp:cNvSpPr/>
      </dsp:nvSpPr>
      <dsp:spPr>
        <a:xfrm>
          <a:off x="0" y="635143"/>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046CE-4F4F-4B7F-B1A2-6D52CDC97754}">
      <dsp:nvSpPr>
        <dsp:cNvPr id="0" name=""/>
        <dsp:cNvSpPr/>
      </dsp:nvSpPr>
      <dsp:spPr>
        <a:xfrm>
          <a:off x="0" y="635143"/>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Each of these words is assigned its own number, ranging from M0 to M15. In our example, these 16 words are:</a:t>
          </a:r>
        </a:p>
      </dsp:txBody>
      <dsp:txXfrm>
        <a:off x="0" y="635143"/>
        <a:ext cx="12090400" cy="634368"/>
      </dsp:txXfrm>
    </dsp:sp>
    <dsp:sp modelId="{129A3816-E396-4AB9-9839-D47195E34AE2}">
      <dsp:nvSpPr>
        <dsp:cNvPr id="0" name=""/>
        <dsp:cNvSpPr/>
      </dsp:nvSpPr>
      <dsp:spPr>
        <a:xfrm>
          <a:off x="0" y="1269512"/>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3469B-24C7-45F3-B672-078E0D53A94B}">
      <dsp:nvSpPr>
        <dsp:cNvPr id="0" name=""/>
        <dsp:cNvSpPr/>
      </dsp:nvSpPr>
      <dsp:spPr>
        <a:xfrm>
          <a:off x="0" y="1269512"/>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0</a:t>
          </a:r>
          <a:r>
            <a:rPr lang="en-US" sz="2100" kern="1200" dirty="0">
              <a:latin typeface="Times New Roman"/>
              <a:cs typeface="Times New Roman"/>
            </a:rPr>
            <a:t> – 01010100 01101000 01100101 01111001             M</a:t>
          </a:r>
          <a:r>
            <a:rPr lang="en-US" sz="2100" kern="1200" baseline="-25000" dirty="0">
              <a:latin typeface="Times New Roman"/>
              <a:cs typeface="Times New Roman"/>
            </a:rPr>
            <a:t>1 </a:t>
          </a:r>
          <a:r>
            <a:rPr lang="en-US" sz="2100" kern="1200" dirty="0">
              <a:latin typeface="Times New Roman"/>
              <a:cs typeface="Times New Roman"/>
            </a:rPr>
            <a:t>– 00100000 01100001 01110010 01100101</a:t>
          </a:r>
        </a:p>
      </dsp:txBody>
      <dsp:txXfrm>
        <a:off x="0" y="1269512"/>
        <a:ext cx="12090400" cy="634368"/>
      </dsp:txXfrm>
    </dsp:sp>
    <dsp:sp modelId="{019A5C26-FE54-426B-91FF-908C24C69667}">
      <dsp:nvSpPr>
        <dsp:cNvPr id="0" name=""/>
        <dsp:cNvSpPr/>
      </dsp:nvSpPr>
      <dsp:spPr>
        <a:xfrm>
          <a:off x="0" y="1903881"/>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F1BEB-D2C9-42A0-B65B-94AA66F2659A}">
      <dsp:nvSpPr>
        <dsp:cNvPr id="0" name=""/>
        <dsp:cNvSpPr/>
      </dsp:nvSpPr>
      <dsp:spPr>
        <a:xfrm>
          <a:off x="0" y="1903881"/>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2</a:t>
          </a:r>
          <a:r>
            <a:rPr lang="en-US" sz="2100" kern="1200" dirty="0">
              <a:latin typeface="Times New Roman"/>
              <a:cs typeface="Times New Roman"/>
            </a:rPr>
            <a:t> – 00100000 01100100 01100101 01110100             M</a:t>
          </a:r>
          <a:r>
            <a:rPr lang="en-US" sz="2100" kern="1200" baseline="-25000" dirty="0">
              <a:latin typeface="Times New Roman"/>
              <a:cs typeface="Times New Roman"/>
            </a:rPr>
            <a:t>3</a:t>
          </a:r>
          <a:r>
            <a:rPr lang="en-US" sz="2100" kern="1200" dirty="0">
              <a:latin typeface="Times New Roman"/>
              <a:cs typeface="Times New Roman"/>
            </a:rPr>
            <a:t> – 01100101 01110010 01101101 01101001</a:t>
          </a:r>
        </a:p>
      </dsp:txBody>
      <dsp:txXfrm>
        <a:off x="0" y="1903881"/>
        <a:ext cx="12090400" cy="634368"/>
      </dsp:txXfrm>
    </dsp:sp>
    <dsp:sp modelId="{F905540D-A685-461D-8ABA-59B511FAF6DD}">
      <dsp:nvSpPr>
        <dsp:cNvPr id="0" name=""/>
        <dsp:cNvSpPr/>
      </dsp:nvSpPr>
      <dsp:spPr>
        <a:xfrm>
          <a:off x="0" y="2538250"/>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14F17-C750-4E43-82DB-F3232C5086FE}">
      <dsp:nvSpPr>
        <dsp:cNvPr id="0" name=""/>
        <dsp:cNvSpPr/>
      </dsp:nvSpPr>
      <dsp:spPr>
        <a:xfrm>
          <a:off x="0" y="2538250"/>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latin typeface="Times New Roman"/>
              <a:cs typeface="Times New Roman"/>
            </a:rPr>
            <a:t>M</a:t>
          </a:r>
          <a:r>
            <a:rPr lang="en-US" sz="2100" kern="1200" baseline="-25000">
              <a:latin typeface="Times New Roman"/>
              <a:cs typeface="Times New Roman"/>
            </a:rPr>
            <a:t>4</a:t>
          </a:r>
          <a:r>
            <a:rPr lang="en-US" sz="2100" kern="1200">
              <a:latin typeface="Times New Roman"/>
              <a:cs typeface="Times New Roman"/>
            </a:rPr>
            <a:t> – 01101110 01101001 01110011 01110100              M</a:t>
          </a:r>
          <a:r>
            <a:rPr lang="en-US" sz="2100" kern="1200" baseline="-25000">
              <a:latin typeface="Times New Roman"/>
              <a:cs typeface="Times New Roman"/>
            </a:rPr>
            <a:t>5</a:t>
          </a:r>
          <a:r>
            <a:rPr lang="en-US" sz="2100" kern="1200">
              <a:latin typeface="Times New Roman"/>
              <a:cs typeface="Times New Roman"/>
            </a:rPr>
            <a:t> – 01101001 01100011 10000000 00000000</a:t>
          </a:r>
          <a:endParaRPr lang="en-US" sz="2100" kern="1200" dirty="0">
            <a:latin typeface="Times New Roman"/>
            <a:cs typeface="Times New Roman"/>
          </a:endParaRPr>
        </a:p>
      </dsp:txBody>
      <dsp:txXfrm>
        <a:off x="0" y="2538250"/>
        <a:ext cx="12090400" cy="634368"/>
      </dsp:txXfrm>
    </dsp:sp>
    <dsp:sp modelId="{F23165FE-4BFB-496F-9E49-9D34645DC94E}">
      <dsp:nvSpPr>
        <dsp:cNvPr id="0" name=""/>
        <dsp:cNvSpPr/>
      </dsp:nvSpPr>
      <dsp:spPr>
        <a:xfrm>
          <a:off x="0" y="3172619"/>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97DEC6-89B2-4E4A-905C-CC5CB2BC6F1B}">
      <dsp:nvSpPr>
        <dsp:cNvPr id="0" name=""/>
        <dsp:cNvSpPr/>
      </dsp:nvSpPr>
      <dsp:spPr>
        <a:xfrm>
          <a:off x="0" y="3172619"/>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6</a:t>
          </a:r>
          <a:r>
            <a:rPr lang="en-US" sz="2100" kern="1200" dirty="0">
              <a:latin typeface="Times New Roman"/>
              <a:cs typeface="Times New Roman"/>
            </a:rPr>
            <a:t> – 00000000 00000000 00000000 00000000           M</a:t>
          </a:r>
          <a:r>
            <a:rPr lang="en-US" sz="2100" kern="1200" baseline="-25000" dirty="0">
              <a:latin typeface="Times New Roman"/>
              <a:cs typeface="Times New Roman"/>
            </a:rPr>
            <a:t>7</a:t>
          </a:r>
          <a:r>
            <a:rPr lang="en-US" sz="2100" kern="1200" dirty="0">
              <a:latin typeface="Times New Roman"/>
              <a:cs typeface="Times New Roman"/>
            </a:rPr>
            <a:t> – 00000000 00000000 00000000 00000000</a:t>
          </a:r>
        </a:p>
      </dsp:txBody>
      <dsp:txXfrm>
        <a:off x="0" y="3172619"/>
        <a:ext cx="12090400" cy="634368"/>
      </dsp:txXfrm>
    </dsp:sp>
    <dsp:sp modelId="{0914C6AD-0FCD-427F-BB3C-F9AA3FB0A31E}">
      <dsp:nvSpPr>
        <dsp:cNvPr id="0" name=""/>
        <dsp:cNvSpPr/>
      </dsp:nvSpPr>
      <dsp:spPr>
        <a:xfrm>
          <a:off x="0" y="3806987"/>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F60DFD-CA3F-416C-A511-17E30EF35B3B}">
      <dsp:nvSpPr>
        <dsp:cNvPr id="0" name=""/>
        <dsp:cNvSpPr/>
      </dsp:nvSpPr>
      <dsp:spPr>
        <a:xfrm>
          <a:off x="0" y="3806987"/>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8</a:t>
          </a:r>
          <a:r>
            <a:rPr lang="en-US" sz="2100" kern="1200" dirty="0">
              <a:latin typeface="Times New Roman"/>
              <a:cs typeface="Times New Roman"/>
            </a:rPr>
            <a:t> – 00000000 00000000 00000000 00000000           M</a:t>
          </a:r>
          <a:r>
            <a:rPr lang="en-US" sz="2100" kern="1200" baseline="-25000" dirty="0">
              <a:latin typeface="Times New Roman"/>
              <a:cs typeface="Times New Roman"/>
            </a:rPr>
            <a:t>9</a:t>
          </a:r>
          <a:r>
            <a:rPr lang="en-US" sz="2100" kern="1200" dirty="0">
              <a:latin typeface="Times New Roman"/>
              <a:cs typeface="Times New Roman"/>
            </a:rPr>
            <a:t> – 00000000 00000000 00000000 00000000</a:t>
          </a:r>
        </a:p>
      </dsp:txBody>
      <dsp:txXfrm>
        <a:off x="0" y="3806987"/>
        <a:ext cx="12090400" cy="634368"/>
      </dsp:txXfrm>
    </dsp:sp>
    <dsp:sp modelId="{C09622D2-F5D3-452B-A50F-7216F74429EC}">
      <dsp:nvSpPr>
        <dsp:cNvPr id="0" name=""/>
        <dsp:cNvSpPr/>
      </dsp:nvSpPr>
      <dsp:spPr>
        <a:xfrm>
          <a:off x="0" y="4441356"/>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30EE00-92E8-4870-A4CA-CE633782F6CF}">
      <dsp:nvSpPr>
        <dsp:cNvPr id="0" name=""/>
        <dsp:cNvSpPr/>
      </dsp:nvSpPr>
      <dsp:spPr>
        <a:xfrm>
          <a:off x="0" y="4441356"/>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10</a:t>
          </a:r>
          <a:r>
            <a:rPr lang="en-US" sz="2100" kern="1200" dirty="0">
              <a:latin typeface="Times New Roman"/>
              <a:cs typeface="Times New Roman"/>
            </a:rPr>
            <a:t> – 00000000 00000000 00000000 00000000        M</a:t>
          </a:r>
          <a:r>
            <a:rPr lang="en-US" sz="2100" kern="1200" baseline="-25000" dirty="0">
              <a:latin typeface="Times New Roman"/>
              <a:cs typeface="Times New Roman"/>
            </a:rPr>
            <a:t>11</a:t>
          </a:r>
          <a:r>
            <a:rPr lang="en-US" sz="2100" kern="1200" dirty="0">
              <a:latin typeface="Times New Roman"/>
              <a:cs typeface="Times New Roman"/>
            </a:rPr>
            <a:t> – 00000000 00000000 00000000 00000000</a:t>
          </a:r>
        </a:p>
      </dsp:txBody>
      <dsp:txXfrm>
        <a:off x="0" y="4441356"/>
        <a:ext cx="12090400" cy="634368"/>
      </dsp:txXfrm>
    </dsp:sp>
    <dsp:sp modelId="{BA81D02E-4EE3-49ED-9117-C48257F41739}">
      <dsp:nvSpPr>
        <dsp:cNvPr id="0" name=""/>
        <dsp:cNvSpPr/>
      </dsp:nvSpPr>
      <dsp:spPr>
        <a:xfrm>
          <a:off x="0" y="5075725"/>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3DBEC-8B07-4B4C-B33A-DD587B5747F4}">
      <dsp:nvSpPr>
        <dsp:cNvPr id="0" name=""/>
        <dsp:cNvSpPr/>
      </dsp:nvSpPr>
      <dsp:spPr>
        <a:xfrm>
          <a:off x="0" y="5075725"/>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12</a:t>
          </a:r>
          <a:r>
            <a:rPr lang="en-US" sz="2100" kern="1200" dirty="0">
              <a:latin typeface="Times New Roman"/>
              <a:cs typeface="Times New Roman"/>
            </a:rPr>
            <a:t> – 00000000 00000000 00000000 00000000        M</a:t>
          </a:r>
          <a:r>
            <a:rPr lang="en-US" sz="2100" kern="1200" baseline="-25000" dirty="0">
              <a:latin typeface="Times New Roman"/>
              <a:cs typeface="Times New Roman"/>
            </a:rPr>
            <a:t>13</a:t>
          </a:r>
          <a:r>
            <a:rPr lang="en-US" sz="2100" kern="1200" dirty="0">
              <a:latin typeface="Times New Roman"/>
              <a:cs typeface="Times New Roman"/>
            </a:rPr>
            <a:t> – 00000000 00000000 00000000 00000000    </a:t>
          </a:r>
        </a:p>
      </dsp:txBody>
      <dsp:txXfrm>
        <a:off x="0" y="5075725"/>
        <a:ext cx="12090400" cy="634368"/>
      </dsp:txXfrm>
    </dsp:sp>
    <dsp:sp modelId="{859F4D47-EEC2-44F5-839B-9F55438069E9}">
      <dsp:nvSpPr>
        <dsp:cNvPr id="0" name=""/>
        <dsp:cNvSpPr/>
      </dsp:nvSpPr>
      <dsp:spPr>
        <a:xfrm>
          <a:off x="0" y="5710094"/>
          <a:ext cx="120904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97C2EA-48F3-446E-A812-0A032DDCFC5F}">
      <dsp:nvSpPr>
        <dsp:cNvPr id="0" name=""/>
        <dsp:cNvSpPr/>
      </dsp:nvSpPr>
      <dsp:spPr>
        <a:xfrm>
          <a:off x="0" y="5710094"/>
          <a:ext cx="12090400" cy="63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M</a:t>
          </a:r>
          <a:r>
            <a:rPr lang="en-US" sz="2100" kern="1200" baseline="-25000" dirty="0">
              <a:latin typeface="Times New Roman"/>
              <a:cs typeface="Times New Roman"/>
            </a:rPr>
            <a:t>14</a:t>
          </a:r>
          <a:r>
            <a:rPr lang="en-US" sz="2100" kern="1200" dirty="0">
              <a:latin typeface="Times New Roman"/>
              <a:cs typeface="Times New Roman"/>
            </a:rPr>
            <a:t> – 00000000 00000000 00000000 00000000        M</a:t>
          </a:r>
          <a:r>
            <a:rPr lang="en-US" sz="2100" kern="1200" baseline="-25000" dirty="0">
              <a:latin typeface="Times New Roman"/>
              <a:cs typeface="Times New Roman"/>
            </a:rPr>
            <a:t>15</a:t>
          </a:r>
          <a:r>
            <a:rPr lang="en-US" sz="2100" kern="1200" dirty="0">
              <a:latin typeface="Times New Roman"/>
              <a:cs typeface="Times New Roman"/>
            </a:rPr>
            <a:t> – 00000000 00000000 00000000 10110000</a:t>
          </a:r>
        </a:p>
      </dsp:txBody>
      <dsp:txXfrm>
        <a:off x="0" y="5710094"/>
        <a:ext cx="12090400" cy="6343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DE2420-3A82-4E9A-BD39-9A0DA582DD51}">
      <dsp:nvSpPr>
        <dsp:cNvPr id="0" name=""/>
        <dsp:cNvSpPr/>
      </dsp:nvSpPr>
      <dsp:spPr>
        <a:xfrm>
          <a:off x="0" y="0"/>
          <a:ext cx="9506468" cy="1409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When we zoom in on each “16 operations of…” rectangle, you can see that the arrows from B, C and D point to a box labelled F. This represents function F(B, C, D) – note that in the other three rounds, the F function is replaced by the G, H and I functions, respectively.</a:t>
          </a:r>
        </a:p>
      </dsp:txBody>
      <dsp:txXfrm>
        <a:off x="41269" y="41269"/>
        <a:ext cx="7866966" cy="1326478"/>
      </dsp:txXfrm>
    </dsp:sp>
    <dsp:sp modelId="{8D8C22D3-4574-4CEE-B783-B3CBBCAB874B}">
      <dsp:nvSpPr>
        <dsp:cNvPr id="0" name=""/>
        <dsp:cNvSpPr/>
      </dsp:nvSpPr>
      <dsp:spPr>
        <a:xfrm>
          <a:off x="796166" y="1665201"/>
          <a:ext cx="9506468" cy="1409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If you follow the arrow out of it into the next box, this indicates that</a:t>
          </a:r>
          <a:r>
            <a:rPr lang="en-US" sz="2000" b="1" kern="1200" dirty="0">
              <a:latin typeface="Times New Roman"/>
              <a:cs typeface="Times New Roman"/>
            </a:rPr>
            <a:t> the output of F(B, C, D) is added to the initialization vector A</a:t>
          </a:r>
          <a:r>
            <a:rPr lang="en-US" sz="2000" kern="1200" dirty="0">
              <a:latin typeface="Times New Roman"/>
              <a:cs typeface="Times New Roman"/>
            </a:rPr>
            <a:t>, with a special type of addition. In the first operation, initialization vector A’s value is 01234567, but it changes in subsequent operations.</a:t>
          </a:r>
        </a:p>
      </dsp:txBody>
      <dsp:txXfrm>
        <a:off x="837435" y="1706470"/>
        <a:ext cx="7711902" cy="1326478"/>
      </dsp:txXfrm>
    </dsp:sp>
    <dsp:sp modelId="{9332A090-8360-4782-9048-F16155DDC819}">
      <dsp:nvSpPr>
        <dsp:cNvPr id="0" name=""/>
        <dsp:cNvSpPr/>
      </dsp:nvSpPr>
      <dsp:spPr>
        <a:xfrm>
          <a:off x="1580450" y="3330403"/>
          <a:ext cx="9506468" cy="1409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The result moves onto the next box, where it is added to a portion of the input, represented by Mi. After this, a constant, K, is added to the result, using the same special type of addition. The values for K are is derived from the formula:</a:t>
          </a:r>
        </a:p>
      </dsp:txBody>
      <dsp:txXfrm>
        <a:off x="1621719" y="3371672"/>
        <a:ext cx="7723785" cy="1326478"/>
      </dsp:txXfrm>
    </dsp:sp>
    <dsp:sp modelId="{A28B6364-3EDC-4E5E-A79E-B7B6B3AD8AC9}">
      <dsp:nvSpPr>
        <dsp:cNvPr id="0" name=""/>
        <dsp:cNvSpPr/>
      </dsp:nvSpPr>
      <dsp:spPr>
        <a:xfrm>
          <a:off x="2376617" y="4995605"/>
          <a:ext cx="9506468" cy="14090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a:cs typeface="Times New Roman"/>
            </a:rPr>
            <a:t>abs(sin(</a:t>
          </a:r>
          <a:r>
            <a:rPr lang="en-US" sz="2000" kern="1200" dirty="0" err="1">
              <a:latin typeface="Times New Roman"/>
              <a:cs typeface="Times New Roman"/>
            </a:rPr>
            <a:t>i</a:t>
          </a:r>
          <a:r>
            <a:rPr lang="en-US" sz="2000" kern="1200" dirty="0">
              <a:latin typeface="Times New Roman"/>
              <a:cs typeface="Times New Roman"/>
            </a:rPr>
            <a:t>+ 1))×2</a:t>
          </a:r>
          <a:r>
            <a:rPr lang="en-US" sz="2000" kern="1200" baseline="30000" dirty="0">
              <a:latin typeface="Times New Roman"/>
              <a:cs typeface="Times New Roman"/>
            </a:rPr>
            <a:t>32</a:t>
          </a:r>
          <a:endParaRPr lang="en-US" sz="2000" kern="1200" dirty="0">
            <a:latin typeface="Times New Roman"/>
            <a:cs typeface="Times New Roman"/>
          </a:endParaRPr>
        </a:p>
      </dsp:txBody>
      <dsp:txXfrm>
        <a:off x="2417886" y="5036874"/>
        <a:ext cx="7711902" cy="1326478"/>
      </dsp:txXfrm>
    </dsp:sp>
    <dsp:sp modelId="{7BDE670E-E3B9-4546-8C01-6106712D8F20}">
      <dsp:nvSpPr>
        <dsp:cNvPr id="0" name=""/>
        <dsp:cNvSpPr/>
      </dsp:nvSpPr>
      <dsp:spPr>
        <a:xfrm>
          <a:off x="8590607" y="1079178"/>
          <a:ext cx="915860" cy="9158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796675" y="1079178"/>
        <a:ext cx="503724" cy="689185"/>
      </dsp:txXfrm>
    </dsp:sp>
    <dsp:sp modelId="{E193D56E-1224-4C22-BF8A-9A3A5DCC1394}">
      <dsp:nvSpPr>
        <dsp:cNvPr id="0" name=""/>
        <dsp:cNvSpPr/>
      </dsp:nvSpPr>
      <dsp:spPr>
        <a:xfrm>
          <a:off x="9386773" y="2744380"/>
          <a:ext cx="915860" cy="9158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592841" y="2744380"/>
        <a:ext cx="503724" cy="689185"/>
      </dsp:txXfrm>
    </dsp:sp>
    <dsp:sp modelId="{9C3F7536-3871-4D93-86A9-C3B0C02E9751}">
      <dsp:nvSpPr>
        <dsp:cNvPr id="0" name=""/>
        <dsp:cNvSpPr/>
      </dsp:nvSpPr>
      <dsp:spPr>
        <a:xfrm>
          <a:off x="10171057" y="4409582"/>
          <a:ext cx="915860" cy="91586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377125" y="4409582"/>
        <a:ext cx="503724" cy="6891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F928F-0507-4572-A305-9E0F3E24D1F1}">
      <dsp:nvSpPr>
        <dsp:cNvPr id="0" name=""/>
        <dsp:cNvSpPr/>
      </dsp:nvSpPr>
      <dsp:spPr>
        <a:xfrm rot="5400000">
          <a:off x="-202691" y="1478690"/>
          <a:ext cx="905718" cy="1095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299A0A4-4398-4758-B13F-859503DF5E53}">
      <dsp:nvSpPr>
        <dsp:cNvPr id="0" name=""/>
        <dsp:cNvSpPr/>
      </dsp:nvSpPr>
      <dsp:spPr>
        <a:xfrm>
          <a:off x="3117" y="896900"/>
          <a:ext cx="1217234" cy="7303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K1 – D76AA478</a:t>
          </a:r>
        </a:p>
      </dsp:txBody>
      <dsp:txXfrm>
        <a:off x="24508" y="918291"/>
        <a:ext cx="1174452" cy="687558"/>
      </dsp:txXfrm>
    </dsp:sp>
    <dsp:sp modelId="{D39997D6-9E25-417D-83C1-F3A975D17479}">
      <dsp:nvSpPr>
        <dsp:cNvPr id="0" name=""/>
        <dsp:cNvSpPr/>
      </dsp:nvSpPr>
      <dsp:spPr>
        <a:xfrm rot="5400000">
          <a:off x="-202691" y="2391616"/>
          <a:ext cx="905718" cy="10955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8F2CB09-0335-4A97-B1C5-F328DC28770B}">
      <dsp:nvSpPr>
        <dsp:cNvPr id="0" name=""/>
        <dsp:cNvSpPr/>
      </dsp:nvSpPr>
      <dsp:spPr>
        <a:xfrm>
          <a:off x="3117" y="1809826"/>
          <a:ext cx="1217234" cy="7303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K2 – E8C7B756</a:t>
          </a:r>
        </a:p>
      </dsp:txBody>
      <dsp:txXfrm>
        <a:off x="24508" y="1831217"/>
        <a:ext cx="1174452" cy="687558"/>
      </dsp:txXfrm>
    </dsp:sp>
    <dsp:sp modelId="{43B0556B-7235-40F8-830B-8514D76700E7}">
      <dsp:nvSpPr>
        <dsp:cNvPr id="0" name=""/>
        <dsp:cNvSpPr/>
      </dsp:nvSpPr>
      <dsp:spPr>
        <a:xfrm rot="5400000">
          <a:off x="-202691" y="3304542"/>
          <a:ext cx="905718" cy="1095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DCBBFF5-9311-450C-B4A5-263DBA5B3C5B}">
      <dsp:nvSpPr>
        <dsp:cNvPr id="0" name=""/>
        <dsp:cNvSpPr/>
      </dsp:nvSpPr>
      <dsp:spPr>
        <a:xfrm>
          <a:off x="3117" y="2722752"/>
          <a:ext cx="1217234" cy="7303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K3 – 242070DB</a:t>
          </a:r>
        </a:p>
      </dsp:txBody>
      <dsp:txXfrm>
        <a:off x="24508" y="2744143"/>
        <a:ext cx="1174452" cy="687558"/>
      </dsp:txXfrm>
    </dsp:sp>
    <dsp:sp modelId="{B7ACA2DC-DC56-48BF-9D4B-F2294E80D3D3}">
      <dsp:nvSpPr>
        <dsp:cNvPr id="0" name=""/>
        <dsp:cNvSpPr/>
      </dsp:nvSpPr>
      <dsp:spPr>
        <a:xfrm rot="5400000">
          <a:off x="-202691" y="4217467"/>
          <a:ext cx="905718" cy="10955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1571AA2-550D-4E50-A7EC-4D63EB801963}">
      <dsp:nvSpPr>
        <dsp:cNvPr id="0" name=""/>
        <dsp:cNvSpPr/>
      </dsp:nvSpPr>
      <dsp:spPr>
        <a:xfrm>
          <a:off x="3117" y="3635677"/>
          <a:ext cx="1217234" cy="7303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K4 – C1BDCEEE</a:t>
          </a:r>
        </a:p>
      </dsp:txBody>
      <dsp:txXfrm>
        <a:off x="24508" y="3657068"/>
        <a:ext cx="1174452" cy="687558"/>
      </dsp:txXfrm>
    </dsp:sp>
    <dsp:sp modelId="{D303877F-C7A4-43C4-A879-065CFCFF3610}">
      <dsp:nvSpPr>
        <dsp:cNvPr id="0" name=""/>
        <dsp:cNvSpPr/>
      </dsp:nvSpPr>
      <dsp:spPr>
        <a:xfrm>
          <a:off x="253771" y="4673930"/>
          <a:ext cx="1611714" cy="10955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65A5A8F-5312-4FE7-8CEC-85C707439F69}">
      <dsp:nvSpPr>
        <dsp:cNvPr id="0" name=""/>
        <dsp:cNvSpPr/>
      </dsp:nvSpPr>
      <dsp:spPr>
        <a:xfrm>
          <a:off x="3117" y="4548603"/>
          <a:ext cx="1217234" cy="7303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K5 – F57COFA</a:t>
          </a:r>
        </a:p>
      </dsp:txBody>
      <dsp:txXfrm>
        <a:off x="24508" y="4569994"/>
        <a:ext cx="1174452" cy="687558"/>
      </dsp:txXfrm>
    </dsp:sp>
    <dsp:sp modelId="{B32DCA50-0B30-44C9-B225-917066C0912F}">
      <dsp:nvSpPr>
        <dsp:cNvPr id="0" name=""/>
        <dsp:cNvSpPr/>
      </dsp:nvSpPr>
      <dsp:spPr>
        <a:xfrm rot="16200000">
          <a:off x="1416230" y="4217467"/>
          <a:ext cx="905718" cy="1095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86170D-F1A3-4853-A896-11E17340C155}">
      <dsp:nvSpPr>
        <dsp:cNvPr id="0" name=""/>
        <dsp:cNvSpPr/>
      </dsp:nvSpPr>
      <dsp:spPr>
        <a:xfrm>
          <a:off x="1622038" y="4548603"/>
          <a:ext cx="1217234" cy="7303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K6 – 4787C62A</a:t>
          </a:r>
        </a:p>
      </dsp:txBody>
      <dsp:txXfrm>
        <a:off x="1643429" y="4569994"/>
        <a:ext cx="1174452" cy="687558"/>
      </dsp:txXfrm>
    </dsp:sp>
    <dsp:sp modelId="{3C046325-51FB-435F-AD54-4F32F926CDC8}">
      <dsp:nvSpPr>
        <dsp:cNvPr id="0" name=""/>
        <dsp:cNvSpPr/>
      </dsp:nvSpPr>
      <dsp:spPr>
        <a:xfrm rot="16200000">
          <a:off x="1416230" y="3304542"/>
          <a:ext cx="905718" cy="10955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CF01B1F-8C6E-4198-830D-ED1F90DF6956}">
      <dsp:nvSpPr>
        <dsp:cNvPr id="0" name=""/>
        <dsp:cNvSpPr/>
      </dsp:nvSpPr>
      <dsp:spPr>
        <a:xfrm>
          <a:off x="1622038" y="3635677"/>
          <a:ext cx="1217234" cy="7303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K7 – A8304613</a:t>
          </a:r>
        </a:p>
      </dsp:txBody>
      <dsp:txXfrm>
        <a:off x="1643429" y="3657068"/>
        <a:ext cx="1174452" cy="687558"/>
      </dsp:txXfrm>
    </dsp:sp>
    <dsp:sp modelId="{D19216DC-D86A-47CD-A5B9-372DF95CD35E}">
      <dsp:nvSpPr>
        <dsp:cNvPr id="0" name=""/>
        <dsp:cNvSpPr/>
      </dsp:nvSpPr>
      <dsp:spPr>
        <a:xfrm rot="16200000">
          <a:off x="1416230" y="2391616"/>
          <a:ext cx="905718" cy="1095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72AB5A-B411-474C-B848-63072DE41290}">
      <dsp:nvSpPr>
        <dsp:cNvPr id="0" name=""/>
        <dsp:cNvSpPr/>
      </dsp:nvSpPr>
      <dsp:spPr>
        <a:xfrm>
          <a:off x="1622038" y="2722752"/>
          <a:ext cx="1217234" cy="7303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K8 – FD469501</a:t>
          </a:r>
        </a:p>
      </dsp:txBody>
      <dsp:txXfrm>
        <a:off x="1643429" y="2744143"/>
        <a:ext cx="1174452" cy="687558"/>
      </dsp:txXfrm>
    </dsp:sp>
    <dsp:sp modelId="{F41B12E2-54A7-41B9-A0D3-1560F331F413}">
      <dsp:nvSpPr>
        <dsp:cNvPr id="0" name=""/>
        <dsp:cNvSpPr/>
      </dsp:nvSpPr>
      <dsp:spPr>
        <a:xfrm rot="16200000">
          <a:off x="1416230" y="1478690"/>
          <a:ext cx="905718" cy="10955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1F0D4E5-CBD5-405B-85E5-1F87B5E0AD09}">
      <dsp:nvSpPr>
        <dsp:cNvPr id="0" name=""/>
        <dsp:cNvSpPr/>
      </dsp:nvSpPr>
      <dsp:spPr>
        <a:xfrm>
          <a:off x="1622038" y="1809826"/>
          <a:ext cx="1217234" cy="7303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K9 – 698098D8</a:t>
          </a:r>
        </a:p>
      </dsp:txBody>
      <dsp:txXfrm>
        <a:off x="1643429" y="1831217"/>
        <a:ext cx="1174452" cy="687558"/>
      </dsp:txXfrm>
    </dsp:sp>
    <dsp:sp modelId="{F2C5170C-D2A6-462E-9A99-7087BC9B9FAC}">
      <dsp:nvSpPr>
        <dsp:cNvPr id="0" name=""/>
        <dsp:cNvSpPr/>
      </dsp:nvSpPr>
      <dsp:spPr>
        <a:xfrm>
          <a:off x="1872692" y="1022227"/>
          <a:ext cx="1611714" cy="10955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FBD8757-CC74-4FFC-8781-DCC1F7C35DA9}">
      <dsp:nvSpPr>
        <dsp:cNvPr id="0" name=""/>
        <dsp:cNvSpPr/>
      </dsp:nvSpPr>
      <dsp:spPr>
        <a:xfrm>
          <a:off x="1622038" y="896900"/>
          <a:ext cx="1217234" cy="7303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K10 – 8B44F7AF</a:t>
          </a:r>
        </a:p>
      </dsp:txBody>
      <dsp:txXfrm>
        <a:off x="1643429" y="918291"/>
        <a:ext cx="1174452" cy="687558"/>
      </dsp:txXfrm>
    </dsp:sp>
    <dsp:sp modelId="{E7E05B13-8D4A-42D1-B48A-8F3427927D75}">
      <dsp:nvSpPr>
        <dsp:cNvPr id="0" name=""/>
        <dsp:cNvSpPr/>
      </dsp:nvSpPr>
      <dsp:spPr>
        <a:xfrm rot="5400000">
          <a:off x="3035151" y="1478690"/>
          <a:ext cx="905718" cy="1095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C01EFD1-9707-46A0-B55B-40EC0EB90206}">
      <dsp:nvSpPr>
        <dsp:cNvPr id="0" name=""/>
        <dsp:cNvSpPr/>
      </dsp:nvSpPr>
      <dsp:spPr>
        <a:xfrm>
          <a:off x="3240960" y="896900"/>
          <a:ext cx="1217234" cy="7303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K11 – FFFF5BB1</a:t>
          </a:r>
        </a:p>
      </dsp:txBody>
      <dsp:txXfrm>
        <a:off x="3262351" y="918291"/>
        <a:ext cx="1174452" cy="687558"/>
      </dsp:txXfrm>
    </dsp:sp>
    <dsp:sp modelId="{D5881118-C20E-4F2D-BD3C-8EE6037B4268}">
      <dsp:nvSpPr>
        <dsp:cNvPr id="0" name=""/>
        <dsp:cNvSpPr/>
      </dsp:nvSpPr>
      <dsp:spPr>
        <a:xfrm rot="5400000">
          <a:off x="3035151" y="2391616"/>
          <a:ext cx="905718" cy="10955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93AB82-4D77-42B6-93DB-F76D8E3BEFE5}">
      <dsp:nvSpPr>
        <dsp:cNvPr id="0" name=""/>
        <dsp:cNvSpPr/>
      </dsp:nvSpPr>
      <dsp:spPr>
        <a:xfrm>
          <a:off x="3240960" y="1809826"/>
          <a:ext cx="1217234" cy="7303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K12 – 895CD7BE</a:t>
          </a:r>
        </a:p>
      </dsp:txBody>
      <dsp:txXfrm>
        <a:off x="3262351" y="1831217"/>
        <a:ext cx="1174452" cy="687558"/>
      </dsp:txXfrm>
    </dsp:sp>
    <dsp:sp modelId="{5173A9C7-1F8E-4F87-B585-A659C8DBB75E}">
      <dsp:nvSpPr>
        <dsp:cNvPr id="0" name=""/>
        <dsp:cNvSpPr/>
      </dsp:nvSpPr>
      <dsp:spPr>
        <a:xfrm rot="5400000">
          <a:off x="3035151" y="3304542"/>
          <a:ext cx="905718" cy="1095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677384C-FD5F-4662-8DCB-73EC53703F6C}">
      <dsp:nvSpPr>
        <dsp:cNvPr id="0" name=""/>
        <dsp:cNvSpPr/>
      </dsp:nvSpPr>
      <dsp:spPr>
        <a:xfrm>
          <a:off x="3240960" y="2722752"/>
          <a:ext cx="1217234" cy="73034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a:cs typeface="Times New Roman"/>
            </a:rPr>
            <a:t>K13 – 6B901122</a:t>
          </a:r>
        </a:p>
      </dsp:txBody>
      <dsp:txXfrm>
        <a:off x="3262351" y="2744143"/>
        <a:ext cx="1174452" cy="687558"/>
      </dsp:txXfrm>
    </dsp:sp>
    <dsp:sp modelId="{E80BB808-30A7-47F0-8AF1-CD08064E0348}">
      <dsp:nvSpPr>
        <dsp:cNvPr id="0" name=""/>
        <dsp:cNvSpPr/>
      </dsp:nvSpPr>
      <dsp:spPr>
        <a:xfrm rot="5400000">
          <a:off x="3035151" y="4217467"/>
          <a:ext cx="905718" cy="10955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1EF7D6-2213-4CC5-9413-F38FBA0561F7}">
      <dsp:nvSpPr>
        <dsp:cNvPr id="0" name=""/>
        <dsp:cNvSpPr/>
      </dsp:nvSpPr>
      <dsp:spPr>
        <a:xfrm>
          <a:off x="3240960" y="3635677"/>
          <a:ext cx="1217234" cy="73034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K14 – FD987193</a:t>
          </a:r>
        </a:p>
      </dsp:txBody>
      <dsp:txXfrm>
        <a:off x="3262351" y="3657068"/>
        <a:ext cx="1174452" cy="687558"/>
      </dsp:txXfrm>
    </dsp:sp>
    <dsp:sp modelId="{D9ECAF88-01AA-4FF2-9E32-F16015BDF684}">
      <dsp:nvSpPr>
        <dsp:cNvPr id="0" name=""/>
        <dsp:cNvSpPr/>
      </dsp:nvSpPr>
      <dsp:spPr>
        <a:xfrm>
          <a:off x="3491614" y="4673930"/>
          <a:ext cx="1611714" cy="10955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AC52CF7-009D-4A6A-A768-CCCDFF4045C2}">
      <dsp:nvSpPr>
        <dsp:cNvPr id="0" name=""/>
        <dsp:cNvSpPr/>
      </dsp:nvSpPr>
      <dsp:spPr>
        <a:xfrm>
          <a:off x="3240960" y="4548603"/>
          <a:ext cx="1217234" cy="7303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K15 – A679438E</a:t>
          </a:r>
        </a:p>
      </dsp:txBody>
      <dsp:txXfrm>
        <a:off x="3262351" y="4569994"/>
        <a:ext cx="1174452" cy="687558"/>
      </dsp:txXfrm>
    </dsp:sp>
    <dsp:sp modelId="{3B3E6ED8-BBB2-40A4-A21D-25908060AFC9}">
      <dsp:nvSpPr>
        <dsp:cNvPr id="0" name=""/>
        <dsp:cNvSpPr/>
      </dsp:nvSpPr>
      <dsp:spPr>
        <a:xfrm rot="16200000">
          <a:off x="4654073" y="4217467"/>
          <a:ext cx="905718" cy="10955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A537777-70C6-4DBF-8A0D-D60D345FF3E8}">
      <dsp:nvSpPr>
        <dsp:cNvPr id="0" name=""/>
        <dsp:cNvSpPr/>
      </dsp:nvSpPr>
      <dsp:spPr>
        <a:xfrm>
          <a:off x="4859882" y="4548603"/>
          <a:ext cx="1217234" cy="73034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K16 – 49B40821</a:t>
          </a:r>
        </a:p>
      </dsp:txBody>
      <dsp:txXfrm>
        <a:off x="4881273" y="4569994"/>
        <a:ext cx="1174452" cy="687558"/>
      </dsp:txXfrm>
    </dsp:sp>
    <dsp:sp modelId="{1AD58E8D-E276-45FD-BDFC-C73059465F6A}">
      <dsp:nvSpPr>
        <dsp:cNvPr id="0" name=""/>
        <dsp:cNvSpPr/>
      </dsp:nvSpPr>
      <dsp:spPr>
        <a:xfrm>
          <a:off x="4859882" y="3635677"/>
          <a:ext cx="1217234" cy="73034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a:cs typeface="Times New Roman"/>
            </a:rPr>
            <a:t>…..............</a:t>
          </a:r>
        </a:p>
      </dsp:txBody>
      <dsp:txXfrm>
        <a:off x="4881273" y="3657068"/>
        <a:ext cx="1174452" cy="6875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D337D-EE6A-48F5-B1AB-0CCBD12BC472}">
      <dsp:nvSpPr>
        <dsp:cNvPr id="0" name=""/>
        <dsp:cNvSpPr/>
      </dsp:nvSpPr>
      <dsp:spPr>
        <a:xfrm>
          <a:off x="844" y="678022"/>
          <a:ext cx="6919676" cy="21105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a:cs typeface="Times New Roman"/>
            </a:rPr>
            <a:t>One of these K values is used in each of the 64 operations for a 512-bit block. K1 to K16 are used in the first round, K17 to K32 are used in the second round, K33 to K48 are used in the third round, and K49 to K64 are used in the fourth round.</a:t>
          </a:r>
        </a:p>
      </dsp:txBody>
      <dsp:txXfrm>
        <a:off x="844" y="678022"/>
        <a:ext cx="6919676" cy="2110501"/>
      </dsp:txXfrm>
    </dsp:sp>
    <dsp:sp modelId="{F7EA17DE-C28D-4908-B4FB-88863577AAFA}">
      <dsp:nvSpPr>
        <dsp:cNvPr id="0" name=""/>
        <dsp:cNvSpPr/>
      </dsp:nvSpPr>
      <dsp:spPr>
        <a:xfrm>
          <a:off x="844" y="3653483"/>
          <a:ext cx="6919676" cy="21105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Times New Roman"/>
              <a:cs typeface="Times New Roman"/>
            </a:rPr>
            <a:t>After the K value has been added, the next step is to shift the number of bits to the left by a predefined amount, Si. We will explain how this works further on in the article. The amount that each bit is shifted varies according to which operation the MD5 algorithm is up to. Each operation has a preset number of shifts, and the operations use them in sequential order (e.g. S1, S2, S3, etc.). The S values are:</a:t>
          </a:r>
        </a:p>
      </dsp:txBody>
      <dsp:txXfrm>
        <a:off x="844" y="3653483"/>
        <a:ext cx="6919676" cy="21105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34EAD-ADB5-4C8A-B3AE-5F6855D7C837}">
      <dsp:nvSpPr>
        <dsp:cNvPr id="0" name=""/>
        <dsp:cNvSpPr/>
      </dsp:nvSpPr>
      <dsp:spPr>
        <a:xfrm>
          <a:off x="3078" y="558360"/>
          <a:ext cx="2441930" cy="341870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382" tIns="330200" rIns="190382"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a:cs typeface="Times New Roman"/>
            </a:rPr>
            <a:t>Round one</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S1, S5, S9, S13 – 7</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S2, S6, S10, S14 – 12</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S3, S7, S11, S15 – 17</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S4, S8, S12, S16, – 22</a:t>
          </a:r>
        </a:p>
      </dsp:txBody>
      <dsp:txXfrm>
        <a:off x="3078" y="1857467"/>
        <a:ext cx="2441930" cy="2051221"/>
      </dsp:txXfrm>
    </dsp:sp>
    <dsp:sp modelId="{7E71EDC1-E3D2-47B6-9581-D759C00B8A3E}">
      <dsp:nvSpPr>
        <dsp:cNvPr id="0" name=""/>
        <dsp:cNvSpPr/>
      </dsp:nvSpPr>
      <dsp:spPr>
        <a:xfrm>
          <a:off x="711237" y="900231"/>
          <a:ext cx="1025610" cy="1025610"/>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61" tIns="12700" rIns="7996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1434" y="1050428"/>
        <a:ext cx="725216" cy="725216"/>
      </dsp:txXfrm>
    </dsp:sp>
    <dsp:sp modelId="{CF432119-C79A-41A8-A4F0-BD5D1D966D76}">
      <dsp:nvSpPr>
        <dsp:cNvPr id="0" name=""/>
        <dsp:cNvSpPr/>
      </dsp:nvSpPr>
      <dsp:spPr>
        <a:xfrm>
          <a:off x="3078" y="3976991"/>
          <a:ext cx="2441930"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5FF46-4538-4A9B-B93D-17E24FD5A31B}">
      <dsp:nvSpPr>
        <dsp:cNvPr id="0" name=""/>
        <dsp:cNvSpPr/>
      </dsp:nvSpPr>
      <dsp:spPr>
        <a:xfrm>
          <a:off x="2689201" y="558360"/>
          <a:ext cx="2441930" cy="3418702"/>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382" tIns="330200" rIns="190382"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a:cs typeface="Times New Roman"/>
            </a:rPr>
            <a:t>Round two</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S17, S21, S25, S29 – 5</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S18, S22, S26, S30 – 9</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S19, S23, S27, S31 – 14</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S20, S24, S28, S32 – 20</a:t>
          </a:r>
        </a:p>
      </dsp:txBody>
      <dsp:txXfrm>
        <a:off x="2689201" y="1857467"/>
        <a:ext cx="2441930" cy="2051221"/>
      </dsp:txXfrm>
    </dsp:sp>
    <dsp:sp modelId="{E4C9D2B9-5388-43D7-8DAE-674F0CC344FE}">
      <dsp:nvSpPr>
        <dsp:cNvPr id="0" name=""/>
        <dsp:cNvSpPr/>
      </dsp:nvSpPr>
      <dsp:spPr>
        <a:xfrm>
          <a:off x="3397361" y="900231"/>
          <a:ext cx="1025610" cy="1025610"/>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61" tIns="12700" rIns="7996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47558" y="1050428"/>
        <a:ext cx="725216" cy="725216"/>
      </dsp:txXfrm>
    </dsp:sp>
    <dsp:sp modelId="{451D94A1-A34C-4768-9A72-3727A07E1D6F}">
      <dsp:nvSpPr>
        <dsp:cNvPr id="0" name=""/>
        <dsp:cNvSpPr/>
      </dsp:nvSpPr>
      <dsp:spPr>
        <a:xfrm>
          <a:off x="2689201" y="3976991"/>
          <a:ext cx="2441930"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E39742-6E6D-46F4-B67F-E841B04A39CE}">
      <dsp:nvSpPr>
        <dsp:cNvPr id="0" name=""/>
        <dsp:cNvSpPr/>
      </dsp:nvSpPr>
      <dsp:spPr>
        <a:xfrm>
          <a:off x="5375324" y="558360"/>
          <a:ext cx="2441930" cy="3418702"/>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382" tIns="330200" rIns="190382"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a:cs typeface="Times New Roman"/>
            </a:rPr>
            <a:t>Round three</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S33, S37, S41, S45 – 4</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S34, S38, S42, S46 – 11</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S35, S39, S43, S47 – 16</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S36, S40, S44, S48 – 13</a:t>
          </a:r>
        </a:p>
      </dsp:txBody>
      <dsp:txXfrm>
        <a:off x="5375324" y="1857467"/>
        <a:ext cx="2441930" cy="2051221"/>
      </dsp:txXfrm>
    </dsp:sp>
    <dsp:sp modelId="{C880FAA3-8DAD-443A-B9D6-0C41E9A05B4B}">
      <dsp:nvSpPr>
        <dsp:cNvPr id="0" name=""/>
        <dsp:cNvSpPr/>
      </dsp:nvSpPr>
      <dsp:spPr>
        <a:xfrm>
          <a:off x="6083484" y="900231"/>
          <a:ext cx="1025610" cy="1025610"/>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61" tIns="12700" rIns="7996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3681" y="1050428"/>
        <a:ext cx="725216" cy="725216"/>
      </dsp:txXfrm>
    </dsp:sp>
    <dsp:sp modelId="{665082B0-7850-474D-B589-AA71FE90870D}">
      <dsp:nvSpPr>
        <dsp:cNvPr id="0" name=""/>
        <dsp:cNvSpPr/>
      </dsp:nvSpPr>
      <dsp:spPr>
        <a:xfrm>
          <a:off x="5375324" y="3976991"/>
          <a:ext cx="2441930"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D243-B6B2-4BF0-9419-95C939D14C4A}">
      <dsp:nvSpPr>
        <dsp:cNvPr id="0" name=""/>
        <dsp:cNvSpPr/>
      </dsp:nvSpPr>
      <dsp:spPr>
        <a:xfrm>
          <a:off x="8061447" y="558360"/>
          <a:ext cx="2441930" cy="341870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382" tIns="330200" rIns="190382" bIns="33020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a:cs typeface="Times New Roman"/>
            </a:rPr>
            <a:t>Round four</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S49, S53, S57, S61 – 6</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S50, S54, S58, S62 – 10</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S51, S55, S59, S63 – 15</a:t>
          </a:r>
        </a:p>
        <a:p>
          <a:pPr marL="114300" lvl="1" indent="-114300" algn="l" defTabSz="666750">
            <a:lnSpc>
              <a:spcPct val="90000"/>
            </a:lnSpc>
            <a:spcBef>
              <a:spcPct val="0"/>
            </a:spcBef>
            <a:spcAft>
              <a:spcPct val="15000"/>
            </a:spcAft>
            <a:buChar char="•"/>
          </a:pPr>
          <a:r>
            <a:rPr lang="en-US" sz="1500" kern="1200" dirty="0">
              <a:latin typeface="Times New Roman"/>
              <a:cs typeface="Times New Roman"/>
            </a:rPr>
            <a:t>S52, S56, S60, S64 – 21</a:t>
          </a:r>
        </a:p>
      </dsp:txBody>
      <dsp:txXfrm>
        <a:off x="8061447" y="1857467"/>
        <a:ext cx="2441930" cy="2051221"/>
      </dsp:txXfrm>
    </dsp:sp>
    <dsp:sp modelId="{B43F09EE-8FE3-440D-9D92-49E2EAEBCA07}">
      <dsp:nvSpPr>
        <dsp:cNvPr id="0" name=""/>
        <dsp:cNvSpPr/>
      </dsp:nvSpPr>
      <dsp:spPr>
        <a:xfrm>
          <a:off x="8769607" y="900231"/>
          <a:ext cx="1025610" cy="1025610"/>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961" tIns="12700" rIns="7996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19804" y="1050428"/>
        <a:ext cx="725216" cy="725216"/>
      </dsp:txXfrm>
    </dsp:sp>
    <dsp:sp modelId="{944A53BD-2808-4014-895B-5DF44E6E0A95}">
      <dsp:nvSpPr>
        <dsp:cNvPr id="0" name=""/>
        <dsp:cNvSpPr/>
      </dsp:nvSpPr>
      <dsp:spPr>
        <a:xfrm>
          <a:off x="8061447" y="3976991"/>
          <a:ext cx="2441930"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8603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6963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27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9840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16617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128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4446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0629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843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6199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476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6598260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di-mgt.com.au/cryptopad.html" TargetMode="Externa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binary-code.org/binary/8bit/101100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difference-between-md5-and-sha1/" TargetMode="External"/><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1A75659-5A6F-4F77-9679-678A00B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f a university&#10;&#10;Description automatically generated">
            <a:extLst>
              <a:ext uri="{FF2B5EF4-FFF2-40B4-BE49-F238E27FC236}">
                <a16:creationId xmlns:a16="http://schemas.microsoft.com/office/drawing/2014/main" id="{E1632A60-04AA-7C2A-318E-AD0357469DC8}"/>
              </a:ext>
            </a:extLst>
          </p:cNvPr>
          <p:cNvPicPr>
            <a:picLocks noChangeAspect="1"/>
          </p:cNvPicPr>
          <p:nvPr/>
        </p:nvPicPr>
        <p:blipFill rotWithShape="1">
          <a:blip r:embed="rId2"/>
          <a:srcRect t="10684" b="10722"/>
          <a:stretch/>
        </p:blipFill>
        <p:spPr>
          <a:xfrm>
            <a:off x="20" y="10"/>
            <a:ext cx="8668492" cy="6857990"/>
          </a:xfrm>
          <a:prstGeom prst="rect">
            <a:avLst/>
          </a:prstGeom>
        </p:spPr>
      </p:pic>
      <p:sp>
        <p:nvSpPr>
          <p:cNvPr id="8" name="Rectangle 7">
            <a:extLst>
              <a:ext uri="{FF2B5EF4-FFF2-40B4-BE49-F238E27FC236}">
                <a16:creationId xmlns:a16="http://schemas.microsoft.com/office/drawing/2014/main" id="{E30A3A45-140E-431E-AED0-07EF83631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tx1"/>
              </a:gs>
              <a:gs pos="35000">
                <a:schemeClr val="tx1">
                  <a:alpha val="76000"/>
                </a:schemeClr>
              </a:gs>
              <a:gs pos="19000">
                <a:schemeClr val="tx1">
                  <a:alpha val="40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73484" y="1200365"/>
            <a:ext cx="4385758" cy="1124712"/>
          </a:xfrm>
        </p:spPr>
        <p:txBody>
          <a:bodyPr vert="horz" lIns="91440" tIns="45720" rIns="91440" bIns="45720" rtlCol="0" anchor="b">
            <a:noAutofit/>
          </a:bodyPr>
          <a:lstStyle/>
          <a:p>
            <a:pPr algn="l"/>
            <a:r>
              <a:rPr lang="en-US" sz="4400" b="1" dirty="0">
                <a:solidFill>
                  <a:schemeClr val="bg1"/>
                </a:solidFill>
                <a:latin typeface="Times New Roman"/>
                <a:cs typeface="Times New Roman"/>
              </a:rPr>
              <a:t>MD5 Algorithm</a:t>
            </a:r>
          </a:p>
        </p:txBody>
      </p:sp>
      <p:sp>
        <p:nvSpPr>
          <p:cNvPr id="10" name="Rectangle 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8401922" y="2718054"/>
            <a:ext cx="3735698" cy="3207258"/>
          </a:xfrm>
        </p:spPr>
        <p:txBody>
          <a:bodyPr vert="horz" lIns="91440" tIns="45720" rIns="91440" bIns="45720" rtlCol="0" anchor="t">
            <a:normAutofit/>
          </a:bodyPr>
          <a:lstStyle/>
          <a:p>
            <a:pPr indent="-228600" algn="just">
              <a:buFont typeface="Arial" panose="020B0604020202020204" pitchFamily="34" charset="0"/>
              <a:buChar char="•"/>
            </a:pPr>
            <a:r>
              <a:rPr lang="en-US" sz="1700" spc="50" dirty="0">
                <a:solidFill>
                  <a:schemeClr val="bg1"/>
                </a:solidFill>
                <a:latin typeface="Times New Roman"/>
                <a:cs typeface="Times New Roman"/>
              </a:rPr>
              <a:t>Presented by :-</a:t>
            </a:r>
            <a:endParaRPr lang="en-US"/>
          </a:p>
          <a:p>
            <a:pPr indent="-228600" algn="just">
              <a:buFont typeface="Arial" panose="020B0604020202020204" pitchFamily="34" charset="0"/>
              <a:buChar char="•"/>
            </a:pPr>
            <a:r>
              <a:rPr lang="en-US" sz="1700" spc="50" dirty="0">
                <a:solidFill>
                  <a:schemeClr val="bg1"/>
                </a:solidFill>
                <a:latin typeface="Times New Roman"/>
                <a:cs typeface="Times New Roman"/>
              </a:rPr>
              <a:t>1. Suraj Mishra(2023PIS5199)</a:t>
            </a:r>
          </a:p>
          <a:p>
            <a:pPr indent="-228600" algn="just">
              <a:buFont typeface="Arial" panose="020B0604020202020204" pitchFamily="34" charset="0"/>
              <a:buChar char="•"/>
            </a:pPr>
            <a:r>
              <a:rPr lang="en-US" sz="1700" spc="50" dirty="0">
                <a:solidFill>
                  <a:schemeClr val="bg1"/>
                </a:solidFill>
                <a:latin typeface="Times New Roman"/>
                <a:cs typeface="Times New Roman"/>
              </a:rPr>
              <a:t>2.Akash </a:t>
            </a:r>
            <a:r>
              <a:rPr lang="en-US" sz="1700" spc="50" err="1">
                <a:solidFill>
                  <a:schemeClr val="bg1"/>
                </a:solidFill>
                <a:latin typeface="Times New Roman"/>
                <a:cs typeface="Times New Roman"/>
              </a:rPr>
              <a:t>Pramanick</a:t>
            </a:r>
            <a:r>
              <a:rPr lang="en-US" sz="1700" spc="50" dirty="0">
                <a:solidFill>
                  <a:schemeClr val="bg1"/>
                </a:solidFill>
                <a:latin typeface="Times New Roman"/>
                <a:cs typeface="Times New Roman"/>
              </a:rPr>
              <a:t>(2023PIS5203)</a:t>
            </a:r>
          </a:p>
          <a:p>
            <a:pPr indent="-228600" algn="just">
              <a:buFont typeface="Arial" panose="020B0604020202020204" pitchFamily="34" charset="0"/>
              <a:buChar char="•"/>
            </a:pPr>
            <a:r>
              <a:rPr lang="en-US" sz="1700" spc="50" dirty="0">
                <a:solidFill>
                  <a:schemeClr val="bg1"/>
                </a:solidFill>
                <a:latin typeface="Times New Roman"/>
                <a:cs typeface="Times New Roman"/>
              </a:rPr>
              <a:t>3.Shivam Sharma(2023PIS5206)</a:t>
            </a:r>
          </a:p>
          <a:p>
            <a:pPr indent="-228600" algn="just">
              <a:buFont typeface="Arial" panose="020B0604020202020204" pitchFamily="34" charset="0"/>
              <a:buChar char="•"/>
            </a:pPr>
            <a:r>
              <a:rPr lang="en-US" sz="1700" spc="50" dirty="0">
                <a:solidFill>
                  <a:schemeClr val="bg1"/>
                </a:solidFill>
                <a:latin typeface="Times New Roman"/>
                <a:cs typeface="Times New Roman"/>
              </a:rPr>
              <a:t>4.Atindar Pal Singh(2023PIS5196)</a:t>
            </a:r>
          </a:p>
          <a:p>
            <a:pPr indent="-228600" algn="just">
              <a:buFont typeface="Arial" panose="020B0604020202020204" pitchFamily="34" charset="0"/>
              <a:buChar char="•"/>
            </a:pPr>
            <a:r>
              <a:rPr lang="en-US" sz="1700" spc="50" dirty="0">
                <a:solidFill>
                  <a:schemeClr val="bg1"/>
                </a:solidFill>
                <a:latin typeface="Times New Roman"/>
                <a:cs typeface="Times New Roman"/>
              </a:rPr>
              <a:t>5.Lokeshwara Rao(2023PIS5211)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FBB72484-CA12-7D23-417B-7FDAF541BA10}"/>
              </a:ext>
            </a:extLst>
          </p:cNvPr>
          <p:cNvGraphicFramePr>
            <a:graphicFrameLocks noGrp="1"/>
          </p:cNvGraphicFramePr>
          <p:nvPr>
            <p:ph idx="1"/>
            <p:extLst>
              <p:ext uri="{D42A27DB-BD31-4B8C-83A1-F6EECF244321}">
                <p14:modId xmlns:p14="http://schemas.microsoft.com/office/powerpoint/2010/main" val="221406842"/>
              </p:ext>
            </p:extLst>
          </p:nvPr>
        </p:nvGraphicFramePr>
        <p:xfrm>
          <a:off x="644056" y="1629622"/>
          <a:ext cx="11260533" cy="5137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43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c 2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31" name="Content Placeholder 2">
            <a:extLst>
              <a:ext uri="{FF2B5EF4-FFF2-40B4-BE49-F238E27FC236}">
                <a16:creationId xmlns:a16="http://schemas.microsoft.com/office/drawing/2014/main" id="{128EAD46-0318-4A08-32BE-31712D931F99}"/>
              </a:ext>
            </a:extLst>
          </p:cNvPr>
          <p:cNvGraphicFramePr>
            <a:graphicFrameLocks noGrp="1"/>
          </p:cNvGraphicFramePr>
          <p:nvPr>
            <p:ph idx="1"/>
            <p:extLst>
              <p:ext uri="{D42A27DB-BD31-4B8C-83A1-F6EECF244321}">
                <p14:modId xmlns:p14="http://schemas.microsoft.com/office/powerpoint/2010/main" val="561814107"/>
              </p:ext>
            </p:extLst>
          </p:nvPr>
        </p:nvGraphicFramePr>
        <p:xfrm>
          <a:off x="387440" y="1170949"/>
          <a:ext cx="10966360" cy="50060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540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ACAC2A1-73CD-9401-1B48-AB5606F23AB3}"/>
              </a:ext>
            </a:extLst>
          </p:cNvPr>
          <p:cNvSpPr txBox="1"/>
          <p:nvPr/>
        </p:nvSpPr>
        <p:spPr>
          <a:xfrm>
            <a:off x="771123" y="1967266"/>
            <a:ext cx="2886477" cy="2547257"/>
          </a:xfrm>
          <a:prstGeom prst="rect">
            <a:avLst/>
          </a:prstGeom>
          <a:noFill/>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just">
              <a:lnSpc>
                <a:spcPct val="90000"/>
              </a:lnSpc>
              <a:spcBef>
                <a:spcPct val="0"/>
              </a:spcBef>
              <a:spcAft>
                <a:spcPts val="600"/>
              </a:spcAft>
            </a:pPr>
            <a:r>
              <a:rPr lang="en-US" sz="3600" b="1" kern="1200" dirty="0">
                <a:solidFill>
                  <a:srgbClr val="FFFFFF"/>
                </a:solidFill>
                <a:latin typeface="Times New Roman"/>
                <a:ea typeface="+mj-ea"/>
                <a:cs typeface="Times New Roman"/>
              </a:rPr>
              <a:t>Workflow of Single operation of 1st Round</a:t>
            </a:r>
            <a:endParaRPr lang="en-US">
              <a:ea typeface="+mj-ea"/>
            </a:endParaRPr>
          </a:p>
        </p:txBody>
      </p:sp>
      <p:pic>
        <p:nvPicPr>
          <p:cNvPr id="4" name="Picture 3" descr="A diagram of a diagram&#10;&#10;Description automatically generated">
            <a:extLst>
              <a:ext uri="{FF2B5EF4-FFF2-40B4-BE49-F238E27FC236}">
                <a16:creationId xmlns:a16="http://schemas.microsoft.com/office/drawing/2014/main" id="{4E5A1643-7308-BBA6-92F9-E6272F886FC7}"/>
              </a:ext>
            </a:extLst>
          </p:cNvPr>
          <p:cNvPicPr>
            <a:picLocks noChangeAspect="1"/>
          </p:cNvPicPr>
          <p:nvPr/>
        </p:nvPicPr>
        <p:blipFill>
          <a:blip r:embed="rId2"/>
          <a:stretch>
            <a:fillRect/>
          </a:stretch>
        </p:blipFill>
        <p:spPr>
          <a:xfrm>
            <a:off x="4920589" y="643466"/>
            <a:ext cx="6494154" cy="5568739"/>
          </a:xfrm>
          <a:prstGeom prst="rect">
            <a:avLst/>
          </a:prstGeom>
        </p:spPr>
      </p:pic>
    </p:spTree>
    <p:extLst>
      <p:ext uri="{BB962C8B-B14F-4D97-AF65-F5344CB8AC3E}">
        <p14:creationId xmlns:p14="http://schemas.microsoft.com/office/powerpoint/2010/main" val="268812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ne in a crowd">
            <a:extLst>
              <a:ext uri="{FF2B5EF4-FFF2-40B4-BE49-F238E27FC236}">
                <a16:creationId xmlns:a16="http://schemas.microsoft.com/office/drawing/2014/main" id="{EC42EF66-0083-AE75-F432-B3FD63F1BD55}"/>
              </a:ext>
            </a:extLst>
          </p:cNvPr>
          <p:cNvPicPr>
            <a:picLocks noChangeAspect="1"/>
          </p:cNvPicPr>
          <p:nvPr/>
        </p:nvPicPr>
        <p:blipFill rotWithShape="1">
          <a:blip r:embed="rId2"/>
          <a:srcRect l="11207" r="11208"/>
          <a:stretch/>
        </p:blipFill>
        <p:spPr>
          <a:xfrm>
            <a:off x="5101771" y="10"/>
            <a:ext cx="7094361" cy="6857989"/>
          </a:xfrm>
          <a:prstGeom prst="rect">
            <a:avLst/>
          </a:prstGeom>
        </p:spPr>
      </p:pic>
      <p:sp>
        <p:nvSpPr>
          <p:cNvPr id="40" name="Rectangle 39">
            <a:extLst>
              <a:ext uri="{FF2B5EF4-FFF2-40B4-BE49-F238E27FC236}">
                <a16:creationId xmlns:a16="http://schemas.microsoft.com/office/drawing/2014/main" id="{A34066D6-1B59-4642-A86D-39464CEE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527208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18E928D9-3091-4385-B979-265D55AD0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3011">
            <a:off x="1718653" y="70086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DBA408-EFE1-264A-7184-3F5F5C88D270}"/>
              </a:ext>
            </a:extLst>
          </p:cNvPr>
          <p:cNvSpPr>
            <a:spLocks noGrp="1"/>
          </p:cNvSpPr>
          <p:nvPr>
            <p:ph type="title"/>
          </p:nvPr>
        </p:nvSpPr>
        <p:spPr>
          <a:xfrm>
            <a:off x="643467" y="795509"/>
            <a:ext cx="4092525" cy="2798604"/>
          </a:xfrm>
        </p:spPr>
        <p:txBody>
          <a:bodyPr vert="horz" lIns="91440" tIns="45720" rIns="91440" bIns="45720" rtlCol="0" anchor="b">
            <a:normAutofit/>
          </a:bodyPr>
          <a:lstStyle/>
          <a:p>
            <a:pPr algn="ctr"/>
            <a:r>
              <a:rPr lang="en-US" sz="6000" b="1" dirty="0">
                <a:solidFill>
                  <a:srgbClr val="FFFFFF"/>
                </a:solidFill>
                <a:latin typeface="Times New Roman"/>
                <a:cs typeface="Times New Roman"/>
              </a:rPr>
              <a:t>Getting Confused ?</a:t>
            </a:r>
          </a:p>
        </p:txBody>
      </p:sp>
      <p:sp>
        <p:nvSpPr>
          <p:cNvPr id="44" name="Oval 43">
            <a:extLst>
              <a:ext uri="{FF2B5EF4-FFF2-40B4-BE49-F238E27FC236}">
                <a16:creationId xmlns:a16="http://schemas.microsoft.com/office/drawing/2014/main" id="{7D602432-D774-4CF5-94E8-7D52D010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1186" y="4626633"/>
            <a:ext cx="491961" cy="49196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7817402-7CC8-DCA7-9625-E48BCF42442F}"/>
              </a:ext>
            </a:extLst>
          </p:cNvPr>
          <p:cNvSpPr>
            <a:spLocks noGrp="1"/>
          </p:cNvSpPr>
          <p:nvPr>
            <p:ph idx="1"/>
          </p:nvPr>
        </p:nvSpPr>
        <p:spPr>
          <a:xfrm>
            <a:off x="643467" y="3686187"/>
            <a:ext cx="4092525" cy="2292581"/>
          </a:xfrm>
        </p:spPr>
        <p:txBody>
          <a:bodyPr vert="horz" lIns="91440" tIns="45720" rIns="91440" bIns="45720" rtlCol="0" anchor="t">
            <a:normAutofit/>
          </a:bodyPr>
          <a:lstStyle/>
          <a:p>
            <a:pPr marL="0" indent="0" algn="just">
              <a:buNone/>
            </a:pPr>
            <a:r>
              <a:rPr lang="en-US" dirty="0">
                <a:solidFill>
                  <a:srgbClr val="FFFFFF"/>
                </a:solidFill>
                <a:latin typeface="Times New Roman"/>
                <a:cs typeface="Times New Roman"/>
              </a:rPr>
              <a:t>Let’s see how the MD5 algorithm works through an example</a:t>
            </a:r>
            <a:endParaRPr lang="en-US"/>
          </a:p>
        </p:txBody>
      </p:sp>
      <p:sp>
        <p:nvSpPr>
          <p:cNvPr id="46" name="Rectangle 45">
            <a:extLst>
              <a:ext uri="{FF2B5EF4-FFF2-40B4-BE49-F238E27FC236}">
                <a16:creationId xmlns:a16="http://schemas.microsoft.com/office/drawing/2014/main" id="{CBF9EBB4-5078-47B2-AAA0-DF4A88D81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7932" y="5011563"/>
            <a:ext cx="731558" cy="731558"/>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8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DB642-4F5A-B379-51EE-063DA4BB761F}"/>
              </a:ext>
            </a:extLst>
          </p:cNvPr>
          <p:cNvSpPr>
            <a:spLocks noGrp="1"/>
          </p:cNvSpPr>
          <p:nvPr>
            <p:ph type="title"/>
          </p:nvPr>
        </p:nvSpPr>
        <p:spPr>
          <a:xfrm>
            <a:off x="182412" y="863798"/>
            <a:ext cx="3704822" cy="4750937"/>
          </a:xfrm>
        </p:spPr>
        <p:txBody>
          <a:bodyPr>
            <a:normAutofit/>
          </a:bodyPr>
          <a:lstStyle/>
          <a:p>
            <a:pPr algn="just"/>
            <a:r>
              <a:rPr lang="en-US" sz="2800" dirty="0">
                <a:solidFill>
                  <a:srgbClr val="FFFFFF"/>
                </a:solidFill>
                <a:latin typeface="Times New Roman"/>
                <a:cs typeface="Arial"/>
              </a:rPr>
              <a:t>Our input, “They are deterministic”, becomes wildly different when it is put through the MD5 hash function. All we can guarantee is that it will be 128 bits long</a:t>
            </a:r>
            <a:endParaRPr lang="en-US" sz="2800" dirty="0">
              <a:solidFill>
                <a:srgbClr val="FFFFFF"/>
              </a:solidFill>
              <a:latin typeface="Times New Roman"/>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08343A-567E-7487-0194-A6715FC03A94}"/>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dirty="0">
                <a:latin typeface="Times New Roman"/>
                <a:cs typeface="Arial"/>
              </a:rPr>
              <a:t>When we put “They are deterministic” into an MD5 hash function, the first thing that happens is that it is converted to binary according to ASCII.</a:t>
            </a:r>
            <a:br>
              <a:rPr lang="en-US" dirty="0">
                <a:latin typeface="Times New Roman"/>
                <a:cs typeface="Arial"/>
              </a:rPr>
            </a:br>
            <a:r>
              <a:rPr lang="en-US" dirty="0">
                <a:latin typeface="Times New Roman"/>
                <a:cs typeface="Arial"/>
              </a:rPr>
              <a:t>“They are deterministic” is written in binary as:</a:t>
            </a:r>
            <a:endParaRPr lang="en-US"/>
          </a:p>
          <a:p>
            <a:pPr algn="just"/>
            <a:r>
              <a:rPr lang="en-US" dirty="0">
                <a:latin typeface="Times New Roman"/>
                <a:cs typeface="Arial"/>
              </a:rPr>
              <a:t>01010100 01101000 01100101 01111001 00100000 01100001 01110010 01100101 00100000 01100100 01100101 01110100 01100101 01110010 01101101 01101001 01101110 01101001 01110011 01110100 01101001 01100011</a:t>
            </a:r>
            <a:endParaRPr lang="en-US" dirty="0">
              <a:latin typeface="Times New Roman"/>
              <a:cs typeface="Calibri"/>
            </a:endParaRPr>
          </a:p>
          <a:p>
            <a:pPr algn="just"/>
            <a:endParaRPr lang="en-US" dirty="0">
              <a:latin typeface="Times New Roman"/>
              <a:cs typeface="Arial"/>
            </a:endParaRPr>
          </a:p>
        </p:txBody>
      </p:sp>
    </p:spTree>
    <p:extLst>
      <p:ext uri="{BB962C8B-B14F-4D97-AF65-F5344CB8AC3E}">
        <p14:creationId xmlns:p14="http://schemas.microsoft.com/office/powerpoint/2010/main" val="92470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ECA1AE-4F9F-7F1F-6692-ECD1224F93D5}"/>
              </a:ext>
            </a:extLst>
          </p:cNvPr>
          <p:cNvSpPr>
            <a:spLocks noGrp="1"/>
          </p:cNvSpPr>
          <p:nvPr>
            <p:ph type="title"/>
          </p:nvPr>
        </p:nvSpPr>
        <p:spPr>
          <a:xfrm>
            <a:off x="838200" y="459863"/>
            <a:ext cx="10515600" cy="1004594"/>
          </a:xfrm>
        </p:spPr>
        <p:txBody>
          <a:bodyPr>
            <a:normAutofit/>
          </a:bodyPr>
          <a:lstStyle/>
          <a:p>
            <a:pPr algn="ctr"/>
            <a:r>
              <a:rPr lang="en-US" b="1" dirty="0">
                <a:solidFill>
                  <a:srgbClr val="FFFFFF"/>
                </a:solidFill>
                <a:latin typeface="Times New Roman"/>
                <a:ea typeface="Arial"/>
                <a:cs typeface="Arial"/>
              </a:rPr>
              <a:t>The next step in MD5 is to add </a:t>
            </a:r>
            <a:r>
              <a:rPr lang="en-US" b="1" u="none" strike="noStrike" dirty="0">
                <a:solidFill>
                  <a:srgbClr val="FFFFFF"/>
                </a:solidFill>
                <a:latin typeface="Times New Roman"/>
                <a:ea typeface="Arial"/>
                <a:cs typeface="Arial"/>
                <a:hlinkClick r:id="rId2"/>
              </a:rPr>
              <a:t>padding</a:t>
            </a:r>
            <a:endParaRPr lang="en-US" b="1">
              <a:solidFill>
                <a:srgbClr val="FFFFFF"/>
              </a:solidFill>
              <a:latin typeface="Times New Roman"/>
              <a:ea typeface="Calibri Light"/>
              <a:cs typeface="Calibri Light"/>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7FD794FF-AA79-6AE6-A9A7-D6DBEE27EEC1}"/>
              </a:ext>
            </a:extLst>
          </p:cNvPr>
          <p:cNvGraphicFramePr>
            <a:graphicFrameLocks noGrp="1"/>
          </p:cNvGraphicFramePr>
          <p:nvPr>
            <p:ph idx="1"/>
            <p:extLst>
              <p:ext uri="{D42A27DB-BD31-4B8C-83A1-F6EECF244321}">
                <p14:modId xmlns:p14="http://schemas.microsoft.com/office/powerpoint/2010/main" val="2048084571"/>
              </p:ext>
            </p:extLst>
          </p:nvPr>
        </p:nvGraphicFramePr>
        <p:xfrm>
          <a:off x="664336" y="1697881"/>
          <a:ext cx="10828985" cy="4561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752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A4A805-6037-4A25-CB75-BADE8DD2E086}"/>
              </a:ext>
            </a:extLst>
          </p:cNvPr>
          <p:cNvSpPr>
            <a:spLocks noGrp="1"/>
          </p:cNvSpPr>
          <p:nvPr>
            <p:ph type="title"/>
          </p:nvPr>
        </p:nvSpPr>
        <p:spPr>
          <a:xfrm>
            <a:off x="956826" y="1112969"/>
            <a:ext cx="3937298" cy="4166010"/>
          </a:xfrm>
        </p:spPr>
        <p:txBody>
          <a:bodyPr vert="horz" lIns="91440" tIns="45720" rIns="91440" bIns="45720" rtlCol="0" anchor="ctr">
            <a:noAutofit/>
          </a:bodyPr>
          <a:lstStyle/>
          <a:p>
            <a:pPr algn="just"/>
            <a:r>
              <a:rPr lang="en-US" sz="2300" dirty="0">
                <a:solidFill>
                  <a:srgbClr val="FFFFFF"/>
                </a:solidFill>
                <a:latin typeface="Times New Roman"/>
                <a:ea typeface="Arial"/>
                <a:cs typeface="Arial"/>
              </a:rPr>
              <a:t>The reason we only need to pad it up to 448 bits (instead of 512) is because the final 64 bits (512 – 64 = 448) are reserved to display the message’s length in binary. In this case, the number 176 is 10110000 </a:t>
            </a:r>
            <a:r>
              <a:rPr lang="en-US" sz="2300" u="none" strike="noStrike" dirty="0">
                <a:solidFill>
                  <a:srgbClr val="FFFFFF"/>
                </a:solidFill>
                <a:latin typeface="Times New Roman"/>
                <a:ea typeface="Arial"/>
                <a:cs typeface="Arial"/>
                <a:hlinkClick r:id="rId2"/>
              </a:rPr>
              <a:t>in binary</a:t>
            </a:r>
            <a:r>
              <a:rPr lang="en-US" sz="2300" dirty="0">
                <a:solidFill>
                  <a:srgbClr val="FFFFFF"/>
                </a:solidFill>
                <a:latin typeface="Times New Roman"/>
                <a:ea typeface="Arial"/>
                <a:cs typeface="Arial"/>
              </a:rPr>
              <a:t>. This forms the very end of the padding scheme, while the preceding 56 bits (64 minus the eight bits that make up 10110000) are all filled up with zeros.</a:t>
            </a:r>
            <a:endParaRPr lang="en-US" sz="2300">
              <a:solidFill>
                <a:srgbClr val="FFFFFF"/>
              </a:solidFill>
              <a:latin typeface="Times New Roman"/>
              <a:cs typeface="Calibri Light"/>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1C5CD3A-0066-47AA-D135-3AC951EEB9A9}"/>
              </a:ext>
            </a:extLst>
          </p:cNvPr>
          <p:cNvSpPr>
            <a:spLocks noGrp="1"/>
          </p:cNvSpPr>
          <p:nvPr>
            <p:ph idx="1"/>
          </p:nvPr>
        </p:nvSpPr>
        <p:spPr>
          <a:xfrm>
            <a:off x="6096000" y="1014063"/>
            <a:ext cx="5257799" cy="4696167"/>
          </a:xfrm>
        </p:spPr>
        <p:txBody>
          <a:bodyPr vert="horz" lIns="91440" tIns="45720" rIns="91440" bIns="45720" rtlCol="0" anchor="t">
            <a:noAutofit/>
          </a:bodyPr>
          <a:lstStyle/>
          <a:p>
            <a:pPr algn="just"/>
            <a:r>
              <a:rPr lang="en-US" dirty="0">
                <a:latin typeface="Times New Roman"/>
                <a:cs typeface="Arial"/>
              </a:rPr>
              <a:t>In cases where the message length takes up a greater number of bits, there will be fewer zeros. If the initial input’s length is longer than 64 bits (if it is greater than 264, which equals 18,446,744,073,709,551,616 in decimal), then only the least significant 64 bits are used.</a:t>
            </a:r>
            <a:endParaRPr lang="en-US">
              <a:latin typeface="Times New Roman"/>
              <a:cs typeface="Times New Roman"/>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7811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CBCC51B9-2DE2-431F-FEEF-B96D9A1468B9}"/>
              </a:ext>
            </a:extLst>
          </p:cNvPr>
          <p:cNvSpPr>
            <a:spLocks noGrp="1"/>
          </p:cNvSpPr>
          <p:nvPr>
            <p:ph idx="1"/>
          </p:nvPr>
        </p:nvSpPr>
        <p:spPr>
          <a:xfrm>
            <a:off x="1106510" y="484076"/>
            <a:ext cx="10515600" cy="4351338"/>
          </a:xfrm>
        </p:spPr>
        <p:txBody>
          <a:bodyPr vert="horz" lIns="91440" tIns="45720" rIns="91440" bIns="45720" rtlCol="0" anchor="t">
            <a:noAutofit/>
          </a:bodyPr>
          <a:lstStyle/>
          <a:p>
            <a:pPr algn="just"/>
            <a:r>
              <a:rPr lang="en-US" dirty="0">
                <a:latin typeface="Times New Roman"/>
                <a:cs typeface="Arial"/>
              </a:rPr>
              <a:t>Once the padding scheme is complete, we end up with the following 512-bit string:</a:t>
            </a:r>
            <a:endParaRPr lang="en-US" dirty="0">
              <a:latin typeface="Times New Roman"/>
              <a:ea typeface="Calibri" panose="020F0502020204030204"/>
              <a:cs typeface="Calibri" panose="020F0502020204030204"/>
            </a:endParaRPr>
          </a:p>
          <a:p>
            <a:pPr algn="just"/>
            <a:r>
              <a:rPr lang="en-US" b="1" dirty="0">
                <a:latin typeface="Times New Roman"/>
                <a:cs typeface="Arial"/>
              </a:rPr>
              <a:t>01010100 01101000 01100101 01111001 00100000 01100001 01110010 01100101 00100000 01100100 01100101 01110100 01100101 01110010 01101101 01101001 01101110 01101001 01110011 01110100 01101001 01100011</a:t>
            </a:r>
            <a:r>
              <a:rPr lang="en-US" dirty="0">
                <a:latin typeface="Times New Roman"/>
                <a:cs typeface="Arial"/>
              </a:rPr>
              <a:t> 10000000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a:t>
            </a:r>
            <a:r>
              <a:rPr lang="en-US" b="1" dirty="0">
                <a:latin typeface="Times New Roman"/>
                <a:cs typeface="Arial"/>
              </a:rPr>
              <a:t>00000000 00000000 00000000 00000000 00000000 00000000 00000000 10110000</a:t>
            </a:r>
            <a:endParaRPr lang="en-US" dirty="0">
              <a:latin typeface="Times New Roman"/>
              <a:ea typeface="Calibri" panose="020F0502020204030204"/>
              <a:cs typeface="Calibri"/>
            </a:endParaRPr>
          </a:p>
          <a:p>
            <a:pPr algn="just"/>
            <a:endParaRPr lang="en-US" dirty="0">
              <a:latin typeface="Times New Roman"/>
              <a:ea typeface="Calibri" panose="020F0502020204030204"/>
              <a:cs typeface="Calibri"/>
            </a:endParaRPr>
          </a:p>
        </p:txBody>
      </p:sp>
    </p:spTree>
    <p:extLst>
      <p:ext uri="{BB962C8B-B14F-4D97-AF65-F5344CB8AC3E}">
        <p14:creationId xmlns:p14="http://schemas.microsoft.com/office/powerpoint/2010/main" val="670602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FB3AB15-8E51-DA88-4FA4-E5A8B2791D36}"/>
              </a:ext>
            </a:extLst>
          </p:cNvPr>
          <p:cNvGraphicFramePr>
            <a:graphicFrameLocks noGrp="1"/>
          </p:cNvGraphicFramePr>
          <p:nvPr>
            <p:ph idx="1"/>
          </p:nvPr>
        </p:nvGraphicFramePr>
        <p:xfrm>
          <a:off x="101600" y="47625"/>
          <a:ext cx="12090400" cy="6345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878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Picture 26" descr="Close up of ruler">
            <a:extLst>
              <a:ext uri="{FF2B5EF4-FFF2-40B4-BE49-F238E27FC236}">
                <a16:creationId xmlns:a16="http://schemas.microsoft.com/office/drawing/2014/main" id="{8C090CB8-9411-71EC-D008-E9036BB3D4CB}"/>
              </a:ext>
            </a:extLst>
          </p:cNvPr>
          <p:cNvPicPr>
            <a:picLocks noChangeAspect="1"/>
          </p:cNvPicPr>
          <p:nvPr/>
        </p:nvPicPr>
        <p:blipFill rotWithShape="1">
          <a:blip r:embed="rId2">
            <a:alphaModFix amt="55000"/>
          </a:blip>
          <a:srcRect t="15605" r="-2" b="-2"/>
          <a:stretch/>
        </p:blipFill>
        <p:spPr>
          <a:xfrm>
            <a:off x="20" y="1625"/>
            <a:ext cx="12191980" cy="6858000"/>
          </a:xfrm>
          <a:prstGeom prst="rect">
            <a:avLst/>
          </a:prstGeom>
        </p:spPr>
      </p:pic>
      <p:sp>
        <p:nvSpPr>
          <p:cNvPr id="2" name="Title 1">
            <a:extLst>
              <a:ext uri="{FF2B5EF4-FFF2-40B4-BE49-F238E27FC236}">
                <a16:creationId xmlns:a16="http://schemas.microsoft.com/office/drawing/2014/main" id="{8B6D2104-AB27-8C2E-EE2D-6D4A78802866}"/>
              </a:ext>
            </a:extLst>
          </p:cNvPr>
          <p:cNvSpPr>
            <a:spLocks noGrp="1"/>
          </p:cNvSpPr>
          <p:nvPr>
            <p:ph type="title"/>
          </p:nvPr>
        </p:nvSpPr>
        <p:spPr>
          <a:xfrm>
            <a:off x="1246030" y="107548"/>
            <a:ext cx="10515600" cy="1325563"/>
          </a:xfrm>
        </p:spPr>
        <p:txBody>
          <a:bodyPr>
            <a:normAutofit/>
          </a:bodyPr>
          <a:lstStyle/>
          <a:p>
            <a:pPr algn="just"/>
            <a:r>
              <a:rPr lang="en-US" b="1" dirty="0">
                <a:solidFill>
                  <a:srgbClr val="FFFFFF"/>
                </a:solidFill>
                <a:latin typeface="Times New Roman"/>
                <a:ea typeface="Arial"/>
                <a:cs typeface="Arial"/>
              </a:rPr>
              <a:t>Each of these sixteen values act as inputs to the complex set of operations</a:t>
            </a:r>
            <a:endParaRPr lang="en-US" b="1">
              <a:solidFill>
                <a:srgbClr val="FFFFFF"/>
              </a:solidFill>
              <a:latin typeface="Times New Roman"/>
              <a:cs typeface="Calibri Light"/>
            </a:endParaRPr>
          </a:p>
        </p:txBody>
      </p:sp>
      <p:sp>
        <p:nvSpPr>
          <p:cNvPr id="28" name="Arc 2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5A21F6F7-F63E-A866-1869-C2286E89D08C}"/>
              </a:ext>
            </a:extLst>
          </p:cNvPr>
          <p:cNvSpPr>
            <a:spLocks noGrp="1"/>
          </p:cNvSpPr>
          <p:nvPr>
            <p:ph idx="1"/>
          </p:nvPr>
        </p:nvSpPr>
        <p:spPr>
          <a:xfrm>
            <a:off x="1246031" y="1439259"/>
            <a:ext cx="10515600" cy="4351338"/>
          </a:xfrm>
        </p:spPr>
        <p:txBody>
          <a:bodyPr vert="horz" lIns="91440" tIns="45720" rIns="91440" bIns="45720" rtlCol="0" anchor="t">
            <a:normAutofit/>
          </a:bodyPr>
          <a:lstStyle/>
          <a:p>
            <a:pPr marL="0" indent="0" algn="just">
              <a:buNone/>
            </a:pPr>
            <a:r>
              <a:rPr lang="en-US" sz="2400" dirty="0">
                <a:solidFill>
                  <a:srgbClr val="FFFFFF"/>
                </a:solidFill>
                <a:latin typeface="Times New Roman"/>
                <a:cs typeface="Arial"/>
              </a:rPr>
              <a:t>Each of these M inputs are used in every single round, they are added in different orders :</a:t>
            </a:r>
            <a:endParaRPr lang="en-US" sz="2400">
              <a:solidFill>
                <a:srgbClr val="FFFFFF"/>
              </a:solidFill>
              <a:latin typeface="Times New Roman"/>
              <a:cs typeface="Calibri" panose="020F0502020204030204"/>
            </a:endParaRPr>
          </a:p>
          <a:p>
            <a:pPr marL="457200" indent="-457200" algn="just">
              <a:buAutoNum type="arabicPeriod"/>
            </a:pPr>
            <a:r>
              <a:rPr lang="en-US" sz="2400" dirty="0">
                <a:solidFill>
                  <a:srgbClr val="FFFFFF"/>
                </a:solidFill>
                <a:latin typeface="Times New Roman"/>
                <a:cs typeface="Arial"/>
              </a:rPr>
              <a:t>In the first round, the M inputs are added into the algorithm sequentially, e.g. M0, M1, M2… M15.</a:t>
            </a:r>
            <a:endParaRPr lang="en-US" sz="2400">
              <a:solidFill>
                <a:srgbClr val="FFFFFF"/>
              </a:solidFill>
              <a:latin typeface="Times New Roman"/>
              <a:cs typeface="Calibri"/>
            </a:endParaRPr>
          </a:p>
          <a:p>
            <a:pPr algn="just">
              <a:buAutoNum type="arabicPeriod"/>
            </a:pPr>
            <a:r>
              <a:rPr lang="en-US" sz="2400" dirty="0">
                <a:solidFill>
                  <a:srgbClr val="FFFFFF"/>
                </a:solidFill>
                <a:latin typeface="Times New Roman"/>
                <a:cs typeface="Arial"/>
              </a:rPr>
              <a:t>  In the second round, the M inputs are added in the following order:</a:t>
            </a:r>
            <a:endParaRPr lang="en-US" sz="2400">
              <a:solidFill>
                <a:srgbClr val="FFFFFF"/>
              </a:solidFill>
              <a:latin typeface="Times New Roman"/>
              <a:cs typeface="Calibri"/>
            </a:endParaRPr>
          </a:p>
          <a:p>
            <a:pPr marL="0" indent="0" algn="just">
              <a:buNone/>
            </a:pPr>
            <a:r>
              <a:rPr lang="en-US" sz="2400" dirty="0">
                <a:solidFill>
                  <a:srgbClr val="FFFFFF"/>
                </a:solidFill>
                <a:latin typeface="Times New Roman"/>
                <a:cs typeface="Arial"/>
              </a:rPr>
              <a:t>M1, M6, M11, M0, M5, M10, M15, M4, M9, M14, M3, M8, M13, M2, M7, M12</a:t>
            </a:r>
            <a:endParaRPr lang="en-US" sz="2400">
              <a:solidFill>
                <a:srgbClr val="FFFFFF"/>
              </a:solidFill>
              <a:latin typeface="Times New Roman"/>
              <a:cs typeface="Calibri"/>
            </a:endParaRPr>
          </a:p>
          <a:p>
            <a:pPr marL="0" indent="0" algn="just">
              <a:buNone/>
            </a:pPr>
            <a:r>
              <a:rPr lang="en-US" sz="2400" dirty="0">
                <a:solidFill>
                  <a:srgbClr val="FFFFFF"/>
                </a:solidFill>
                <a:latin typeface="Times New Roman"/>
                <a:cs typeface="Arial"/>
              </a:rPr>
              <a:t>3.  In the third round, the M inputs are added in this sequence:</a:t>
            </a:r>
            <a:endParaRPr lang="en-US" sz="2400">
              <a:solidFill>
                <a:srgbClr val="FFFFFF"/>
              </a:solidFill>
              <a:latin typeface="Times New Roman"/>
              <a:cs typeface="Calibri"/>
            </a:endParaRPr>
          </a:p>
          <a:p>
            <a:pPr marL="0" indent="0" algn="just">
              <a:buNone/>
            </a:pPr>
            <a:r>
              <a:rPr lang="en-US" sz="2400" dirty="0">
                <a:solidFill>
                  <a:srgbClr val="FFFFFF"/>
                </a:solidFill>
                <a:latin typeface="Times New Roman"/>
                <a:cs typeface="Arial"/>
              </a:rPr>
              <a:t>M5, M8, M11, M14, M1, M4, M7, M10, M13, M0, M3, M6, M9, M12, M15, M2</a:t>
            </a:r>
            <a:endParaRPr lang="en-US" sz="2400">
              <a:solidFill>
                <a:srgbClr val="FFFFFF"/>
              </a:solidFill>
              <a:latin typeface="Times New Roman"/>
              <a:cs typeface="Calibri"/>
            </a:endParaRPr>
          </a:p>
          <a:p>
            <a:pPr marL="0" indent="0" algn="just">
              <a:buNone/>
            </a:pPr>
            <a:r>
              <a:rPr lang="en-US" sz="2400" dirty="0">
                <a:solidFill>
                  <a:srgbClr val="FFFFFF"/>
                </a:solidFill>
                <a:latin typeface="Times New Roman"/>
                <a:cs typeface="Arial"/>
              </a:rPr>
              <a:t>4.  In the fourth round, the M inputs are added in the following order:</a:t>
            </a:r>
            <a:endParaRPr lang="en-US" sz="2400">
              <a:solidFill>
                <a:srgbClr val="FFFFFF"/>
              </a:solidFill>
              <a:latin typeface="Times New Roman"/>
              <a:cs typeface="Calibri"/>
            </a:endParaRPr>
          </a:p>
          <a:p>
            <a:pPr marL="0" indent="0" algn="just">
              <a:buNone/>
            </a:pPr>
            <a:r>
              <a:rPr lang="en-US" sz="2400" dirty="0">
                <a:solidFill>
                  <a:srgbClr val="FFFFFF"/>
                </a:solidFill>
                <a:latin typeface="Times New Roman"/>
                <a:cs typeface="Arial"/>
              </a:rPr>
              <a:t>M0, M7, M14, M5, M12, M3, M10, M1, M8, M15, M6, M13, M4, M11, M2, M9</a:t>
            </a:r>
            <a:endParaRPr lang="en-US" sz="2400">
              <a:solidFill>
                <a:srgbClr val="FFFFFF"/>
              </a:solidFill>
              <a:latin typeface="Times New Roman"/>
              <a:cs typeface="Calibri"/>
            </a:endParaRPr>
          </a:p>
          <a:p>
            <a:pPr algn="just">
              <a:buAutoNum type="arabicPeriod"/>
            </a:pPr>
            <a:endParaRPr lang="en-US" sz="2400" dirty="0">
              <a:solidFill>
                <a:srgbClr val="FFFFFF"/>
              </a:solidFill>
              <a:latin typeface="Times New Roman"/>
              <a:cs typeface="Calibri"/>
            </a:endParaRPr>
          </a:p>
        </p:txBody>
      </p:sp>
    </p:spTree>
    <p:extLst>
      <p:ext uri="{BB962C8B-B14F-4D97-AF65-F5344CB8AC3E}">
        <p14:creationId xmlns:p14="http://schemas.microsoft.com/office/powerpoint/2010/main" val="155734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bstract background">
            <a:extLst>
              <a:ext uri="{FF2B5EF4-FFF2-40B4-BE49-F238E27FC236}">
                <a16:creationId xmlns:a16="http://schemas.microsoft.com/office/drawing/2014/main" id="{CB3A32F9-9F5C-2690-28C8-D488A3004B30}"/>
              </a:ext>
            </a:extLst>
          </p:cNvPr>
          <p:cNvPicPr>
            <a:picLocks noChangeAspect="1"/>
          </p:cNvPicPr>
          <p:nvPr/>
        </p:nvPicPr>
        <p:blipFill rotWithShape="1">
          <a:blip r:embed="rId2"/>
          <a:srcRect l="15401"/>
          <a:stretch/>
        </p:blipFill>
        <p:spPr>
          <a:xfrm>
            <a:off x="1"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F2064-9C11-0EF7-817B-3FF4C918A684}"/>
              </a:ext>
            </a:extLst>
          </p:cNvPr>
          <p:cNvSpPr>
            <a:spLocks noGrp="1"/>
          </p:cNvSpPr>
          <p:nvPr>
            <p:ph type="title"/>
          </p:nvPr>
        </p:nvSpPr>
        <p:spPr>
          <a:xfrm>
            <a:off x="7531610" y="365125"/>
            <a:ext cx="4464480" cy="1899912"/>
          </a:xfrm>
        </p:spPr>
        <p:txBody>
          <a:bodyPr>
            <a:normAutofit/>
          </a:bodyPr>
          <a:lstStyle/>
          <a:p>
            <a:r>
              <a:rPr lang="en-US" sz="6000" b="1" dirty="0">
                <a:latin typeface="Times New Roman"/>
                <a:cs typeface="Times New Roman"/>
              </a:rPr>
              <a:t>Introduction</a:t>
            </a:r>
          </a:p>
        </p:txBody>
      </p:sp>
      <p:sp>
        <p:nvSpPr>
          <p:cNvPr id="3" name="Content Placeholder 2">
            <a:extLst>
              <a:ext uri="{FF2B5EF4-FFF2-40B4-BE49-F238E27FC236}">
                <a16:creationId xmlns:a16="http://schemas.microsoft.com/office/drawing/2014/main" id="{70A78FE8-B415-13E1-8958-C4C464070A67}"/>
              </a:ext>
            </a:extLst>
          </p:cNvPr>
          <p:cNvSpPr>
            <a:spLocks noGrp="1"/>
          </p:cNvSpPr>
          <p:nvPr>
            <p:ph idx="1"/>
          </p:nvPr>
        </p:nvSpPr>
        <p:spPr>
          <a:xfrm>
            <a:off x="6910232" y="2277893"/>
            <a:ext cx="5324723" cy="3742762"/>
          </a:xfrm>
        </p:spPr>
        <p:txBody>
          <a:bodyPr vert="horz" lIns="91440" tIns="45720" rIns="91440" bIns="45720" rtlCol="0" anchor="t">
            <a:noAutofit/>
          </a:bodyPr>
          <a:lstStyle/>
          <a:p>
            <a:pPr marL="269875" indent="-269875" algn="just"/>
            <a:r>
              <a:rPr lang="en-US" sz="2400" dirty="0">
                <a:latin typeface="Times New Roman"/>
                <a:ea typeface="+mn-lt"/>
                <a:cs typeface="+mn-lt"/>
              </a:rPr>
              <a:t>The MD5 cryptographic hash function algorithm converts an input message of any length into a fixed-length message of 16 bytes. The message-digest algorithm is known by its acronym, MD5. With the goal of enhancing security, MD5 was created as an upgrade to MD4. MD5 always produces an output of 128 bits (digest size). Ronald Rivest created MD5 back in 1991.</a:t>
            </a:r>
            <a:endParaRPr lang="en-US" sz="2400" dirty="0">
              <a:latin typeface="Times New Roman"/>
              <a:cs typeface="Times New Roman"/>
            </a:endParaRPr>
          </a:p>
        </p:txBody>
      </p:sp>
    </p:spTree>
    <p:extLst>
      <p:ext uri="{BB962C8B-B14F-4D97-AF65-F5344CB8AC3E}">
        <p14:creationId xmlns:p14="http://schemas.microsoft.com/office/powerpoint/2010/main" val="7837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Many question marks on black background">
            <a:extLst>
              <a:ext uri="{FF2B5EF4-FFF2-40B4-BE49-F238E27FC236}">
                <a16:creationId xmlns:a16="http://schemas.microsoft.com/office/drawing/2014/main" id="{7936BA72-3B81-3CB0-39FD-E6A791388F4D}"/>
              </a:ext>
            </a:extLst>
          </p:cNvPr>
          <p:cNvPicPr>
            <a:picLocks noChangeAspect="1"/>
          </p:cNvPicPr>
          <p:nvPr/>
        </p:nvPicPr>
        <p:blipFill rotWithShape="1">
          <a:blip r:embed="rId2"/>
          <a:srcRect l="51962" r="7" b="7"/>
          <a:stretch/>
        </p:blipFill>
        <p:spPr>
          <a:xfrm>
            <a:off x="-1" y="-2"/>
            <a:ext cx="5410198" cy="6858002"/>
          </a:xfrm>
          <a:prstGeom prst="rect">
            <a:avLst/>
          </a:prstGeom>
        </p:spPr>
      </p:pic>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19DD7-D306-A90D-379B-728714730C03}"/>
              </a:ext>
            </a:extLst>
          </p:cNvPr>
          <p:cNvSpPr>
            <a:spLocks noGrp="1"/>
          </p:cNvSpPr>
          <p:nvPr>
            <p:ph type="title"/>
          </p:nvPr>
        </p:nvSpPr>
        <p:spPr>
          <a:xfrm>
            <a:off x="6104585" y="405685"/>
            <a:ext cx="5690347" cy="1881272"/>
          </a:xfrm>
        </p:spPr>
        <p:txBody>
          <a:bodyPr vert="horz" lIns="91440" tIns="45720" rIns="91440" bIns="45720" rtlCol="0" anchor="ctr">
            <a:noAutofit/>
          </a:bodyPr>
          <a:lstStyle/>
          <a:p>
            <a:pPr marL="285750" indent="-285750" algn="just">
              <a:buFont typeface="Arial"/>
              <a:buChar char="•"/>
            </a:pPr>
            <a:r>
              <a:rPr lang="en-US" sz="2000" dirty="0">
                <a:latin typeface="Times New Roman"/>
                <a:ea typeface="Arial"/>
                <a:cs typeface="Arial"/>
              </a:rPr>
              <a:t>Now that we have explained our M inputs a little, it’s time to turn our attention to the </a:t>
            </a:r>
            <a:r>
              <a:rPr lang="en-US" sz="2000" b="1" dirty="0">
                <a:latin typeface="Times New Roman"/>
                <a:ea typeface="Arial"/>
                <a:cs typeface="Arial"/>
              </a:rPr>
              <a:t>Initialization Vectors</a:t>
            </a:r>
            <a:br>
              <a:rPr lang="en-US" sz="2000" b="1" dirty="0">
                <a:latin typeface="Times New Roman"/>
                <a:ea typeface="Arial"/>
                <a:cs typeface="Arial"/>
              </a:rPr>
            </a:br>
            <a:r>
              <a:rPr lang="en-US" sz="2000" b="1" dirty="0">
                <a:latin typeface="Times New Roman"/>
                <a:cs typeface="Arial"/>
              </a:rPr>
              <a:t>A – 01234567</a:t>
            </a:r>
            <a:endParaRPr lang="en-US" sz="2000" b="1" dirty="0">
              <a:latin typeface="Times New Roman"/>
              <a:cs typeface="Calibri Light" panose="020F0302020204030204"/>
            </a:endParaRPr>
          </a:p>
          <a:p>
            <a:pPr marL="285750" indent="-285750" algn="just">
              <a:buFont typeface="Arial"/>
              <a:buChar char="•"/>
            </a:pPr>
            <a:r>
              <a:rPr lang="en-US" sz="2000" b="1" dirty="0">
                <a:latin typeface="Times New Roman"/>
                <a:cs typeface="Arial"/>
              </a:rPr>
              <a:t>B – 89abcdef</a:t>
            </a:r>
            <a:endParaRPr lang="en-US" sz="2000" b="1">
              <a:latin typeface="Times New Roman"/>
              <a:cs typeface="Calibri Light"/>
            </a:endParaRPr>
          </a:p>
          <a:p>
            <a:pPr marL="285750" indent="-285750" algn="just">
              <a:buFont typeface="Arial"/>
              <a:buChar char="•"/>
            </a:pPr>
            <a:r>
              <a:rPr lang="en-US" sz="2000" b="1" dirty="0">
                <a:latin typeface="Times New Roman"/>
                <a:cs typeface="Arial"/>
              </a:rPr>
              <a:t>C – fedcba98</a:t>
            </a:r>
            <a:endParaRPr lang="en-US" sz="2000" b="1">
              <a:latin typeface="Times New Roman"/>
              <a:cs typeface="Calibri Light"/>
            </a:endParaRPr>
          </a:p>
          <a:p>
            <a:pPr marL="285750" indent="-285750" algn="just">
              <a:buFont typeface="Arial"/>
              <a:buChar char="•"/>
            </a:pPr>
            <a:r>
              <a:rPr lang="en-US" sz="2000" b="1" dirty="0">
                <a:latin typeface="Times New Roman"/>
                <a:cs typeface="Arial"/>
              </a:rPr>
              <a:t>D – 76543210</a:t>
            </a:r>
            <a:endParaRPr lang="en-US" sz="2000" b="1" dirty="0">
              <a:latin typeface="Times New Roman"/>
              <a:cs typeface="Times New Roman"/>
            </a:endParaRPr>
          </a:p>
          <a:p>
            <a:pPr algn="just"/>
            <a:endParaRPr lang="en-US" sz="1600" b="1">
              <a:latin typeface="Arial"/>
              <a:cs typeface="Arial"/>
            </a:endParaRPr>
          </a:p>
        </p:txBody>
      </p:sp>
      <p:sp>
        <p:nvSpPr>
          <p:cNvPr id="39" name="Content Placeholder 2">
            <a:extLst>
              <a:ext uri="{FF2B5EF4-FFF2-40B4-BE49-F238E27FC236}">
                <a16:creationId xmlns:a16="http://schemas.microsoft.com/office/drawing/2014/main" id="{BB1EF986-8F55-622A-6AD1-EE0804DA0173}"/>
              </a:ext>
            </a:extLst>
          </p:cNvPr>
          <p:cNvSpPr>
            <a:spLocks noGrp="1"/>
          </p:cNvSpPr>
          <p:nvPr>
            <p:ph idx="1"/>
          </p:nvPr>
        </p:nvSpPr>
        <p:spPr>
          <a:xfrm>
            <a:off x="6115317" y="2743200"/>
            <a:ext cx="5247340" cy="3496878"/>
          </a:xfrm>
        </p:spPr>
        <p:txBody>
          <a:bodyPr vert="horz" lIns="91440" tIns="45720" rIns="91440" bIns="45720" rtlCol="0" anchor="ctr">
            <a:noAutofit/>
          </a:bodyPr>
          <a:lstStyle/>
          <a:p>
            <a:pPr algn="just"/>
            <a:r>
              <a:rPr lang="en-US" sz="2000" b="1" dirty="0">
                <a:latin typeface="Times New Roman"/>
                <a:cs typeface="Arial"/>
              </a:rPr>
              <a:t>The MD5 F, G, H and I functions</a:t>
            </a:r>
            <a:endParaRPr lang="en-US" sz="2000" dirty="0">
              <a:latin typeface="Times New Roman"/>
              <a:cs typeface="Calibri"/>
            </a:endParaRPr>
          </a:p>
          <a:p>
            <a:pPr algn="just"/>
            <a:r>
              <a:rPr lang="en-US" sz="2000" dirty="0">
                <a:latin typeface="Times New Roman"/>
                <a:cs typeface="Arial"/>
              </a:rPr>
              <a:t>The first step in the  “16 operations of…” rectangle is the function:</a:t>
            </a:r>
            <a:endParaRPr lang="en-US" sz="2000" dirty="0">
              <a:latin typeface="Times New Roman"/>
              <a:cs typeface="Calibri"/>
            </a:endParaRPr>
          </a:p>
          <a:p>
            <a:pPr algn="just"/>
            <a:r>
              <a:rPr lang="en-US" sz="2000" dirty="0">
                <a:latin typeface="Times New Roman"/>
                <a:cs typeface="Arial"/>
              </a:rPr>
              <a:t>F(B, C, D) = (B∧C)∨(¬B∧D)</a:t>
            </a:r>
            <a:endParaRPr lang="en-US" sz="2000" dirty="0">
              <a:latin typeface="Times New Roman"/>
              <a:cs typeface="Calibri"/>
            </a:endParaRPr>
          </a:p>
          <a:p>
            <a:pPr algn="just"/>
            <a:r>
              <a:rPr lang="en-US" sz="2000" dirty="0">
                <a:latin typeface="Times New Roman"/>
                <a:cs typeface="Arial"/>
              </a:rPr>
              <a:t>The F(B, C, D) function is used for the 16 operations of the first round. In the subsequent rounds, its place is taken by these functions:</a:t>
            </a:r>
            <a:endParaRPr lang="en-US" sz="2000" dirty="0">
              <a:latin typeface="Times New Roman"/>
              <a:cs typeface="Calibri"/>
            </a:endParaRPr>
          </a:p>
          <a:p>
            <a:pPr algn="just"/>
            <a:r>
              <a:rPr lang="en-US" sz="2000" dirty="0">
                <a:latin typeface="Times New Roman"/>
                <a:cs typeface="Arial"/>
              </a:rPr>
              <a:t>Round 2: G(B, C, D) = (B∧D)∨(C∧¬D)</a:t>
            </a:r>
            <a:endParaRPr lang="en-US" sz="2000" dirty="0">
              <a:latin typeface="Times New Roman"/>
              <a:cs typeface="Calibri"/>
            </a:endParaRPr>
          </a:p>
          <a:p>
            <a:pPr algn="just"/>
            <a:r>
              <a:rPr lang="en-US" sz="2000" dirty="0">
                <a:latin typeface="Times New Roman"/>
                <a:cs typeface="Arial"/>
              </a:rPr>
              <a:t>Round 3: H(B, C, D) =B⊕C⊕D</a:t>
            </a:r>
            <a:endParaRPr lang="en-US" sz="2000" dirty="0">
              <a:latin typeface="Times New Roman"/>
              <a:cs typeface="Calibri"/>
            </a:endParaRPr>
          </a:p>
          <a:p>
            <a:pPr algn="just"/>
            <a:r>
              <a:rPr lang="en-US" sz="2000" dirty="0">
                <a:latin typeface="Times New Roman"/>
                <a:cs typeface="Arial"/>
              </a:rPr>
              <a:t>Round 4: I(B, C, D) = C⊕(B∨¬D)</a:t>
            </a:r>
            <a:endParaRPr lang="en-US" sz="2000">
              <a:latin typeface="Times New Roman"/>
              <a:cs typeface="Times New Roman"/>
            </a:endParaRPr>
          </a:p>
          <a:p>
            <a:pPr algn="just"/>
            <a:endParaRPr lang="en-US" sz="2000" dirty="0">
              <a:latin typeface="Times New Roman"/>
              <a:cs typeface="Calibri"/>
            </a:endParaRPr>
          </a:p>
        </p:txBody>
      </p:sp>
    </p:spTree>
    <p:extLst>
      <p:ext uri="{BB962C8B-B14F-4D97-AF65-F5344CB8AC3E}">
        <p14:creationId xmlns:p14="http://schemas.microsoft.com/office/powerpoint/2010/main" val="1559526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iagram&#10;&#10;Description automatically generated">
            <a:extLst>
              <a:ext uri="{FF2B5EF4-FFF2-40B4-BE49-F238E27FC236}">
                <a16:creationId xmlns:a16="http://schemas.microsoft.com/office/drawing/2014/main" id="{EA015C35-2540-5097-611E-41D9B08C5878}"/>
              </a:ext>
            </a:extLst>
          </p:cNvPr>
          <p:cNvPicPr>
            <a:picLocks noGrp="1" noChangeAspect="1"/>
          </p:cNvPicPr>
          <p:nvPr>
            <p:ph idx="1"/>
          </p:nvPr>
        </p:nvPicPr>
        <p:blipFill rotWithShape="1">
          <a:blip r:embed="rId2"/>
          <a:srcRect r="-3" b="849"/>
          <a:stretch/>
        </p:blipFill>
        <p:spPr>
          <a:xfrm>
            <a:off x="20" y="1666568"/>
            <a:ext cx="6106195" cy="5191432"/>
          </a:xfrm>
          <a:prstGeom prst="rect">
            <a:avLst/>
          </a:prstGeom>
        </p:spPr>
      </p:pic>
      <p:sp useBgFill="1">
        <p:nvSpPr>
          <p:cNvPr id="22" name="Rectangle 2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A6191-29B9-4AB0-2E59-E093641B0238}"/>
              </a:ext>
            </a:extLst>
          </p:cNvPr>
          <p:cNvSpPr>
            <a:spLocks noGrp="1"/>
          </p:cNvSpPr>
          <p:nvPr>
            <p:ph type="title"/>
          </p:nvPr>
        </p:nvSpPr>
        <p:spPr>
          <a:xfrm>
            <a:off x="761801" y="352766"/>
            <a:ext cx="10591999" cy="1023584"/>
          </a:xfrm>
        </p:spPr>
        <p:txBody>
          <a:bodyPr vert="horz" lIns="91440" tIns="45720" rIns="91440" bIns="45720" rtlCol="0" anchor="ctr">
            <a:normAutofit/>
          </a:bodyPr>
          <a:lstStyle/>
          <a:p>
            <a:pPr algn="just"/>
            <a:r>
              <a:rPr lang="en-US" sz="4000" b="1" dirty="0">
                <a:latin typeface="Times New Roman"/>
                <a:cs typeface="Times New Roman"/>
              </a:rPr>
              <a:t>The Operations</a:t>
            </a:r>
            <a:endParaRPr lang="en-US" sz="4000" dirty="0">
              <a:latin typeface="Times New Roman"/>
              <a:cs typeface="Times New Roman"/>
            </a:endParaRPr>
          </a:p>
        </p:txBody>
      </p:sp>
      <p:sp>
        <p:nvSpPr>
          <p:cNvPr id="5" name="TextBox 4">
            <a:extLst>
              <a:ext uri="{FF2B5EF4-FFF2-40B4-BE49-F238E27FC236}">
                <a16:creationId xmlns:a16="http://schemas.microsoft.com/office/drawing/2014/main" id="{7203B59D-CA83-B9B0-306D-2ED3720172C0}"/>
              </a:ext>
            </a:extLst>
          </p:cNvPr>
          <p:cNvSpPr txBox="1"/>
          <p:nvPr/>
        </p:nvSpPr>
        <p:spPr>
          <a:xfrm>
            <a:off x="5923352" y="1369710"/>
            <a:ext cx="5430447" cy="495035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just">
              <a:lnSpc>
                <a:spcPct val="90000"/>
              </a:lnSpc>
              <a:spcAft>
                <a:spcPts val="600"/>
              </a:spcAft>
              <a:buFont typeface="Arial" panose="020B0604020202020204" pitchFamily="34" charset="0"/>
              <a:buChar char="•"/>
            </a:pPr>
            <a:r>
              <a:rPr lang="en-US" sz="2600" dirty="0">
                <a:latin typeface="Times New Roman"/>
                <a:cs typeface="Times New Roman"/>
              </a:rPr>
              <a:t>If you look at the arrow coming out of the F box, you will see that it points into another square that looks kind of like a window. There’s also an arrow from the A going into this box. The box symbol represents </a:t>
            </a:r>
            <a:r>
              <a:rPr lang="en-US" sz="2600" b="1" dirty="0">
                <a:latin typeface="Times New Roman"/>
                <a:cs typeface="Times New Roman"/>
              </a:rPr>
              <a:t>modular addition</a:t>
            </a:r>
            <a:r>
              <a:rPr lang="en-US" sz="2600" dirty="0">
                <a:latin typeface="Times New Roman"/>
                <a:cs typeface="Times New Roman"/>
              </a:rPr>
              <a:t>.</a:t>
            </a:r>
            <a:endParaRPr lang="en-US" sz="2600" dirty="0">
              <a:latin typeface="Times New Roman"/>
              <a:ea typeface="Calibri" panose="020F0502020204030204"/>
              <a:cs typeface="Times New Roman"/>
            </a:endParaRPr>
          </a:p>
          <a:p>
            <a:pPr indent="-228600" algn="just">
              <a:lnSpc>
                <a:spcPct val="90000"/>
              </a:lnSpc>
              <a:spcAft>
                <a:spcPts val="600"/>
              </a:spcAft>
              <a:buFont typeface="Arial" panose="020B0604020202020204" pitchFamily="34" charset="0"/>
              <a:buChar char="•"/>
            </a:pPr>
            <a:r>
              <a:rPr lang="en-US" sz="2600" dirty="0">
                <a:latin typeface="Times New Roman"/>
                <a:cs typeface="Times New Roman"/>
              </a:rPr>
              <a:t>(X + Y) mod Z</a:t>
            </a:r>
            <a:endParaRPr lang="en-US" sz="2600" dirty="0">
              <a:latin typeface="Times New Roman"/>
              <a:ea typeface="Calibri" panose="020F0502020204030204"/>
              <a:cs typeface="Times New Roman"/>
            </a:endParaRPr>
          </a:p>
          <a:p>
            <a:pPr indent="-228600" algn="just">
              <a:lnSpc>
                <a:spcPct val="90000"/>
              </a:lnSpc>
              <a:spcAft>
                <a:spcPts val="600"/>
              </a:spcAft>
              <a:buFont typeface="Arial" panose="020B0604020202020204" pitchFamily="34" charset="0"/>
              <a:buChar char="•"/>
            </a:pPr>
            <a:r>
              <a:rPr lang="en-US" sz="2600" dirty="0">
                <a:latin typeface="Times New Roman"/>
                <a:cs typeface="Times New Roman"/>
              </a:rPr>
              <a:t>Where : Z – 100000000 (this is the equivalent to 2</a:t>
            </a:r>
            <a:r>
              <a:rPr lang="en-US" sz="2600" baseline="30000" dirty="0">
                <a:latin typeface="Times New Roman"/>
                <a:cs typeface="Times New Roman"/>
              </a:rPr>
              <a:t>32</a:t>
            </a:r>
            <a:r>
              <a:rPr lang="en-US" sz="2600" dirty="0">
                <a:latin typeface="Times New Roman"/>
                <a:cs typeface="Times New Roman"/>
              </a:rPr>
              <a:t> (which ensures that the result of this equation are no more than eight characters long)</a:t>
            </a:r>
            <a:endParaRPr lang="en-US" sz="2600">
              <a:latin typeface="Times New Roman"/>
              <a:ea typeface="Calibri" panose="020F0502020204030204"/>
              <a:cs typeface="Times New Roman"/>
            </a:endParaRPr>
          </a:p>
        </p:txBody>
      </p:sp>
    </p:spTree>
    <p:extLst>
      <p:ext uri="{BB962C8B-B14F-4D97-AF65-F5344CB8AC3E}">
        <p14:creationId xmlns:p14="http://schemas.microsoft.com/office/powerpoint/2010/main" val="181486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953AD937-E459-65D3-6093-69ACA996E52F}"/>
              </a:ext>
            </a:extLst>
          </p:cNvPr>
          <p:cNvGraphicFramePr>
            <a:graphicFrameLocks noGrp="1"/>
          </p:cNvGraphicFramePr>
          <p:nvPr>
            <p:ph idx="1"/>
            <p:extLst>
              <p:ext uri="{D42A27DB-BD31-4B8C-83A1-F6EECF244321}">
                <p14:modId xmlns:p14="http://schemas.microsoft.com/office/powerpoint/2010/main" val="21248100"/>
              </p:ext>
            </p:extLst>
          </p:nvPr>
        </p:nvGraphicFramePr>
        <p:xfrm>
          <a:off x="103926" y="190904"/>
          <a:ext cx="11883085" cy="6404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684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20313499-3911-F53B-D3F1-52C75D15A83B}"/>
              </a:ext>
            </a:extLst>
          </p:cNvPr>
          <p:cNvPicPr>
            <a:picLocks noChangeAspect="1"/>
          </p:cNvPicPr>
          <p:nvPr/>
        </p:nvPicPr>
        <p:blipFill rotWithShape="1">
          <a:blip r:embed="rId2"/>
          <a:srcRect l="12861" r="21511" b="-5"/>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125B069-8ADB-72C3-6399-77607D89F15D}"/>
              </a:ext>
            </a:extLst>
          </p:cNvPr>
          <p:cNvGraphicFramePr>
            <a:graphicFrameLocks noGrp="1"/>
          </p:cNvGraphicFramePr>
          <p:nvPr>
            <p:ph idx="1"/>
            <p:extLst>
              <p:ext uri="{D42A27DB-BD31-4B8C-83A1-F6EECF244321}">
                <p14:modId xmlns:p14="http://schemas.microsoft.com/office/powerpoint/2010/main" val="1012799635"/>
              </p:ext>
            </p:extLst>
          </p:nvPr>
        </p:nvGraphicFramePr>
        <p:xfrm>
          <a:off x="151327" y="1118"/>
          <a:ext cx="6080234" cy="6175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15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B3EA559F-EFC2-EBD6-91D6-B820025C7CA1}"/>
              </a:ext>
            </a:extLst>
          </p:cNvPr>
          <p:cNvPicPr>
            <a:picLocks noChangeAspect="1"/>
          </p:cNvPicPr>
          <p:nvPr/>
        </p:nvPicPr>
        <p:blipFill rotWithShape="1">
          <a:blip r:embed="rId2"/>
          <a:srcRect l="25677" r="27131" b="-3"/>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06E3416-F279-240B-E286-1C9507765A8B}"/>
              </a:ext>
            </a:extLst>
          </p:cNvPr>
          <p:cNvGraphicFramePr>
            <a:graphicFrameLocks noGrp="1"/>
          </p:cNvGraphicFramePr>
          <p:nvPr>
            <p:ph idx="1"/>
            <p:extLst>
              <p:ext uri="{D42A27DB-BD31-4B8C-83A1-F6EECF244321}">
                <p14:modId xmlns:p14="http://schemas.microsoft.com/office/powerpoint/2010/main" val="640246258"/>
              </p:ext>
            </p:extLst>
          </p:nvPr>
        </p:nvGraphicFramePr>
        <p:xfrm>
          <a:off x="4927673" y="164183"/>
          <a:ext cx="6921366" cy="6442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7806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DBCA3B37-B750-5AB7-8A61-D22C91F8975B}"/>
              </a:ext>
            </a:extLst>
          </p:cNvPr>
          <p:cNvGraphicFramePr>
            <a:graphicFrameLocks noGrp="1"/>
          </p:cNvGraphicFramePr>
          <p:nvPr>
            <p:ph idx="1"/>
            <p:extLst>
              <p:ext uri="{D42A27DB-BD31-4B8C-83A1-F6EECF244321}">
                <p14:modId xmlns:p14="http://schemas.microsoft.com/office/powerpoint/2010/main" val="142645605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77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16751A-774F-02A0-0F2D-C84E6A57790F}"/>
              </a:ext>
            </a:extLst>
          </p:cNvPr>
          <p:cNvSpPr>
            <a:spLocks noGrp="1"/>
          </p:cNvSpPr>
          <p:nvPr>
            <p:ph idx="1"/>
          </p:nvPr>
        </p:nvSpPr>
        <p:spPr>
          <a:xfrm>
            <a:off x="1155548" y="2217343"/>
            <a:ext cx="10353118" cy="4399647"/>
          </a:xfrm>
        </p:spPr>
        <p:txBody>
          <a:bodyPr vert="horz" lIns="91440" tIns="45720" rIns="91440" bIns="45720" rtlCol="0" anchor="t">
            <a:normAutofit/>
          </a:bodyPr>
          <a:lstStyle/>
          <a:p>
            <a:pPr algn="just"/>
            <a:r>
              <a:rPr lang="en-US">
                <a:latin typeface="Times New Roman"/>
                <a:cs typeface="Arial"/>
              </a:rPr>
              <a:t>After the shift has been made, the result of all of these calculations is added to the value for initialization vector B. Initially, it’s 89abcdef, but it changes in subsequent operations.</a:t>
            </a:r>
            <a:endParaRPr lang="en-US">
              <a:latin typeface="Times New Roman"/>
              <a:ea typeface="Calibri" panose="020F0502020204030204"/>
              <a:cs typeface="Calibri" panose="020F0502020204030204"/>
            </a:endParaRPr>
          </a:p>
          <a:p>
            <a:pPr algn="just"/>
            <a:endParaRPr lang="en-US" dirty="0">
              <a:latin typeface="Times New Roman"/>
              <a:cs typeface="Arial"/>
            </a:endParaRPr>
          </a:p>
          <a:p>
            <a:pPr algn="just"/>
            <a:endParaRPr lang="en-US" dirty="0">
              <a:latin typeface="Times New Roman"/>
              <a:cs typeface="Arial"/>
            </a:endParaRPr>
          </a:p>
          <a:p>
            <a:pPr algn="just"/>
            <a:r>
              <a:rPr lang="en-US">
                <a:latin typeface="Times New Roman"/>
                <a:cs typeface="Arial"/>
              </a:rPr>
              <a:t>The output of this value becomes the initialization vector for B in the next operation. The initialization vectors B, C and D are shuffled over one space to the right, so that B becomes C, C becomes D, and D becomes A in the next operation.</a:t>
            </a:r>
            <a:endParaRPr lang="en-US" dirty="0">
              <a:latin typeface="Times New Roman"/>
              <a:ea typeface="Calibri" panose="020F0502020204030204"/>
              <a:cs typeface="Calibri"/>
            </a:endParaRPr>
          </a:p>
          <a:p>
            <a:pPr algn="just"/>
            <a:endParaRPr lang="en-US" dirty="0">
              <a:latin typeface="Times New Roman"/>
              <a:ea typeface="Calibri" panose="020F0502020204030204"/>
              <a:cs typeface="Calibri"/>
            </a:endParaRPr>
          </a:p>
        </p:txBody>
      </p:sp>
    </p:spTree>
    <p:extLst>
      <p:ext uri="{BB962C8B-B14F-4D97-AF65-F5344CB8AC3E}">
        <p14:creationId xmlns:p14="http://schemas.microsoft.com/office/powerpoint/2010/main" val="428256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B0D2-66E0-E1D4-C2FE-D987CDBD678E}"/>
              </a:ext>
            </a:extLst>
          </p:cNvPr>
          <p:cNvSpPr>
            <a:spLocks noGrp="1"/>
          </p:cNvSpPr>
          <p:nvPr>
            <p:ph type="title"/>
          </p:nvPr>
        </p:nvSpPr>
        <p:spPr>
          <a:xfrm>
            <a:off x="623553" y="224"/>
            <a:ext cx="10730247" cy="1325563"/>
          </a:xfrm>
        </p:spPr>
        <p:txBody>
          <a:bodyPr>
            <a:normAutofit/>
          </a:bodyPr>
          <a:lstStyle/>
          <a:p>
            <a:pPr algn="just"/>
            <a:r>
              <a:rPr lang="en-US" sz="4000" b="1">
                <a:solidFill>
                  <a:srgbClr val="444444"/>
                </a:solidFill>
                <a:latin typeface="Times New Roman"/>
                <a:ea typeface="Arial"/>
                <a:cs typeface="Arial"/>
              </a:rPr>
              <a:t>Four rounds of 16 operations</a:t>
            </a:r>
            <a:endParaRPr lang="en-US" sz="4000">
              <a:latin typeface="Times New Roman"/>
              <a:ea typeface="Calibri Light" panose="020F0302020204030204"/>
              <a:cs typeface="Calibri Light" panose="020F0302020204030204"/>
            </a:endParaRPr>
          </a:p>
        </p:txBody>
      </p:sp>
      <p:graphicFrame>
        <p:nvGraphicFramePr>
          <p:cNvPr id="11" name="Content Placeholder 2">
            <a:extLst>
              <a:ext uri="{FF2B5EF4-FFF2-40B4-BE49-F238E27FC236}">
                <a16:creationId xmlns:a16="http://schemas.microsoft.com/office/drawing/2014/main" id="{44617258-1758-95B7-3BEC-AC57A4860468}"/>
              </a:ext>
            </a:extLst>
          </p:cNvPr>
          <p:cNvGraphicFramePr>
            <a:graphicFrameLocks noGrp="1"/>
          </p:cNvGraphicFramePr>
          <p:nvPr>
            <p:ph idx="1"/>
            <p:extLst>
              <p:ext uri="{D42A27DB-BD31-4B8C-83A1-F6EECF244321}">
                <p14:modId xmlns:p14="http://schemas.microsoft.com/office/powerpoint/2010/main" val="3924585905"/>
              </p:ext>
            </p:extLst>
          </p:nvPr>
        </p:nvGraphicFramePr>
        <p:xfrm>
          <a:off x="621407" y="1185974"/>
          <a:ext cx="11000702" cy="5141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150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04D4174-55A2-0B70-40F4-2EBEAAA09105}"/>
              </a:ext>
            </a:extLst>
          </p:cNvPr>
          <p:cNvSpPr>
            <a:spLocks noGrp="1"/>
          </p:cNvSpPr>
          <p:nvPr>
            <p:ph type="title"/>
          </p:nvPr>
        </p:nvSpPr>
        <p:spPr>
          <a:xfrm>
            <a:off x="621792" y="1161288"/>
            <a:ext cx="3602736" cy="4526280"/>
          </a:xfrm>
        </p:spPr>
        <p:txBody>
          <a:bodyPr>
            <a:normAutofit/>
          </a:bodyPr>
          <a:lstStyle/>
          <a:p>
            <a:pPr algn="just"/>
            <a:r>
              <a:rPr lang="en-US" sz="4000" b="1">
                <a:latin typeface="Times New Roman"/>
                <a:cs typeface="Arial"/>
              </a:rPr>
              <a:t>The hash of an MD5 hash function</a:t>
            </a:r>
            <a:endParaRPr lang="en-US" sz="4000">
              <a:latin typeface="Times New Roman"/>
              <a:ea typeface="Calibri Light" panose="020F0302020204030204"/>
              <a:cs typeface="Calibri Light"/>
            </a:endParaRPr>
          </a:p>
          <a:p>
            <a:pPr algn="just"/>
            <a:endParaRPr lang="en-US" sz="4000" dirty="0">
              <a:latin typeface="Times New Roman"/>
              <a:ea typeface="Calibri Light" panose="020F0302020204030204"/>
              <a:cs typeface="Calibri Light"/>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D4FDADA-8D9B-2580-02CB-E125EA45896E}"/>
              </a:ext>
            </a:extLst>
          </p:cNvPr>
          <p:cNvGraphicFramePr>
            <a:graphicFrameLocks noGrp="1"/>
          </p:cNvGraphicFramePr>
          <p:nvPr>
            <p:ph idx="1"/>
            <p:extLst>
              <p:ext uri="{D42A27DB-BD31-4B8C-83A1-F6EECF244321}">
                <p14:modId xmlns:p14="http://schemas.microsoft.com/office/powerpoint/2010/main" val="1636729696"/>
              </p:ext>
            </p:extLst>
          </p:nvPr>
        </p:nvGraphicFramePr>
        <p:xfrm>
          <a:off x="4794806" y="114280"/>
          <a:ext cx="7194909" cy="6516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431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Computer script on a screen">
            <a:extLst>
              <a:ext uri="{FF2B5EF4-FFF2-40B4-BE49-F238E27FC236}">
                <a16:creationId xmlns:a16="http://schemas.microsoft.com/office/drawing/2014/main" id="{B8E88972-E337-1BC7-0789-A180751F1C9E}"/>
              </a:ext>
            </a:extLst>
          </p:cNvPr>
          <p:cNvPicPr>
            <a:picLocks noChangeAspect="1"/>
          </p:cNvPicPr>
          <p:nvPr/>
        </p:nvPicPr>
        <p:blipFill rotWithShape="1">
          <a:blip r:embed="rId2"/>
          <a:srcRect r="3325" b="-3"/>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58B587C-6F89-994E-88A1-2BF7850203D2}"/>
              </a:ext>
            </a:extLst>
          </p:cNvPr>
          <p:cNvSpPr>
            <a:spLocks noGrp="1"/>
          </p:cNvSpPr>
          <p:nvPr>
            <p:ph type="title"/>
          </p:nvPr>
        </p:nvSpPr>
        <p:spPr>
          <a:xfrm>
            <a:off x="7960861" y="157422"/>
            <a:ext cx="4181098" cy="1642083"/>
          </a:xfrm>
        </p:spPr>
        <p:txBody>
          <a:bodyPr anchor="b">
            <a:normAutofit/>
          </a:bodyPr>
          <a:lstStyle/>
          <a:p>
            <a:pPr algn="just"/>
            <a:r>
              <a:rPr lang="en-US" sz="4000" b="1">
                <a:latin typeface="Times New Roman"/>
                <a:ea typeface="Nunito"/>
                <a:cs typeface="Nunito"/>
              </a:rPr>
              <a:t>Application Of MD5 Algorithm:</a:t>
            </a:r>
            <a:endParaRPr lang="en-US" sz="4000">
              <a:latin typeface="Times New Roman"/>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6E4042F5-47F5-BE00-0712-18B7EC5DACA4}"/>
              </a:ext>
            </a:extLst>
          </p:cNvPr>
          <p:cNvSpPr>
            <a:spLocks noGrp="1"/>
          </p:cNvSpPr>
          <p:nvPr>
            <p:ph idx="1"/>
          </p:nvPr>
        </p:nvSpPr>
        <p:spPr>
          <a:xfrm>
            <a:off x="7606691" y="1992926"/>
            <a:ext cx="4696253" cy="3665977"/>
          </a:xfrm>
        </p:spPr>
        <p:txBody>
          <a:bodyPr vert="horz" lIns="91440" tIns="45720" rIns="91440" bIns="45720" rtlCol="0" anchor="t">
            <a:normAutofit/>
          </a:bodyPr>
          <a:lstStyle/>
          <a:p>
            <a:pPr algn="just"/>
            <a:r>
              <a:rPr lang="en-US" sz="2400">
                <a:latin typeface="Times New Roman"/>
                <a:ea typeface="+mn-lt"/>
                <a:cs typeface="+mn-lt"/>
              </a:rPr>
              <a:t>We use message digest to verify the integrity of files/ authenticates files.</a:t>
            </a:r>
            <a:endParaRPr lang="en-US" sz="2400">
              <a:latin typeface="Times New Roman"/>
              <a:ea typeface="Calibri" panose="020F0502020204030204"/>
              <a:cs typeface="Calibri" panose="020F0502020204030204"/>
            </a:endParaRPr>
          </a:p>
          <a:p>
            <a:pPr algn="just"/>
            <a:r>
              <a:rPr lang="en-US" sz="2400" dirty="0">
                <a:latin typeface="Times New Roman"/>
                <a:ea typeface="+mn-lt"/>
                <a:cs typeface="+mn-lt"/>
              </a:rPr>
              <a:t>MD5 was used for data security and encryption.</a:t>
            </a:r>
            <a:endParaRPr lang="en-US" sz="2400">
              <a:latin typeface="Times New Roman"/>
              <a:ea typeface="Calibri" panose="020F0502020204030204"/>
              <a:cs typeface="Calibri"/>
            </a:endParaRPr>
          </a:p>
          <a:p>
            <a:pPr algn="just"/>
            <a:r>
              <a:rPr lang="en-US" sz="2400" dirty="0">
                <a:latin typeface="Times New Roman"/>
                <a:ea typeface="+mn-lt"/>
                <a:cs typeface="+mn-lt"/>
              </a:rPr>
              <a:t>It is used to Digest the message of any size and also used for Password verification.</a:t>
            </a:r>
            <a:endParaRPr lang="en-US" sz="2400">
              <a:latin typeface="Times New Roman"/>
              <a:ea typeface="Calibri" panose="020F0502020204030204"/>
              <a:cs typeface="Calibri"/>
            </a:endParaRPr>
          </a:p>
          <a:p>
            <a:pPr algn="just"/>
            <a:r>
              <a:rPr lang="en-US" sz="2400" dirty="0">
                <a:latin typeface="Times New Roman"/>
                <a:ea typeface="+mn-lt"/>
                <a:cs typeface="+mn-lt"/>
              </a:rPr>
              <a:t>For Game Boards and Graphics.</a:t>
            </a:r>
            <a:endParaRPr lang="en-US" sz="2400">
              <a:latin typeface="Times New Roman"/>
              <a:ea typeface="Calibri" panose="020F0502020204030204"/>
              <a:cs typeface="Calibri" panose="020F0502020204030204"/>
            </a:endParaRPr>
          </a:p>
          <a:p>
            <a:pPr algn="just"/>
            <a:endParaRPr lang="en-US" sz="1700" dirty="0">
              <a:latin typeface="Times New Roman"/>
              <a:ea typeface="Calibri" panose="020F0502020204030204"/>
              <a:cs typeface="Calibri"/>
            </a:endParaRPr>
          </a:p>
        </p:txBody>
      </p:sp>
    </p:spTree>
    <p:extLst>
      <p:ext uri="{BB962C8B-B14F-4D97-AF65-F5344CB8AC3E}">
        <p14:creationId xmlns:p14="http://schemas.microsoft.com/office/powerpoint/2010/main" val="93484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50B1-B0AF-5853-15D9-C7994F0186F8}"/>
              </a:ext>
            </a:extLst>
          </p:cNvPr>
          <p:cNvSpPr>
            <a:spLocks noGrp="1"/>
          </p:cNvSpPr>
          <p:nvPr>
            <p:ph type="title"/>
          </p:nvPr>
        </p:nvSpPr>
        <p:spPr>
          <a:xfrm>
            <a:off x="6502638" y="582930"/>
            <a:ext cx="5439005" cy="961640"/>
          </a:xfrm>
        </p:spPr>
        <p:txBody>
          <a:bodyPr anchor="t">
            <a:normAutofit/>
          </a:bodyPr>
          <a:lstStyle/>
          <a:p>
            <a:pPr algn="just"/>
            <a:r>
              <a:rPr lang="en-US" sz="4800" b="1" dirty="0">
                <a:latin typeface="Times New Roman"/>
                <a:cs typeface="Times New Roman"/>
              </a:rPr>
              <a:t>Primary Purpose</a:t>
            </a:r>
            <a:endParaRPr lang="en-US"/>
          </a:p>
        </p:txBody>
      </p:sp>
      <p:sp>
        <p:nvSpPr>
          <p:cNvPr id="3" name="Content Placeholder 2">
            <a:extLst>
              <a:ext uri="{FF2B5EF4-FFF2-40B4-BE49-F238E27FC236}">
                <a16:creationId xmlns:a16="http://schemas.microsoft.com/office/drawing/2014/main" id="{BDF7F551-6627-DFE2-4FC7-E895E9A6419B}"/>
              </a:ext>
            </a:extLst>
          </p:cNvPr>
          <p:cNvSpPr>
            <a:spLocks noGrp="1"/>
          </p:cNvSpPr>
          <p:nvPr>
            <p:ph idx="1"/>
          </p:nvPr>
        </p:nvSpPr>
        <p:spPr>
          <a:xfrm>
            <a:off x="6503049" y="1541179"/>
            <a:ext cx="5621044" cy="4767546"/>
          </a:xfrm>
        </p:spPr>
        <p:txBody>
          <a:bodyPr vert="horz" lIns="91440" tIns="45720" rIns="91440" bIns="45720" rtlCol="0" anchor="t">
            <a:noAutofit/>
          </a:bodyPr>
          <a:lstStyle/>
          <a:p>
            <a:pPr marL="269875" indent="-269875" algn="just">
              <a:lnSpc>
                <a:spcPct val="115000"/>
              </a:lnSpc>
            </a:pPr>
            <a:r>
              <a:rPr lang="en-US" sz="2400" dirty="0">
                <a:latin typeface="Times New Roman"/>
                <a:ea typeface="+mn-lt"/>
                <a:cs typeface="+mn-lt"/>
              </a:rPr>
              <a:t>The primary purpose of MD5 is to take an input message (or data) of any length and produce a fixed-size hash value, which is unique to the input data. The algorithm is a one-way function, meaning it is computationally infeasible to reverse the process and obtain the original input from its hash value. This property makes MD5 suitable for tasks like checking data integrity and securely storing passwords.</a:t>
            </a:r>
            <a:endParaRPr lang="en-US" sz="2400" dirty="0">
              <a:latin typeface="Times New Roman"/>
              <a:ea typeface="Calibri" panose="020F0502020204030204"/>
              <a:cs typeface="Calibri" panose="020F0502020204030204"/>
            </a:endParaRPr>
          </a:p>
        </p:txBody>
      </p:sp>
      <p:pic>
        <p:nvPicPr>
          <p:cNvPr id="33" name="Picture 32" descr="Many question marks on black background">
            <a:extLst>
              <a:ext uri="{FF2B5EF4-FFF2-40B4-BE49-F238E27FC236}">
                <a16:creationId xmlns:a16="http://schemas.microsoft.com/office/drawing/2014/main" id="{16FEB577-15E2-995D-1B1D-A1D0FB97BE4F}"/>
              </a:ext>
            </a:extLst>
          </p:cNvPr>
          <p:cNvPicPr>
            <a:picLocks noChangeAspect="1"/>
          </p:cNvPicPr>
          <p:nvPr/>
        </p:nvPicPr>
        <p:blipFill rotWithShape="1">
          <a:blip r:embed="rId2"/>
          <a:srcRect l="39109" r="7" b="7"/>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90911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4E4D846-3AFC-4F86-8C35-24B0542A2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7" descr="Padlock on computer motherboard">
            <a:extLst>
              <a:ext uri="{FF2B5EF4-FFF2-40B4-BE49-F238E27FC236}">
                <a16:creationId xmlns:a16="http://schemas.microsoft.com/office/drawing/2014/main" id="{EFD5349C-67F7-CEC6-EF88-75211A341A75}"/>
              </a:ext>
            </a:extLst>
          </p:cNvPr>
          <p:cNvPicPr>
            <a:picLocks noChangeAspect="1"/>
          </p:cNvPicPr>
          <p:nvPr/>
        </p:nvPicPr>
        <p:blipFill rotWithShape="1">
          <a:blip r:embed="rId2"/>
          <a:srcRect l="11594" r="11699" b="9083"/>
          <a:stretch/>
        </p:blipFill>
        <p:spPr>
          <a:xfrm>
            <a:off x="20" y="10"/>
            <a:ext cx="8668492" cy="6857990"/>
          </a:xfrm>
          <a:prstGeom prst="rect">
            <a:avLst/>
          </a:prstGeom>
        </p:spPr>
      </p:pic>
      <p:sp>
        <p:nvSpPr>
          <p:cNvPr id="49" name="Rectangle 48">
            <a:extLst>
              <a:ext uri="{FF2B5EF4-FFF2-40B4-BE49-F238E27FC236}">
                <a16:creationId xmlns:a16="http://schemas.microsoft.com/office/drawing/2014/main" id="{284781B9-12CB-45C3-907A-9ED93FF72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435399" y="0"/>
            <a:ext cx="9756601" cy="6858000"/>
          </a:xfrm>
          <a:prstGeom prst="rect">
            <a:avLst/>
          </a:prstGeom>
          <a:gradFill>
            <a:gsLst>
              <a:gs pos="53000">
                <a:schemeClr val="bg1"/>
              </a:gs>
              <a:gs pos="35000">
                <a:schemeClr val="bg1">
                  <a:alpha val="76000"/>
                </a:schemeClr>
              </a:gs>
              <a:gs pos="19000">
                <a:schemeClr val="bg1">
                  <a:alpha val="40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E95CE-0624-B306-4BD5-4D3185603A0F}"/>
              </a:ext>
            </a:extLst>
          </p:cNvPr>
          <p:cNvSpPr>
            <a:spLocks noGrp="1"/>
          </p:cNvSpPr>
          <p:nvPr>
            <p:ph type="title"/>
          </p:nvPr>
        </p:nvSpPr>
        <p:spPr>
          <a:xfrm>
            <a:off x="7640668" y="1011034"/>
            <a:ext cx="4446988" cy="1489613"/>
          </a:xfrm>
        </p:spPr>
        <p:txBody>
          <a:bodyPr vert="horz" lIns="91440" tIns="45720" rIns="91440" bIns="45720" rtlCol="0" anchor="b">
            <a:noAutofit/>
          </a:bodyPr>
          <a:lstStyle/>
          <a:p>
            <a:pPr algn="just"/>
            <a:r>
              <a:rPr lang="en-US" sz="4000" b="1">
                <a:latin typeface="Times New Roman"/>
                <a:cs typeface="Times New Roman"/>
              </a:rPr>
              <a:t>Advantages of MD5 Algorithm:</a:t>
            </a:r>
            <a:endParaRPr lang="en-US">
              <a:latin typeface="Times New Roman"/>
              <a:cs typeface="Times New Roman"/>
            </a:endParaRPr>
          </a:p>
          <a:p>
            <a:pPr algn="just"/>
            <a:endParaRPr lang="en-US" sz="2800" dirty="0">
              <a:latin typeface="Times New Roman"/>
              <a:ea typeface="Calibri Light" panose="020F0302020204030204"/>
              <a:cs typeface="Calibri Light"/>
            </a:endParaRPr>
          </a:p>
        </p:txBody>
      </p:sp>
      <p:sp>
        <p:nvSpPr>
          <p:cNvPr id="50" name="Rectangle 4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87333"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3018" y="2443480"/>
            <a:ext cx="3218688"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Content Placeholder 2">
            <a:extLst>
              <a:ext uri="{FF2B5EF4-FFF2-40B4-BE49-F238E27FC236}">
                <a16:creationId xmlns:a16="http://schemas.microsoft.com/office/drawing/2014/main" id="{DC3DD265-37BB-CEAD-B89D-B563581CAEB7}"/>
              </a:ext>
            </a:extLst>
          </p:cNvPr>
          <p:cNvSpPr>
            <a:spLocks noGrp="1"/>
          </p:cNvSpPr>
          <p:nvPr>
            <p:ph idx="1"/>
          </p:nvPr>
        </p:nvSpPr>
        <p:spPr>
          <a:xfrm>
            <a:off x="7640667" y="2610731"/>
            <a:ext cx="4555075" cy="4205369"/>
          </a:xfrm>
        </p:spPr>
        <p:txBody>
          <a:bodyPr vert="horz" lIns="91440" tIns="45720" rIns="91440" bIns="45720" rtlCol="0" anchor="t">
            <a:noAutofit/>
          </a:bodyPr>
          <a:lstStyle/>
          <a:p>
            <a:pPr algn="just"/>
            <a:r>
              <a:rPr lang="en-US" sz="2200" dirty="0">
                <a:latin typeface="Times New Roman"/>
                <a:ea typeface="+mn-lt"/>
                <a:cs typeface="+mn-lt"/>
              </a:rPr>
              <a:t>MD5 is faster and simple to understand.</a:t>
            </a:r>
            <a:endParaRPr lang="en-US" sz="2200" dirty="0">
              <a:latin typeface="Times New Roman"/>
              <a:cs typeface="Calibri" panose="020F0502020204030204"/>
            </a:endParaRPr>
          </a:p>
          <a:p>
            <a:pPr algn="just"/>
            <a:r>
              <a:rPr lang="en-US" sz="2200" dirty="0">
                <a:latin typeface="Times New Roman"/>
                <a:ea typeface="+mn-lt"/>
                <a:cs typeface="+mn-lt"/>
              </a:rPr>
              <a:t>MD5 algorithm generates a strong password in 16 bytes format. All developers like web developers etc. use the MD5 algorithm to secure the password of users. </a:t>
            </a:r>
            <a:endParaRPr lang="en-US" sz="2200">
              <a:latin typeface="Times New Roman"/>
              <a:cs typeface="Calibri"/>
            </a:endParaRPr>
          </a:p>
          <a:p>
            <a:pPr algn="just"/>
            <a:r>
              <a:rPr lang="en-US" sz="2200" dirty="0">
                <a:latin typeface="Times New Roman"/>
                <a:ea typeface="+mn-lt"/>
                <a:cs typeface="+mn-lt"/>
              </a:rPr>
              <a:t>To integrate the MD5 algorithm, relatively low memory is necessary. </a:t>
            </a:r>
            <a:endParaRPr lang="en-US" sz="2200" dirty="0">
              <a:latin typeface="Times New Roman"/>
              <a:cs typeface="Calibri"/>
            </a:endParaRPr>
          </a:p>
          <a:p>
            <a:pPr algn="just"/>
            <a:r>
              <a:rPr lang="en-US" sz="2200" dirty="0">
                <a:latin typeface="Times New Roman"/>
                <a:ea typeface="+mn-lt"/>
                <a:cs typeface="+mn-lt"/>
              </a:rPr>
              <a:t>It is very easy and faster to generate a digest message of the original message.</a:t>
            </a:r>
            <a:endParaRPr lang="en-US" sz="2200" dirty="0">
              <a:latin typeface="Times New Roman"/>
              <a:cs typeface="Calibri"/>
            </a:endParaRPr>
          </a:p>
          <a:p>
            <a:pPr algn="just"/>
            <a:endParaRPr lang="en-US" sz="1600" dirty="0">
              <a:latin typeface="Times New Roman"/>
              <a:cs typeface="Calibri"/>
            </a:endParaRPr>
          </a:p>
        </p:txBody>
      </p:sp>
    </p:spTree>
    <p:extLst>
      <p:ext uri="{BB962C8B-B14F-4D97-AF65-F5344CB8AC3E}">
        <p14:creationId xmlns:p14="http://schemas.microsoft.com/office/powerpoint/2010/main" val="1702693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D979718-92C9-7BDB-CD1F-BDC2CDF79EAE}"/>
              </a:ext>
            </a:extLst>
          </p:cNvPr>
          <p:cNvPicPr>
            <a:picLocks noChangeAspect="1"/>
          </p:cNvPicPr>
          <p:nvPr/>
        </p:nvPicPr>
        <p:blipFill rotWithShape="1">
          <a:blip r:embed="rId2">
            <a:alphaModFix amt="40000"/>
          </a:blip>
          <a:srcRect r="6250" b="6250"/>
          <a:stretch/>
        </p:blipFill>
        <p:spPr>
          <a:xfrm>
            <a:off x="20" y="10"/>
            <a:ext cx="12191979" cy="6857990"/>
          </a:xfrm>
          <a:prstGeom prst="rect">
            <a:avLst/>
          </a:prstGeom>
        </p:spPr>
      </p:pic>
      <p:sp>
        <p:nvSpPr>
          <p:cNvPr id="2" name="Title 1">
            <a:extLst>
              <a:ext uri="{FF2B5EF4-FFF2-40B4-BE49-F238E27FC236}">
                <a16:creationId xmlns:a16="http://schemas.microsoft.com/office/drawing/2014/main" id="{EAAF87B4-DDED-E326-3C96-B8119A16A62E}"/>
              </a:ext>
            </a:extLst>
          </p:cNvPr>
          <p:cNvSpPr>
            <a:spLocks noGrp="1"/>
          </p:cNvSpPr>
          <p:nvPr>
            <p:ph type="title"/>
          </p:nvPr>
        </p:nvSpPr>
        <p:spPr>
          <a:xfrm>
            <a:off x="841249" y="941832"/>
            <a:ext cx="10506456" cy="2057400"/>
          </a:xfrm>
        </p:spPr>
        <p:txBody>
          <a:bodyPr anchor="b">
            <a:normAutofit/>
          </a:bodyPr>
          <a:lstStyle/>
          <a:p>
            <a:pPr algn="just"/>
            <a:r>
              <a:rPr lang="en-US" sz="5000" b="1">
                <a:solidFill>
                  <a:schemeClr val="bg1"/>
                </a:solidFill>
                <a:latin typeface="Times New Roman"/>
                <a:cs typeface="Times New Roman"/>
              </a:rPr>
              <a:t>Disadvantages of MD5 Algorithm:</a:t>
            </a:r>
            <a:endParaRPr lang="en-US">
              <a:solidFill>
                <a:schemeClr val="bg1"/>
              </a:solidFill>
              <a:latin typeface="Times New Roman"/>
              <a:cs typeface="Times New Roman"/>
            </a:endParaRPr>
          </a:p>
          <a:p>
            <a:pPr algn="just"/>
            <a:endParaRPr lang="en-US" sz="5000" dirty="0">
              <a:solidFill>
                <a:schemeClr val="bg1"/>
              </a:solidFill>
              <a:latin typeface="Times New Roman"/>
              <a:ea typeface="Calibri Light" panose="020F0302020204030204"/>
              <a:cs typeface="Calibri Light"/>
            </a:endParaRP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A5EB652-E700-C10B-CC61-0FCA1A5563F1}"/>
              </a:ext>
            </a:extLst>
          </p:cNvPr>
          <p:cNvSpPr>
            <a:spLocks noGrp="1"/>
          </p:cNvSpPr>
          <p:nvPr>
            <p:ph idx="1"/>
          </p:nvPr>
        </p:nvSpPr>
        <p:spPr>
          <a:xfrm>
            <a:off x="841248" y="3502152"/>
            <a:ext cx="11289920" cy="3356921"/>
          </a:xfrm>
        </p:spPr>
        <p:txBody>
          <a:bodyPr vert="horz" lIns="91440" tIns="45720" rIns="91440" bIns="45720" rtlCol="0" anchor="t">
            <a:normAutofit/>
          </a:bodyPr>
          <a:lstStyle/>
          <a:p>
            <a:pPr algn="just"/>
            <a:r>
              <a:rPr lang="en-US">
                <a:solidFill>
                  <a:schemeClr val="bg1"/>
                </a:solidFill>
                <a:latin typeface="Times New Roman"/>
                <a:ea typeface="+mn-lt"/>
                <a:cs typeface="+mn-lt"/>
              </a:rPr>
              <a:t>MD5 generates the same hash function for different inputs. </a:t>
            </a:r>
            <a:endParaRPr lang="en-US">
              <a:solidFill>
                <a:schemeClr val="bg1"/>
              </a:solidFill>
              <a:latin typeface="Times New Roman"/>
              <a:ea typeface="Calibri" panose="020F0502020204030204"/>
              <a:cs typeface="Calibri" panose="020F0502020204030204"/>
            </a:endParaRPr>
          </a:p>
          <a:p>
            <a:pPr algn="just"/>
            <a:r>
              <a:rPr lang="en-US">
                <a:solidFill>
                  <a:schemeClr val="bg1"/>
                </a:solidFill>
                <a:latin typeface="Times New Roman"/>
                <a:ea typeface="+mn-lt"/>
                <a:cs typeface="+mn-lt"/>
              </a:rPr>
              <a:t>MD5 provides poor security over </a:t>
            </a:r>
            <a:r>
              <a:rPr lang="en-US" u="sng" dirty="0">
                <a:solidFill>
                  <a:schemeClr val="bg1"/>
                </a:solidFill>
                <a:latin typeface="Times New Roman"/>
                <a:ea typeface="+mn-lt"/>
                <a:cs typeface="+mn-lt"/>
                <a:hlinkClick r:id="rId3">
                  <a:extLst>
                    <a:ext uri="{A12FA001-AC4F-418D-AE19-62706E023703}">
                      <ahyp:hlinkClr xmlns:ahyp="http://schemas.microsoft.com/office/drawing/2018/hyperlinkcolor" val="tx"/>
                    </a:ext>
                  </a:extLst>
                </a:hlinkClick>
              </a:rPr>
              <a:t>SHA1</a:t>
            </a:r>
            <a:r>
              <a:rPr lang="en-US">
                <a:solidFill>
                  <a:schemeClr val="bg1"/>
                </a:solidFill>
                <a:latin typeface="Times New Roman"/>
                <a:ea typeface="+mn-lt"/>
                <a:cs typeface="+mn-lt"/>
              </a:rPr>
              <a:t>.</a:t>
            </a:r>
            <a:endParaRPr lang="en-US">
              <a:solidFill>
                <a:schemeClr val="bg1"/>
              </a:solidFill>
              <a:latin typeface="Times New Roman"/>
              <a:ea typeface="Calibri" panose="020F0502020204030204"/>
              <a:cs typeface="Calibri"/>
            </a:endParaRPr>
          </a:p>
          <a:p>
            <a:pPr algn="just"/>
            <a:r>
              <a:rPr lang="en-US">
                <a:solidFill>
                  <a:schemeClr val="bg1"/>
                </a:solidFill>
                <a:latin typeface="Times New Roman"/>
                <a:ea typeface="+mn-lt"/>
                <a:cs typeface="+mn-lt"/>
              </a:rPr>
              <a:t>MD5 has been considered an insecure algorithm. So now we are using SHA256 instead of MD5  </a:t>
            </a:r>
            <a:endParaRPr lang="en-US">
              <a:solidFill>
                <a:schemeClr val="bg1"/>
              </a:solidFill>
              <a:latin typeface="Times New Roman"/>
              <a:ea typeface="Calibri" panose="020F0502020204030204"/>
              <a:cs typeface="Calibri"/>
            </a:endParaRPr>
          </a:p>
          <a:p>
            <a:pPr algn="just"/>
            <a:r>
              <a:rPr lang="en-US">
                <a:solidFill>
                  <a:schemeClr val="bg1"/>
                </a:solidFill>
                <a:latin typeface="Times New Roman"/>
                <a:ea typeface="+mn-lt"/>
                <a:cs typeface="+mn-lt"/>
              </a:rPr>
              <a:t>MD5 is neither a symmetric nor asymmetric algorithm.</a:t>
            </a:r>
            <a:endParaRPr lang="en-US">
              <a:solidFill>
                <a:schemeClr val="bg1"/>
              </a:solidFill>
              <a:latin typeface="Times New Roman"/>
              <a:ea typeface="Calibri" panose="020F0502020204030204"/>
              <a:cs typeface="Calibri"/>
            </a:endParaRPr>
          </a:p>
          <a:p>
            <a:pPr algn="just"/>
            <a:endParaRPr lang="en-US" sz="2000" dirty="0">
              <a:solidFill>
                <a:schemeClr val="bg1"/>
              </a:solidFill>
              <a:latin typeface="Times New Roman"/>
              <a:ea typeface="Calibri" panose="020F0502020204030204"/>
              <a:cs typeface="Calibri"/>
            </a:endParaRPr>
          </a:p>
        </p:txBody>
      </p:sp>
    </p:spTree>
    <p:extLst>
      <p:ext uri="{BB962C8B-B14F-4D97-AF65-F5344CB8AC3E}">
        <p14:creationId xmlns:p14="http://schemas.microsoft.com/office/powerpoint/2010/main" val="3632838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36468-238C-DF25-7FEF-3A576A0890DF}"/>
              </a:ext>
            </a:extLst>
          </p:cNvPr>
          <p:cNvSpPr>
            <a:spLocks noGrp="1"/>
          </p:cNvSpPr>
          <p:nvPr>
            <p:ph type="title"/>
          </p:nvPr>
        </p:nvSpPr>
        <p:spPr>
          <a:xfrm>
            <a:off x="6590662" y="3022874"/>
            <a:ext cx="5514334" cy="2542073"/>
          </a:xfrm>
        </p:spPr>
        <p:txBody>
          <a:bodyPr vert="horz" lIns="91440" tIns="45720" rIns="91440" bIns="45720" rtlCol="0" anchor="t">
            <a:normAutofit/>
          </a:bodyPr>
          <a:lstStyle/>
          <a:p>
            <a:pPr algn="just"/>
            <a:r>
              <a:rPr lang="en-US" sz="6000" b="1" kern="1200">
                <a:solidFill>
                  <a:schemeClr val="tx2"/>
                </a:solidFill>
                <a:latin typeface="Times New Roman"/>
                <a:cs typeface="Times New Roman"/>
              </a:rPr>
              <a:t>THANK YOU</a:t>
            </a:r>
            <a:endParaRPr lang="en-US">
              <a:solidFill>
                <a:schemeClr val="tx2"/>
              </a:solidFill>
              <a:latin typeface="Times New Roman"/>
              <a:cs typeface="Times New Roman"/>
            </a:endParaRPr>
          </a:p>
        </p:txBody>
      </p:sp>
      <p:pic>
        <p:nvPicPr>
          <p:cNvPr id="20" name="Graphic 19" descr="Smiling Face with No Fill">
            <a:extLst>
              <a:ext uri="{FF2B5EF4-FFF2-40B4-BE49-F238E27FC236}">
                <a16:creationId xmlns:a16="http://schemas.microsoft.com/office/drawing/2014/main" id="{D1051A5C-DD77-3C02-3ADD-1B7C9C6E4F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1893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Low angle view of modern skyscrapers rising straight up against a dramatic sky">
            <a:extLst>
              <a:ext uri="{FF2B5EF4-FFF2-40B4-BE49-F238E27FC236}">
                <a16:creationId xmlns:a16="http://schemas.microsoft.com/office/drawing/2014/main" id="{222888F7-0E1C-D42B-464E-1217F52390D5}"/>
              </a:ext>
            </a:extLst>
          </p:cNvPr>
          <p:cNvPicPr>
            <a:picLocks noChangeAspect="1"/>
          </p:cNvPicPr>
          <p:nvPr/>
        </p:nvPicPr>
        <p:blipFill rotWithShape="1">
          <a:blip r:embed="rId2"/>
          <a:srcRect l="11600" r="9736"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41" name="Freeform: Shape 4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DD1CF8-6022-1DEC-3674-34191CEC7051}"/>
              </a:ext>
            </a:extLst>
          </p:cNvPr>
          <p:cNvSpPr>
            <a:spLocks noGrp="1"/>
          </p:cNvSpPr>
          <p:nvPr>
            <p:ph type="title"/>
          </p:nvPr>
        </p:nvSpPr>
        <p:spPr>
          <a:xfrm>
            <a:off x="48686" y="939913"/>
            <a:ext cx="5096598" cy="3386584"/>
          </a:xfrm>
        </p:spPr>
        <p:txBody>
          <a:bodyPr vert="horz" lIns="91440" tIns="45720" rIns="91440" bIns="45720" rtlCol="0" anchor="b">
            <a:normAutofit/>
          </a:bodyPr>
          <a:lstStyle/>
          <a:p>
            <a:r>
              <a:rPr lang="en-US" sz="6600" b="1"/>
              <a:t>How MD5 Works ? </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056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DF187-BEE9-1FD3-8FCE-B13673826790}"/>
              </a:ext>
            </a:extLst>
          </p:cNvPr>
          <p:cNvSpPr>
            <a:spLocks noGrp="1"/>
          </p:cNvSpPr>
          <p:nvPr>
            <p:ph type="title"/>
          </p:nvPr>
        </p:nvSpPr>
        <p:spPr>
          <a:xfrm>
            <a:off x="841248" y="256032"/>
            <a:ext cx="10506456" cy="1014984"/>
          </a:xfrm>
        </p:spPr>
        <p:txBody>
          <a:bodyPr anchor="b">
            <a:normAutofit/>
          </a:bodyPr>
          <a:lstStyle/>
          <a:p>
            <a:r>
              <a:rPr lang="en-US" sz="4800" b="1">
                <a:latin typeface="Times New Roman"/>
                <a:ea typeface="+mj-lt"/>
                <a:cs typeface="+mj-lt"/>
              </a:rPr>
              <a:t>Append Padding Bits</a:t>
            </a:r>
            <a:endParaRPr lang="en-US" sz="4800" b="1">
              <a:latin typeface="Times New Roman"/>
              <a:cs typeface="Times New Roman"/>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142CDD1-F192-007F-3383-89866E928D8B}"/>
              </a:ext>
            </a:extLst>
          </p:cNvPr>
          <p:cNvGraphicFramePr>
            <a:graphicFrameLocks noGrp="1"/>
          </p:cNvGraphicFramePr>
          <p:nvPr>
            <p:ph idx="1"/>
            <p:extLst>
              <p:ext uri="{D42A27DB-BD31-4B8C-83A1-F6EECF244321}">
                <p14:modId xmlns:p14="http://schemas.microsoft.com/office/powerpoint/2010/main" val="222141112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42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E2A38-D04A-74D7-C3F7-2C3362502110}"/>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a:ea typeface="+mj-lt"/>
                <a:cs typeface="+mj-lt"/>
              </a:rPr>
              <a:t> Append Length Bits</a:t>
            </a:r>
            <a:endParaRPr lang="en-US" b="1" dirty="0">
              <a:solidFill>
                <a:srgbClr val="FFFFFF"/>
              </a:solidFill>
              <a:latin typeface="Times New Roman"/>
              <a:cs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621AADA7-EF82-4173-2773-422DD06A79E7}"/>
              </a:ext>
            </a:extLst>
          </p:cNvPr>
          <p:cNvSpPr>
            <a:spLocks noGrp="1"/>
          </p:cNvSpPr>
          <p:nvPr>
            <p:ph idx="1"/>
          </p:nvPr>
        </p:nvSpPr>
        <p:spPr>
          <a:xfrm>
            <a:off x="4447308" y="591344"/>
            <a:ext cx="6906491" cy="5585619"/>
          </a:xfrm>
        </p:spPr>
        <p:txBody>
          <a:bodyPr vert="horz" lIns="91440" tIns="45720" rIns="91440" bIns="45720" rtlCol="0" anchor="ctr">
            <a:normAutofit/>
          </a:bodyPr>
          <a:lstStyle/>
          <a:p>
            <a:pPr algn="just"/>
            <a:r>
              <a:rPr lang="en-US">
                <a:latin typeface="Times New Roman"/>
                <a:ea typeface="+mn-lt"/>
                <a:cs typeface="+mn-lt"/>
              </a:rPr>
              <a:t>In this step, we add the length bit in the output of the first step in such a way that the total number of the bits is the perfect multiple of 512. Simply, here we add the 64-bit as a length bit in the output of the first step. </a:t>
            </a:r>
            <a:br>
              <a:rPr lang="en-US" dirty="0">
                <a:latin typeface="Times New Roman"/>
                <a:ea typeface="+mn-lt"/>
                <a:cs typeface="+mn-lt"/>
              </a:rPr>
            </a:br>
            <a:r>
              <a:rPr lang="en-US">
                <a:latin typeface="Times New Roman"/>
                <a:ea typeface="+mn-lt"/>
                <a:cs typeface="+mn-lt"/>
              </a:rPr>
              <a:t>i.e. output of first step = 512 * n – 64 </a:t>
            </a:r>
            <a:br>
              <a:rPr lang="en-US" dirty="0">
                <a:latin typeface="Times New Roman"/>
                <a:ea typeface="+mn-lt"/>
                <a:cs typeface="+mn-lt"/>
              </a:rPr>
            </a:br>
            <a:r>
              <a:rPr lang="en-US">
                <a:latin typeface="Times New Roman"/>
                <a:ea typeface="+mn-lt"/>
                <a:cs typeface="+mn-lt"/>
              </a:rPr>
              <a:t>length bits = 64. </a:t>
            </a:r>
            <a:endParaRPr lang="en-US">
              <a:latin typeface="Times New Roman"/>
              <a:ea typeface="Calibri" panose="020F0502020204030204"/>
              <a:cs typeface="Calibri" panose="020F0502020204030204"/>
            </a:endParaRPr>
          </a:p>
          <a:p>
            <a:pPr algn="just"/>
            <a:r>
              <a:rPr lang="en-US">
                <a:latin typeface="Times New Roman"/>
                <a:ea typeface="+mn-lt"/>
                <a:cs typeface="+mn-lt"/>
              </a:rPr>
              <a:t>After adding both we will get</a:t>
            </a:r>
            <a:r>
              <a:rPr lang="en-US" b="1">
                <a:latin typeface="Times New Roman"/>
                <a:ea typeface="+mn-lt"/>
                <a:cs typeface="+mn-lt"/>
              </a:rPr>
              <a:t> 512 * n </a:t>
            </a:r>
            <a:r>
              <a:rPr lang="en-US">
                <a:latin typeface="Times New Roman"/>
                <a:ea typeface="+mn-lt"/>
                <a:cs typeface="+mn-lt"/>
              </a:rPr>
              <a:t>i.e. the exact multiple of 512.</a:t>
            </a:r>
            <a:endParaRPr lang="en-US">
              <a:latin typeface="Times New Roman"/>
              <a:ea typeface="Calibri" panose="020F0502020204030204"/>
              <a:cs typeface="Calibri"/>
            </a:endParaRPr>
          </a:p>
          <a:p>
            <a:pPr algn="just"/>
            <a:endParaRPr lang="en-US" dirty="0">
              <a:latin typeface="Times New Roman"/>
              <a:ea typeface="Calibri" panose="020F0502020204030204"/>
              <a:cs typeface="Calibri"/>
            </a:endParaRPr>
          </a:p>
        </p:txBody>
      </p:sp>
    </p:spTree>
    <p:extLst>
      <p:ext uri="{BB962C8B-B14F-4D97-AF65-F5344CB8AC3E}">
        <p14:creationId xmlns:p14="http://schemas.microsoft.com/office/powerpoint/2010/main" val="76979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3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4" name="Freeform: Shape 3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E8E1319-DC5D-60EC-10D6-56CD47416C76}"/>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Arial"/>
                <a:cs typeface="Arial"/>
              </a:rPr>
              <a:t>The MD5 algorithm’s initialization vectors</a:t>
            </a:r>
            <a:endParaRPr lang="en-US" sz="3600" b="1">
              <a:solidFill>
                <a:schemeClr val="tx2"/>
              </a:solidFill>
              <a:cs typeface="Calibri Light"/>
            </a:endParaRPr>
          </a:p>
          <a:p>
            <a:endParaRPr lang="en-US" sz="3600">
              <a:solidFill>
                <a:schemeClr val="tx2"/>
              </a:solidFill>
              <a:cs typeface="Calibri Light"/>
            </a:endParaRPr>
          </a:p>
        </p:txBody>
      </p:sp>
      <p:sp>
        <p:nvSpPr>
          <p:cNvPr id="7" name="Content Placeholder 2">
            <a:extLst>
              <a:ext uri="{FF2B5EF4-FFF2-40B4-BE49-F238E27FC236}">
                <a16:creationId xmlns:a16="http://schemas.microsoft.com/office/drawing/2014/main" id="{24FBADC5-CF75-364B-C314-ADAC9916185A}"/>
              </a:ext>
            </a:extLst>
          </p:cNvPr>
          <p:cNvSpPr>
            <a:spLocks noGrp="1"/>
          </p:cNvSpPr>
          <p:nvPr>
            <p:ph idx="1"/>
          </p:nvPr>
        </p:nvSpPr>
        <p:spPr>
          <a:xfrm>
            <a:off x="5195553" y="171461"/>
            <a:ext cx="6884744" cy="6593381"/>
          </a:xfrm>
        </p:spPr>
        <p:txBody>
          <a:bodyPr vert="horz" lIns="91440" tIns="45720" rIns="91440" bIns="45720" rtlCol="0" anchor="ctr">
            <a:noAutofit/>
          </a:bodyPr>
          <a:lstStyle/>
          <a:p>
            <a:r>
              <a:rPr lang="en-US" sz="2400">
                <a:solidFill>
                  <a:schemeClr val="tx2"/>
                </a:solidFill>
                <a:latin typeface="Arial"/>
                <a:cs typeface="Arial"/>
              </a:rPr>
              <a:t>At the beginning, the initialization vectors are four separate numbers,  that outlines the MD5 standard. These are :</a:t>
            </a:r>
            <a:endParaRPr lang="en-US" sz="2400">
              <a:solidFill>
                <a:schemeClr val="tx2"/>
              </a:solidFill>
              <a:cs typeface="Calibri" panose="020F0502020204030204"/>
            </a:endParaRPr>
          </a:p>
          <a:p>
            <a:r>
              <a:rPr lang="en-US" sz="2400">
                <a:solidFill>
                  <a:schemeClr val="tx2"/>
                </a:solidFill>
                <a:latin typeface="Arial"/>
                <a:cs typeface="Arial"/>
              </a:rPr>
              <a:t>A – 01234567</a:t>
            </a:r>
            <a:endParaRPr lang="en-US" sz="2400">
              <a:solidFill>
                <a:schemeClr val="tx2"/>
              </a:solidFill>
              <a:cs typeface="Calibri"/>
            </a:endParaRPr>
          </a:p>
          <a:p>
            <a:r>
              <a:rPr lang="en-US" sz="2400">
                <a:solidFill>
                  <a:schemeClr val="tx2"/>
                </a:solidFill>
                <a:latin typeface="Arial"/>
                <a:cs typeface="Arial"/>
              </a:rPr>
              <a:t>B – 89abcdef</a:t>
            </a:r>
            <a:endParaRPr lang="en-US" sz="2400">
              <a:solidFill>
                <a:schemeClr val="tx2"/>
              </a:solidFill>
              <a:cs typeface="Calibri"/>
            </a:endParaRPr>
          </a:p>
          <a:p>
            <a:r>
              <a:rPr lang="en-US" sz="2400">
                <a:solidFill>
                  <a:schemeClr val="tx2"/>
                </a:solidFill>
                <a:latin typeface="Arial"/>
                <a:cs typeface="Arial"/>
              </a:rPr>
              <a:t>C – fedcba98</a:t>
            </a:r>
            <a:endParaRPr lang="en-US" sz="2400">
              <a:solidFill>
                <a:schemeClr val="tx2"/>
              </a:solidFill>
              <a:cs typeface="Calibri"/>
            </a:endParaRPr>
          </a:p>
          <a:p>
            <a:r>
              <a:rPr lang="en-US" sz="2400">
                <a:solidFill>
                  <a:schemeClr val="tx2"/>
                </a:solidFill>
                <a:latin typeface="Arial"/>
                <a:cs typeface="Arial"/>
              </a:rPr>
              <a:t>D – 76543210</a:t>
            </a:r>
            <a:endParaRPr lang="en-US" sz="2400">
              <a:solidFill>
                <a:schemeClr val="tx2"/>
              </a:solidFill>
              <a:cs typeface="Calibri"/>
            </a:endParaRPr>
          </a:p>
          <a:p>
            <a:r>
              <a:rPr lang="en-US" sz="2400">
                <a:solidFill>
                  <a:schemeClr val="tx2"/>
                </a:solidFill>
                <a:latin typeface="Arial"/>
                <a:cs typeface="Arial"/>
              </a:rPr>
              <a:t>As we progress through the algorithm, these numbers will be replaced by various outputs that we produce through the calculations. However, these four initialization vectors are important for getting us started. All four of them are inputs into the first “16 operations of…” rectangle.</a:t>
            </a:r>
            <a:endParaRPr lang="en-US" sz="2400">
              <a:solidFill>
                <a:schemeClr val="tx2"/>
              </a:solidFill>
            </a:endParaRPr>
          </a:p>
          <a:p>
            <a:endParaRPr lang="en-US" sz="1800">
              <a:solidFill>
                <a:schemeClr val="tx2"/>
              </a:solidFill>
              <a:cs typeface="Calibri"/>
            </a:endParaRPr>
          </a:p>
        </p:txBody>
      </p:sp>
    </p:spTree>
    <p:extLst>
      <p:ext uri="{BB962C8B-B14F-4D97-AF65-F5344CB8AC3E}">
        <p14:creationId xmlns:p14="http://schemas.microsoft.com/office/powerpoint/2010/main" val="3869266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3532A-39FD-6390-3ECF-7F5BC4BC0EA9}"/>
              </a:ext>
            </a:extLst>
          </p:cNvPr>
          <p:cNvSpPr>
            <a:spLocks noGrp="1"/>
          </p:cNvSpPr>
          <p:nvPr>
            <p:ph type="title"/>
          </p:nvPr>
        </p:nvSpPr>
        <p:spPr>
          <a:xfrm>
            <a:off x="5912774" y="75350"/>
            <a:ext cx="6192291" cy="1807305"/>
          </a:xfrm>
        </p:spPr>
        <p:txBody>
          <a:bodyPr>
            <a:normAutofit/>
          </a:bodyPr>
          <a:lstStyle/>
          <a:p>
            <a:r>
              <a:rPr lang="en-US" b="1" dirty="0">
                <a:latin typeface="Times New Roman"/>
                <a:cs typeface="Arial"/>
              </a:rPr>
              <a:t>The MD5 F, G, H and I functions :</a:t>
            </a:r>
            <a:endParaRPr lang="en-US" dirty="0">
              <a:latin typeface="Times New Roman"/>
              <a:cs typeface="Times New Roman"/>
            </a:endParaRPr>
          </a:p>
          <a:p>
            <a:endParaRPr lang="en-US" dirty="0">
              <a:latin typeface="Times New Roman"/>
              <a:cs typeface="Calibri Light"/>
            </a:endParaRPr>
          </a:p>
        </p:txBody>
      </p:sp>
      <p:pic>
        <p:nvPicPr>
          <p:cNvPr id="5" name="Picture 4">
            <a:extLst>
              <a:ext uri="{FF2B5EF4-FFF2-40B4-BE49-F238E27FC236}">
                <a16:creationId xmlns:a16="http://schemas.microsoft.com/office/drawing/2014/main" id="{5D7964F1-C9DB-25F4-E5A3-612C5AAB1CFA}"/>
              </a:ext>
            </a:extLst>
          </p:cNvPr>
          <p:cNvPicPr>
            <a:picLocks noChangeAspect="1"/>
          </p:cNvPicPr>
          <p:nvPr/>
        </p:nvPicPr>
        <p:blipFill rotWithShape="1">
          <a:blip r:embed="rId2"/>
          <a:srcRect l="33445" r="1107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B7488B1-5A9C-8A3E-2D51-F30DB6628258}"/>
              </a:ext>
            </a:extLst>
          </p:cNvPr>
          <p:cNvSpPr>
            <a:spLocks noGrp="1"/>
          </p:cNvSpPr>
          <p:nvPr>
            <p:ph idx="1"/>
          </p:nvPr>
        </p:nvSpPr>
        <p:spPr>
          <a:xfrm>
            <a:off x="6116689" y="1775212"/>
            <a:ext cx="5988376" cy="5314003"/>
          </a:xfrm>
        </p:spPr>
        <p:txBody>
          <a:bodyPr vert="horz" lIns="91440" tIns="45720" rIns="91440" bIns="45720" rtlCol="0" anchor="t">
            <a:normAutofit/>
          </a:bodyPr>
          <a:lstStyle/>
          <a:p>
            <a:pPr algn="just"/>
            <a:r>
              <a:rPr lang="en-US" sz="2400" dirty="0">
                <a:latin typeface="Times New Roman"/>
                <a:ea typeface="+mn-lt"/>
                <a:cs typeface="+mn-lt"/>
              </a:rPr>
              <a:t>This is the most important step of the MD5 algorithm. </a:t>
            </a:r>
            <a:endParaRPr lang="en-US"/>
          </a:p>
          <a:p>
            <a:pPr algn="just"/>
            <a:r>
              <a:rPr lang="en-US" sz="2400" dirty="0">
                <a:latin typeface="Times New Roman"/>
                <a:ea typeface="+mn-lt"/>
                <a:cs typeface="+mn-lt"/>
              </a:rPr>
              <a:t>Here, a total of 64 operations are performed in 4 rounds. </a:t>
            </a:r>
          </a:p>
          <a:p>
            <a:pPr algn="just"/>
            <a:r>
              <a:rPr lang="en-US" sz="2400" dirty="0">
                <a:latin typeface="Times New Roman"/>
                <a:ea typeface="+mn-lt"/>
                <a:cs typeface="+mn-lt"/>
              </a:rPr>
              <a:t>In the 1st round, 16 operations will be performed, 2nd round 16 operations will be performed, 3rd round 16 operations will be performed, and in the 4th round, 16 operations will be performed. </a:t>
            </a:r>
          </a:p>
          <a:p>
            <a:pPr algn="just"/>
            <a:r>
              <a:rPr lang="en-US" sz="2400" dirty="0">
                <a:latin typeface="Times New Roman"/>
                <a:ea typeface="+mn-lt"/>
                <a:cs typeface="+mn-lt"/>
              </a:rPr>
              <a:t>We apply a different function on each round i.e. for the 1st round we apply the 'F' function, for the 2nd 'G' function, 3rd for the 'H' function, and 4th for the 'I' function. </a:t>
            </a:r>
            <a:endParaRPr lang="en-US" sz="2400" dirty="0">
              <a:latin typeface="Times New Roman"/>
              <a:cs typeface="Calibri"/>
            </a:endParaRPr>
          </a:p>
        </p:txBody>
      </p:sp>
    </p:spTree>
    <p:extLst>
      <p:ext uri="{BB962C8B-B14F-4D97-AF65-F5344CB8AC3E}">
        <p14:creationId xmlns:p14="http://schemas.microsoft.com/office/powerpoint/2010/main" val="4024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Arc 4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Freeform: Shape 4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descr="Network Diagram">
            <a:extLst>
              <a:ext uri="{FF2B5EF4-FFF2-40B4-BE49-F238E27FC236}">
                <a16:creationId xmlns:a16="http://schemas.microsoft.com/office/drawing/2014/main" id="{0E9C9BFC-BF0B-D9E7-5288-A765004946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8" name="Content Placeholder 2">
            <a:extLst>
              <a:ext uri="{FF2B5EF4-FFF2-40B4-BE49-F238E27FC236}">
                <a16:creationId xmlns:a16="http://schemas.microsoft.com/office/drawing/2014/main" id="{C48EF4AD-AE71-5187-3FCE-CE1E955DF269}"/>
              </a:ext>
            </a:extLst>
          </p:cNvPr>
          <p:cNvSpPr>
            <a:spLocks noGrp="1"/>
          </p:cNvSpPr>
          <p:nvPr>
            <p:ph idx="1"/>
          </p:nvPr>
        </p:nvSpPr>
        <p:spPr>
          <a:xfrm>
            <a:off x="4950512" y="546303"/>
            <a:ext cx="7090161" cy="6081420"/>
          </a:xfrm>
        </p:spPr>
        <p:txBody>
          <a:bodyPr vert="horz" lIns="91440" tIns="45720" rIns="91440" bIns="45720" rtlCol="0" anchor="t">
            <a:noAutofit/>
          </a:bodyPr>
          <a:lstStyle/>
          <a:p>
            <a:pPr algn="just"/>
            <a:r>
              <a:rPr lang="en-US" sz="2400" dirty="0">
                <a:latin typeface="Times New Roman"/>
                <a:ea typeface="+mn-lt"/>
                <a:cs typeface="+mn-lt"/>
              </a:rPr>
              <a:t>We perform OR, AND, XOR, and NOT (basically these are logic gates) for calculating functions. We use 3 buffers for each function i.e. K, L, M.</a:t>
            </a:r>
            <a:endParaRPr lang="en-US" sz="2400" dirty="0">
              <a:latin typeface="Times New Roman"/>
              <a:ea typeface="Calibri" panose="020F0502020204030204"/>
              <a:cs typeface="Calibri" panose="020F0502020204030204"/>
            </a:endParaRPr>
          </a:p>
          <a:p>
            <a:pPr algn="just"/>
            <a:r>
              <a:rPr lang="en-US" sz="2400" dirty="0">
                <a:latin typeface="Times New Roman"/>
                <a:cs typeface="Times New Roman"/>
              </a:rPr>
              <a:t>  F(K,L,M) = (K AND L) OR (NOT K  AND M)
  G(K,L,M) = (K AND L) OR (L AND NOT M)
  H(K,L,M) = K XOR L XOR M
  I(K,L,M) = L XOR (K OR NOT M)</a:t>
            </a:r>
            <a:endParaRPr lang="en-US" sz="2400">
              <a:latin typeface="Times New Roman"/>
              <a:ea typeface="Calibri" panose="020F0502020204030204"/>
              <a:cs typeface="Times New Roman"/>
            </a:endParaRPr>
          </a:p>
          <a:p>
            <a:pPr algn="just"/>
            <a:endParaRPr lang="en-US" sz="2400" dirty="0">
              <a:latin typeface="Times New Roman"/>
              <a:ea typeface="+mn-lt"/>
              <a:cs typeface="+mn-lt"/>
            </a:endParaRPr>
          </a:p>
          <a:p>
            <a:pPr algn="just"/>
            <a:r>
              <a:rPr lang="en-US" sz="2400" dirty="0">
                <a:latin typeface="Times New Roman"/>
                <a:ea typeface="+mn-lt"/>
                <a:cs typeface="+mn-lt"/>
              </a:rPr>
              <a:t>After applying the function now we perform an operation on each block. For performing operations we need </a:t>
            </a:r>
            <a:endParaRPr lang="en-US" sz="2400" dirty="0">
              <a:latin typeface="Times New Roman"/>
              <a:ea typeface="Calibri" panose="020F0502020204030204"/>
              <a:cs typeface="Calibri"/>
            </a:endParaRPr>
          </a:p>
          <a:p>
            <a:pPr algn="just"/>
            <a:r>
              <a:rPr lang="en-US" sz="2400" dirty="0">
                <a:latin typeface="Times New Roman"/>
                <a:ea typeface="+mn-lt"/>
                <a:cs typeface="+mn-lt"/>
              </a:rPr>
              <a:t>add modulo 2</a:t>
            </a:r>
            <a:r>
              <a:rPr lang="en-US" sz="2400" baseline="30000" dirty="0">
                <a:latin typeface="Times New Roman"/>
                <a:ea typeface="+mn-lt"/>
                <a:cs typeface="+mn-lt"/>
              </a:rPr>
              <a:t>32</a:t>
            </a:r>
            <a:endParaRPr lang="en-US" sz="2400">
              <a:latin typeface="Times New Roman"/>
              <a:ea typeface="Calibri" panose="020F0502020204030204"/>
              <a:cs typeface="Calibri"/>
            </a:endParaRPr>
          </a:p>
          <a:p>
            <a:pPr algn="just"/>
            <a:r>
              <a:rPr lang="en-US" sz="2400" dirty="0">
                <a:latin typeface="Times New Roman"/>
                <a:ea typeface="+mn-lt"/>
                <a:cs typeface="+mn-lt"/>
              </a:rPr>
              <a:t>M[</a:t>
            </a:r>
            <a:r>
              <a:rPr lang="en-US" sz="2400" dirty="0" err="1">
                <a:latin typeface="Times New Roman"/>
                <a:ea typeface="+mn-lt"/>
                <a:cs typeface="+mn-lt"/>
              </a:rPr>
              <a:t>i</a:t>
            </a:r>
            <a:r>
              <a:rPr lang="en-US" sz="2400" dirty="0">
                <a:latin typeface="Times New Roman"/>
                <a:ea typeface="+mn-lt"/>
                <a:cs typeface="+mn-lt"/>
              </a:rPr>
              <a:t>] – 32 bit message.</a:t>
            </a:r>
            <a:endParaRPr lang="en-US" sz="2400">
              <a:latin typeface="Times New Roman"/>
              <a:ea typeface="Calibri" panose="020F0502020204030204"/>
              <a:cs typeface="Calibri"/>
            </a:endParaRPr>
          </a:p>
          <a:p>
            <a:pPr algn="just"/>
            <a:r>
              <a:rPr lang="en-US" sz="2400" dirty="0">
                <a:latin typeface="Times New Roman"/>
                <a:ea typeface="+mn-lt"/>
                <a:cs typeface="+mn-lt"/>
              </a:rPr>
              <a:t>K[</a:t>
            </a:r>
            <a:r>
              <a:rPr lang="en-US" sz="2400" dirty="0" err="1">
                <a:latin typeface="Times New Roman"/>
                <a:ea typeface="+mn-lt"/>
                <a:cs typeface="+mn-lt"/>
              </a:rPr>
              <a:t>i</a:t>
            </a:r>
            <a:r>
              <a:rPr lang="en-US" sz="2400" dirty="0">
                <a:latin typeface="Times New Roman"/>
                <a:ea typeface="+mn-lt"/>
                <a:cs typeface="+mn-lt"/>
              </a:rPr>
              <a:t>] – 32-bit constant.</a:t>
            </a:r>
            <a:endParaRPr lang="en-US" sz="2400">
              <a:latin typeface="Times New Roman"/>
              <a:ea typeface="Calibri" panose="020F0502020204030204"/>
              <a:cs typeface="Calibri"/>
            </a:endParaRPr>
          </a:p>
          <a:p>
            <a:pPr algn="just"/>
            <a:r>
              <a:rPr lang="en-US" sz="2400" dirty="0">
                <a:latin typeface="Times New Roman"/>
                <a:ea typeface="+mn-lt"/>
                <a:cs typeface="+mn-lt"/>
              </a:rPr>
              <a:t>&lt;&lt;&lt;n – Left shift by n bits.</a:t>
            </a:r>
            <a:endParaRPr lang="en-US" sz="2400" dirty="0">
              <a:latin typeface="Times New Roman"/>
              <a:ea typeface="Calibri" panose="020F0502020204030204"/>
              <a:cs typeface="Calibri" panose="020F0502020204030204"/>
            </a:endParaRPr>
          </a:p>
          <a:p>
            <a:pPr algn="just"/>
            <a:endParaRPr lang="en-US" sz="2400" dirty="0">
              <a:latin typeface="Times New Roman"/>
              <a:ea typeface="Calibri" panose="020F0502020204030204"/>
              <a:cs typeface="Calibri" panose="020F0502020204030204"/>
            </a:endParaRPr>
          </a:p>
        </p:txBody>
      </p:sp>
    </p:spTree>
    <p:extLst>
      <p:ext uri="{BB962C8B-B14F-4D97-AF65-F5344CB8AC3E}">
        <p14:creationId xmlns:p14="http://schemas.microsoft.com/office/powerpoint/2010/main" val="2154511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MD5 Algorithm</vt:lpstr>
      <vt:lpstr>Introduction</vt:lpstr>
      <vt:lpstr>Primary Purpose</vt:lpstr>
      <vt:lpstr>How MD5 Works ? </vt:lpstr>
      <vt:lpstr>Append Padding Bits</vt:lpstr>
      <vt:lpstr> Append Length Bits</vt:lpstr>
      <vt:lpstr>The MD5 algorithm’s initialization vectors </vt:lpstr>
      <vt:lpstr>The MD5 F, G, H and I functions : </vt:lpstr>
      <vt:lpstr>PowerPoint Presentation</vt:lpstr>
      <vt:lpstr>PowerPoint Presentation</vt:lpstr>
      <vt:lpstr>PowerPoint Presentation</vt:lpstr>
      <vt:lpstr>PowerPoint Presentation</vt:lpstr>
      <vt:lpstr>Getting Confused ?</vt:lpstr>
      <vt:lpstr>Our input, “They are deterministic”, becomes wildly different when it is put through the MD5 hash function. All we can guarantee is that it will be 128 bits long</vt:lpstr>
      <vt:lpstr>The next step in MD5 is to add padding</vt:lpstr>
      <vt:lpstr>The reason we only need to pad it up to 448 bits (instead of 512) is because the final 64 bits (512 – 64 = 448) are reserved to display the message’s length in binary. In this case, the number 176 is 10110000 in binary. This forms the very end of the padding scheme, while the preceding 56 bits (64 minus the eight bits that make up 10110000) are all filled up with zeros.</vt:lpstr>
      <vt:lpstr>PowerPoint Presentation</vt:lpstr>
      <vt:lpstr>PowerPoint Presentation</vt:lpstr>
      <vt:lpstr>Each of these sixteen values act as inputs to the complex set of operations</vt:lpstr>
      <vt:lpstr>Now that we have explained our M inputs a little, it’s time to turn our attention to the Initialization Vectors A – 01234567 B – 89abcdef C – fedcba98 D – 76543210 </vt:lpstr>
      <vt:lpstr>The Operations</vt:lpstr>
      <vt:lpstr>PowerPoint Presentation</vt:lpstr>
      <vt:lpstr>PowerPoint Presentation</vt:lpstr>
      <vt:lpstr>PowerPoint Presentation</vt:lpstr>
      <vt:lpstr>PowerPoint Presentation</vt:lpstr>
      <vt:lpstr>PowerPoint Presentation</vt:lpstr>
      <vt:lpstr>Four rounds of 16 operations</vt:lpstr>
      <vt:lpstr>The hash of an MD5 hash function </vt:lpstr>
      <vt:lpstr>Application Of MD5 Algorithm:</vt:lpstr>
      <vt:lpstr>Advantages of MD5 Algorithm: </vt:lpstr>
      <vt:lpstr>Disadvantages of MD5 Algorithm: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139</cp:revision>
  <dcterms:created xsi:type="dcterms:W3CDTF">2023-11-22T12:50:20Z</dcterms:created>
  <dcterms:modified xsi:type="dcterms:W3CDTF">2023-11-22T17:37:17Z</dcterms:modified>
</cp:coreProperties>
</file>